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0" r:id="rId2"/>
    <p:sldMasterId id="2147483708" r:id="rId3"/>
    <p:sldMasterId id="2147483720" r:id="rId4"/>
  </p:sldMasterIdLst>
  <p:notesMasterIdLst>
    <p:notesMasterId r:id="rId34"/>
  </p:notesMasterIdLst>
  <p:sldIdLst>
    <p:sldId id="257" r:id="rId5"/>
    <p:sldId id="259" r:id="rId6"/>
    <p:sldId id="309" r:id="rId7"/>
    <p:sldId id="308" r:id="rId8"/>
    <p:sldId id="310" r:id="rId9"/>
    <p:sldId id="318" r:id="rId10"/>
    <p:sldId id="320" r:id="rId11"/>
    <p:sldId id="321" r:id="rId12"/>
    <p:sldId id="377" r:id="rId13"/>
    <p:sldId id="285" r:id="rId14"/>
    <p:sldId id="378" r:id="rId15"/>
    <p:sldId id="379" r:id="rId16"/>
    <p:sldId id="380" r:id="rId17"/>
    <p:sldId id="277" r:id="rId18"/>
    <p:sldId id="381" r:id="rId19"/>
    <p:sldId id="368" r:id="rId20"/>
    <p:sldId id="342" r:id="rId21"/>
    <p:sldId id="344" r:id="rId22"/>
    <p:sldId id="354" r:id="rId23"/>
    <p:sldId id="346" r:id="rId24"/>
    <p:sldId id="343" r:id="rId25"/>
    <p:sldId id="361" r:id="rId26"/>
    <p:sldId id="382" r:id="rId27"/>
    <p:sldId id="383" r:id="rId28"/>
    <p:sldId id="376" r:id="rId29"/>
    <p:sldId id="366" r:id="rId30"/>
    <p:sldId id="384" r:id="rId31"/>
    <p:sldId id="261" r:id="rId32"/>
    <p:sldId id="273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3792" autoAdjust="0"/>
  </p:normalViewPr>
  <p:slideViewPr>
    <p:cSldViewPr snapToGrid="0">
      <p:cViewPr varScale="1">
        <p:scale>
          <a:sx n="62" d="100"/>
          <a:sy n="62" d="100"/>
        </p:scale>
        <p:origin x="828" y="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</a:t>
            </a:r>
            <a:r>
              <a:rPr lang="en-US" dirty="0"/>
              <a:t>4</a:t>
            </a:r>
            <a:r>
              <a:rPr lang="en-VN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phép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 …. 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nhanh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cùng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hôm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8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85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2117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907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22930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755184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43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2023/11/2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5BAFCB0C-406B-386F-6FF9-08EA9C636F4C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975" y="171450"/>
            <a:ext cx="1238250" cy="1238250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15314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11/2/2023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30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4.png"/><Relationship Id="rId5" Type="http://schemas.openxmlformats.org/officeDocument/2006/relationships/image" Target="../media/image33.jpg"/><Relationship Id="rId4" Type="http://schemas.openxmlformats.org/officeDocument/2006/relationships/audio" Target="../media/audio5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png"/><Relationship Id="rId4" Type="http://schemas.openxmlformats.org/officeDocument/2006/relationships/image" Target="../media/image33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6.png"/><Relationship Id="rId4" Type="http://schemas.openxmlformats.org/officeDocument/2006/relationships/image" Target="../media/image33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7.png"/><Relationship Id="rId4" Type="http://schemas.openxmlformats.org/officeDocument/2006/relationships/image" Target="../media/image33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8.png"/><Relationship Id="rId4" Type="http://schemas.openxmlformats.org/officeDocument/2006/relationships/image" Target="../media/image3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7.png"/><Relationship Id="rId4" Type="http://schemas.openxmlformats.org/officeDocument/2006/relationships/image" Target="../media/image33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5" Type="http://schemas.openxmlformats.org/officeDocument/2006/relationships/image" Target="../media/image41.png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44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media2.mp3"/><Relationship Id="rId7" Type="http://schemas.openxmlformats.org/officeDocument/2006/relationships/image" Target="../media/image49.png"/><Relationship Id="rId2" Type="http://schemas.microsoft.com/office/2007/relationships/media" Target="../media/media2.mp3"/><Relationship Id="rId1" Type="http://schemas.openxmlformats.org/officeDocument/2006/relationships/tags" Target="../tags/tag7.xml"/><Relationship Id="rId6" Type="http://schemas.openxmlformats.org/officeDocument/2006/relationships/image" Target="../media/image3.png"/><Relationship Id="rId11" Type="http://schemas.openxmlformats.org/officeDocument/2006/relationships/image" Target="../media/image51.png"/><Relationship Id="rId5" Type="http://schemas.openxmlformats.org/officeDocument/2006/relationships/image" Target="../media/image2.png"/><Relationship Id="rId10" Type="http://schemas.openxmlformats.org/officeDocument/2006/relationships/image" Target="../media/image50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9.png"/><Relationship Id="rId4" Type="http://schemas.openxmlformats.org/officeDocument/2006/relationships/audio" Target="../media/audio1.wav"/><Relationship Id="rId9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8.png"/><Relationship Id="rId3" Type="http://schemas.openxmlformats.org/officeDocument/2006/relationships/image" Target="../media/image12.jpg"/><Relationship Id="rId21" Type="http://schemas.openxmlformats.org/officeDocument/2006/relationships/image" Target="../media/image19.png"/><Relationship Id="rId7" Type="http://schemas.openxmlformats.org/officeDocument/2006/relationships/image" Target="../media/image14.png"/><Relationship Id="rId12" Type="http://schemas.openxmlformats.org/officeDocument/2006/relationships/image" Target="../media/image16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1.png"/><Relationship Id="rId5" Type="http://schemas.openxmlformats.org/officeDocument/2006/relationships/image" Target="../media/image13.png"/><Relationship Id="rId15" Type="http://schemas.openxmlformats.org/officeDocument/2006/relationships/image" Target="../media/image17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14.xml"/><Relationship Id="rId9" Type="http://schemas.openxmlformats.org/officeDocument/2006/relationships/image" Target="../media/image15.png"/><Relationship Id="rId14" Type="http://schemas.openxmlformats.org/officeDocument/2006/relationships/slide" Target="slide6.xml"/><Relationship Id="rId22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2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9.png"/><Relationship Id="rId5" Type="http://schemas.openxmlformats.org/officeDocument/2006/relationships/slide" Target="slide4.xml"/><Relationship Id="rId4" Type="http://schemas.openxmlformats.org/officeDocument/2006/relationships/image" Target="../media/image26.jpg"/><Relationship Id="rId9" Type="http://schemas.microsoft.com/office/2007/relationships/hdphoto" Target="../media/hdphoto1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27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solidFill>
            <a:srgbClr val="C3F1FD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5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130</TotalTime>
  <Words>1139</Words>
  <Application>Microsoft Office PowerPoint</Application>
  <PresentationFormat>Widescreen</PresentationFormat>
  <Paragraphs>318</Paragraphs>
  <Slides>29</Slides>
  <Notes>5</Notes>
  <HiddenSlides>0</HiddenSlides>
  <MMClips>2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29</vt:i4>
      </vt:variant>
    </vt:vector>
  </HeadingPairs>
  <TitlesOfParts>
    <vt:vector size="40" baseType="lpstr">
      <vt:lpstr>Luckiest Guy</vt:lpstr>
      <vt:lpstr>Arial</vt:lpstr>
      <vt:lpstr>Calibri</vt:lpstr>
      <vt:lpstr>Calibri Light</vt:lpstr>
      <vt:lpstr>Cambria</vt:lpstr>
      <vt:lpstr>Montserrat Medium</vt:lpstr>
      <vt:lpstr>Times New Roman</vt:lpstr>
      <vt:lpstr>Office 主题</vt:lpstr>
      <vt:lpstr>Craft With Numbers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58</cp:revision>
  <dcterms:created xsi:type="dcterms:W3CDTF">2023-10-27T11:23:56Z</dcterms:created>
  <dcterms:modified xsi:type="dcterms:W3CDTF">2023-11-02T10:46:20Z</dcterms:modified>
</cp:coreProperties>
</file>