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5" r:id="rId4"/>
    <p:sldMasterId id="2147483732" r:id="rId5"/>
  </p:sldMasterIdLst>
  <p:notesMasterIdLst>
    <p:notesMasterId r:id="rId30"/>
  </p:notesMasterIdLst>
  <p:sldIdLst>
    <p:sldId id="263" r:id="rId6"/>
    <p:sldId id="297" r:id="rId7"/>
    <p:sldId id="298" r:id="rId8"/>
    <p:sldId id="264" r:id="rId9"/>
    <p:sldId id="299" r:id="rId10"/>
    <p:sldId id="266" r:id="rId11"/>
    <p:sldId id="257" r:id="rId12"/>
    <p:sldId id="259" r:id="rId13"/>
    <p:sldId id="294" r:id="rId14"/>
    <p:sldId id="288" r:id="rId15"/>
    <p:sldId id="268" r:id="rId16"/>
    <p:sldId id="269" r:id="rId17"/>
    <p:sldId id="300" r:id="rId18"/>
    <p:sldId id="265" r:id="rId19"/>
    <p:sldId id="272" r:id="rId20"/>
    <p:sldId id="301" r:id="rId21"/>
    <p:sldId id="295" r:id="rId22"/>
    <p:sldId id="275" r:id="rId23"/>
    <p:sldId id="274" r:id="rId24"/>
    <p:sldId id="283" r:id="rId25"/>
    <p:sldId id="321" r:id="rId26"/>
    <p:sldId id="308" r:id="rId27"/>
    <p:sldId id="333"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a:t>
            </a:fld>
            <a:endParaRPr lang="en-US"/>
          </a:p>
        </p:txBody>
      </p:sp>
    </p:spTree>
    <p:extLst>
      <p:ext uri="{BB962C8B-B14F-4D97-AF65-F5344CB8AC3E}">
        <p14:creationId xmlns:p14="http://schemas.microsoft.com/office/powerpoint/2010/main" val="20006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a:t>
            </a:r>
            <a:r>
              <a:rPr lang="en-US" dirty="0" err="1"/>
              <a:t>trở</a:t>
            </a:r>
            <a:r>
              <a:rPr lang="en-US" dirty="0"/>
              <a:t> </a:t>
            </a:r>
            <a:r>
              <a:rPr lang="en-US" dirty="0" err="1"/>
              <a:t>về</a:t>
            </a:r>
            <a:r>
              <a:rPr lang="en-US" dirty="0"/>
              <a:t>. </a:t>
            </a:r>
            <a:r>
              <a:rPr lang="en-US" dirty="0" err="1"/>
              <a:t>Bấm</a:t>
            </a:r>
            <a:r>
              <a:rPr lang="en-US" dirty="0"/>
              <a:t> </a:t>
            </a:r>
            <a:r>
              <a:rPr lang="en-US" dirty="0" err="1"/>
              <a:t>vào</a:t>
            </a:r>
            <a:r>
              <a:rPr lang="en-US" dirty="0"/>
              <a:t> 1 </a:t>
            </a:r>
            <a:r>
              <a:rPr lang="en-US" dirty="0" err="1"/>
              <a:t>bạn</a:t>
            </a:r>
            <a:r>
              <a:rPr lang="en-US" dirty="0"/>
              <a:t> nhỏ </a:t>
            </a:r>
            <a:r>
              <a:rPr lang="en-US" dirty="0" err="1"/>
              <a:t>để</a:t>
            </a:r>
            <a:r>
              <a:rPr lang="en-US" dirty="0"/>
              <a:t> </a:t>
            </a:r>
            <a:r>
              <a:rPr lang="en-US" dirty="0" err="1"/>
              <a:t>có</a:t>
            </a:r>
            <a:r>
              <a:rPr lang="en-US" dirty="0"/>
              <a:t> 1 </a:t>
            </a:r>
            <a:r>
              <a:rPr lang="en-US" dirty="0" err="1"/>
              <a:t>cánh</a:t>
            </a:r>
            <a:r>
              <a:rPr lang="en-US" dirty="0"/>
              <a:t> </a:t>
            </a:r>
            <a:r>
              <a:rPr lang="en-US" dirty="0" err="1"/>
              <a:t>diều</a:t>
            </a:r>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extLst>
      <p:ext uri="{BB962C8B-B14F-4D97-AF65-F5344CB8AC3E}">
        <p14:creationId xmlns:p14="http://schemas.microsoft.com/office/powerpoint/2010/main" val="260108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6</a:t>
            </a:fld>
            <a:endParaRPr lang="en-US"/>
          </a:p>
        </p:txBody>
      </p:sp>
    </p:spTree>
    <p:extLst>
      <p:ext uri="{BB962C8B-B14F-4D97-AF65-F5344CB8AC3E}">
        <p14:creationId xmlns:p14="http://schemas.microsoft.com/office/powerpoint/2010/main" val="119099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8</a:t>
            </a:fld>
            <a:endParaRPr lang="en-US"/>
          </a:p>
        </p:txBody>
      </p:sp>
    </p:spTree>
    <p:extLst>
      <p:ext uri="{BB962C8B-B14F-4D97-AF65-F5344CB8AC3E}">
        <p14:creationId xmlns:p14="http://schemas.microsoft.com/office/powerpoint/2010/main" val="8273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17</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40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565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37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74240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5CF79-AC32-4532-A054-80AAB82C173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229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16446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5CF79-AC32-4532-A054-80AAB82C173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60536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5CF79-AC32-4532-A054-80AAB82C173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28973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CF79-AC32-4532-A054-80AAB82C173F}"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9802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5CF79-AC32-4532-A054-80AAB82C173F}"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33233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0119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410115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5CF79-AC32-4532-A054-80AAB82C173F}"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749739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201009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5CF79-AC32-4532-A054-80AAB82C173F}"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t>‹#›</a:t>
            </a:fld>
            <a:endParaRPr lang="en-US"/>
          </a:p>
        </p:txBody>
      </p:sp>
    </p:spTree>
    <p:extLst>
      <p:ext uri="{BB962C8B-B14F-4D97-AF65-F5344CB8AC3E}">
        <p14:creationId xmlns:p14="http://schemas.microsoft.com/office/powerpoint/2010/main" val="1846433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110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1028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10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913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7101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1409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99226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3762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2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653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34644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47474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410882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681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88778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3184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719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81252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369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474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009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436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0185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01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540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68924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843570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26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60855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703367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42065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69566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679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14759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40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56702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5080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11993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13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60206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989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9822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8660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40783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931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62545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4030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819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0407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9139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6156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34612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1247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0295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891226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03257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301165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45810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2485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876661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3544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49273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7553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22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080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760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10/12/2023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4670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7.jpeg"/><Relationship Id="rId2" Type="http://schemas.openxmlformats.org/officeDocument/2006/relationships/slideLayout" Target="../slideLayouts/slideLayout70.xml"/><Relationship Id="rId16"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D30056-9730-4B8A-8CB8-17A2C64A1D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D7C7C85-CB6A-F1A5-B235-0F8922A967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83967209-750E-5E7A-EA13-FB356D9E09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extLst>
      <p:ext uri="{BB962C8B-B14F-4D97-AF65-F5344CB8AC3E}">
        <p14:creationId xmlns:p14="http://schemas.microsoft.com/office/powerpoint/2010/main" val="69794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t>12/10/2023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t>‹#›</a:t>
            </a:fld>
            <a:endParaRPr lang="en-US"/>
          </a:p>
        </p:txBody>
      </p:sp>
    </p:spTree>
    <p:extLst>
      <p:ext uri="{BB962C8B-B14F-4D97-AF65-F5344CB8AC3E}">
        <p14:creationId xmlns:p14="http://schemas.microsoft.com/office/powerpoint/2010/main" val="137073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89883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832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8285098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3.xml"/><Relationship Id="rId6" Type="http://schemas.openxmlformats.org/officeDocument/2006/relationships/image" Target="../media/image60.png"/><Relationship Id="rId5" Type="http://schemas.microsoft.com/office/2007/relationships/hdphoto" Target="../media/hdphoto15.wdp"/><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7.wdp"/><Relationship Id="rId5" Type="http://schemas.openxmlformats.org/officeDocument/2006/relationships/image" Target="../media/image64.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2.jp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18" Type="http://schemas.openxmlformats.org/officeDocument/2006/relationships/image" Target="../media/image35.png"/><Relationship Id="rId26" Type="http://schemas.openxmlformats.org/officeDocument/2006/relationships/slide" Target="slide7.xml"/><Relationship Id="rId3" Type="http://schemas.openxmlformats.org/officeDocument/2006/relationships/image" Target="../media/image27.jpeg"/><Relationship Id="rId21" Type="http://schemas.openxmlformats.org/officeDocument/2006/relationships/image" Target="../media/image36.png"/><Relationship Id="rId7" Type="http://schemas.microsoft.com/office/2007/relationships/hdphoto" Target="../media/hdphoto2.wdp"/><Relationship Id="rId12" Type="http://schemas.openxmlformats.org/officeDocument/2006/relationships/image" Target="../media/image32.png"/><Relationship Id="rId17" Type="http://schemas.microsoft.com/office/2007/relationships/hdphoto" Target="../media/hdphoto7.wdp"/><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image" Target="../media/image29.png"/><Relationship Id="rId11" Type="http://schemas.microsoft.com/office/2007/relationships/hdphoto" Target="../media/hdphoto4.wdp"/><Relationship Id="rId24" Type="http://schemas.openxmlformats.org/officeDocument/2006/relationships/slide" Target="slide5.xml"/><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slide" Target="slide4.xml"/><Relationship Id="rId10" Type="http://schemas.openxmlformats.org/officeDocument/2006/relationships/image" Target="../media/image31.png"/><Relationship Id="rId19" Type="http://schemas.microsoft.com/office/2007/relationships/hdphoto" Target="../media/hdphoto8.wdp"/><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media/image33.png"/><Relationship Id="rId22" Type="http://schemas.microsoft.com/office/2007/relationships/hdphoto" Target="../media/hdphoto9.wdp"/></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0.png"/><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jpe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7.png"/><Relationship Id="rId4" Type="http://schemas.openxmlformats.org/officeDocument/2006/relationships/slide" Target="slide2.xm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2.wdp"/><Relationship Id="rId4" Type="http://schemas.openxmlformats.org/officeDocument/2006/relationships/image" Target="../media/image40.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2.xml"/><Relationship Id="rId5" Type="http://schemas.microsoft.com/office/2007/relationships/hdphoto" Target="../media/hdphoto13.wdp"/><Relationship Id="rId4" Type="http://schemas.openxmlformats.org/officeDocument/2006/relationships/image" Target="../media/image41.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7.wdp"/><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7.jpe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8.png"/><Relationship Id="rId5" Type="http://schemas.microsoft.com/office/2007/relationships/hdphoto" Target="../media/hdphoto15.wdp"/><Relationship Id="rId10" Type="http://schemas.openxmlformats.org/officeDocument/2006/relationships/image" Target="../media/image25.png"/><Relationship Id="rId4" Type="http://schemas.openxmlformats.org/officeDocument/2006/relationships/image" Target="../media/image44.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a:extLst>
              <a:ext uri="{FF2B5EF4-FFF2-40B4-BE49-F238E27FC236}">
                <a16:creationId xmlns:a16="http://schemas.microsoft.com/office/drawing/2014/main" id="{E6959EF6-C3B2-8793-C82D-ED6196D08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a:extLst>
              <a:ext uri="{FF2B5EF4-FFF2-40B4-BE49-F238E27FC236}">
                <a16:creationId xmlns:a16="http://schemas.microsoft.com/office/drawing/2014/main" id="{FDF60ABC-B91C-0DD0-82FA-7755B986281F}"/>
              </a:ext>
            </a:extLst>
          </p:cNvPr>
          <p:cNvPicPr>
            <a:picLocks noChangeAspect="1"/>
          </p:cNvPicPr>
          <p:nvPr/>
        </p:nvPicPr>
        <p:blipFill>
          <a:blip r:embed="rId8"/>
          <a:stretch>
            <a:fillRect/>
          </a:stretch>
        </p:blipFill>
        <p:spPr>
          <a:xfrm>
            <a:off x="4462758" y="4117395"/>
            <a:ext cx="6352583" cy="1652159"/>
          </a:xfrm>
          <a:prstGeom prst="rect">
            <a:avLst/>
          </a:prstGeom>
        </p:spPr>
      </p:pic>
    </p:spTree>
    <p:extLst>
      <p:ext uri="{BB962C8B-B14F-4D97-AF65-F5344CB8AC3E}">
        <p14:creationId xmlns:p14="http://schemas.microsoft.com/office/powerpoint/2010/main" val="3323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id="{1F2FFB2D-4860-2787-70A6-A4E0C0777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id="{3060CB27-6BC6-0D3E-3A33-CFF0F95D08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id="{9D780ED0-902A-9C9A-E8BB-5B2D776B2B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4CE562F-236A-3FC2-E0B6-92C4F25E6600}"/>
              </a:ext>
            </a:extLst>
          </p:cNvPr>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id="{28EB349A-8DEB-8F14-CF3B-ADA1CC64EABA}"/>
              </a:ext>
            </a:extLst>
          </p:cNvPr>
          <p:cNvPicPr>
            <a:picLocks noChangeAspect="1"/>
          </p:cNvPicPr>
          <p:nvPr/>
        </p:nvPicPr>
        <p:blipFill>
          <a:blip r:embed="rId7"/>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id="{3059E053-A1F3-CFC1-19EB-BFCDEC8A5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id="{907F6892-4F60-BB6E-5515-6F851998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id="{7AEE7C96-9347-BEF7-07FC-9AF0B5204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id="{EDFA1AA2-EF9B-8D0E-F7B6-F9334F43F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id="{19EF5757-494E-DD75-EED1-E4FB2DC84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id="{579B5F31-24E3-F86F-F174-7063FADEF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id="{B7702876-BC58-56E9-2B84-2B01D9C69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pic>
        <p:nvPicPr>
          <p:cNvPr id="30" name="Picture 5" descr="https://b.f5.photo.talk.zdn.vn/7542695716821765474/ba00d765b9794e27176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10" r="18931" b="20120"/>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5"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6" action="ppaction://hlinksldjump"/>
            <a:extLst>
              <a:ext uri="{FF2B5EF4-FFF2-40B4-BE49-F238E27FC236}">
                <a16:creationId xmlns:a16="http://schemas.microsoft.com/office/drawing/2014/main" id="{2FB3B0A3-0197-065B-E708-263CD3651069}"/>
              </a:ext>
            </a:extLst>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8201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id="{CC7CE1B7-A228-AB25-7D95-A8A0E5E85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339047" y="215757"/>
            <a:ext cx="11182393" cy="63905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6B152749-757F-B7D2-CA5B-B6EB042B77CF}"/>
              </a:ext>
            </a:extLst>
          </p:cNvPr>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extLst>
      <p:ext uri="{BB962C8B-B14F-4D97-AF65-F5344CB8AC3E}">
        <p14:creationId xmlns:p14="http://schemas.microsoft.com/office/powerpoint/2010/main" val="31967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p>
        </p:txBody>
      </p:sp>
      <p:pic>
        <p:nvPicPr>
          <p:cNvPr id="30" name="Picture 5" descr="https://b.f5.photo.talk.zdn.vn/7542695716821765474/ba00d765b9794e27176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57129CBA-AB00-46D9-BA65-557E4E278E95}"/>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25928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6" action="ppaction://hlinksldjump"/>
            <a:extLst>
              <a:ext uri="{FF2B5EF4-FFF2-40B4-BE49-F238E27FC236}">
                <a16:creationId xmlns:a16="http://schemas.microsoft.com/office/drawing/2014/main" id="{BE480D22-7039-105B-2137-120682EF51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a:extLst>
              <a:ext uri="{FF2B5EF4-FFF2-40B4-BE49-F238E27FC236}">
                <a16:creationId xmlns:a16="http://schemas.microsoft.com/office/drawing/2014/main" id="{B02269A7-055A-8751-7C0D-19C824D7B392}"/>
              </a:ext>
            </a:extLst>
          </p:cNvPr>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6340A506-0ACF-3C07-D563-77AD697BA8E1}"/>
              </a:ext>
            </a:extLst>
          </p:cNvPr>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a:extLst>
              <a:ext uri="{FF2B5EF4-FFF2-40B4-BE49-F238E27FC236}">
                <a16:creationId xmlns:a16="http://schemas.microsoft.com/office/drawing/2014/main" id="{A1907BEA-4099-5AF4-A14E-6BCDDA0AD6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extLst>
      <p:ext uri="{BB962C8B-B14F-4D97-AF65-F5344CB8AC3E}">
        <p14:creationId xmlns:p14="http://schemas.microsoft.com/office/powerpoint/2010/main" val="2030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25" b="79750" l="8056" r="77778"/>
                    </a14:imgEffect>
                  </a14:imgLayer>
                </a14:imgProps>
              </a:ext>
              <a:ext uri="{28A0092B-C50C-407E-A947-70E740481C1C}">
                <a14:useLocalDpi xmlns:a14="http://schemas.microsoft.com/office/drawing/2010/main" val="0"/>
              </a:ext>
            </a:extLst>
          </a:blip>
          <a:srcRect t="22710" r="18931" b="20120"/>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6" action="ppaction://hlinksldjump"/>
            <a:extLst>
              <a:ext uri="{FF2B5EF4-FFF2-40B4-BE49-F238E27FC236}">
                <a16:creationId xmlns:a16="http://schemas.microsoft.com/office/drawing/2014/main" id="{0DF1DB05-A61D-C854-1BB5-C0B92CE471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A7EBFD5F-9362-21DF-B5EE-E48332D0339E}"/>
              </a:ext>
            </a:extLst>
          </p:cNvPr>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C535DB46-FCC1-6A42-8730-D7407B51A8EA}"/>
              </a:ext>
            </a:extLst>
          </p:cNvPr>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a:extLst>
              <a:ext uri="{FF2B5EF4-FFF2-40B4-BE49-F238E27FC236}">
                <a16:creationId xmlns:a16="http://schemas.microsoft.com/office/drawing/2014/main" id="{C0682CE1-C1C6-8365-CC3C-A9676E719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extLst>
      <p:ext uri="{BB962C8B-B14F-4D97-AF65-F5344CB8AC3E}">
        <p14:creationId xmlns:p14="http://schemas.microsoft.com/office/powerpoint/2010/main" val="18798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 t="3415" r="3462" b="3226"/>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7" action="ppaction://hlinksldjump"/>
            <a:extLst>
              <a:ext uri="{FF2B5EF4-FFF2-40B4-BE49-F238E27FC236}">
                <a16:creationId xmlns:a16="http://schemas.microsoft.com/office/drawing/2014/main" id="{CFE01F02-806B-4CB4-3019-A2DBB6A606D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a:extLst>
              <a:ext uri="{FF2B5EF4-FFF2-40B4-BE49-F238E27FC236}">
                <a16:creationId xmlns:a16="http://schemas.microsoft.com/office/drawing/2014/main" id="{5D6D4AB1-3E86-3889-50F7-98333CDADCA2}"/>
              </a:ext>
            </a:extLst>
          </p:cNvPr>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a:extLst>
              <a:ext uri="{FF2B5EF4-FFF2-40B4-BE49-F238E27FC236}">
                <a16:creationId xmlns:a16="http://schemas.microsoft.com/office/drawing/2014/main" id="{68089C3F-5EB7-08CB-9A92-2DF405055BC9}"/>
              </a:ext>
            </a:extLst>
          </p:cNvPr>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a:extLst>
              <a:ext uri="{FF2B5EF4-FFF2-40B4-BE49-F238E27FC236}">
                <a16:creationId xmlns:a16="http://schemas.microsoft.com/office/drawing/2014/main" id="{B18D0A12-B9EA-D4AC-19A0-0048D577D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a:extLst>
              <a:ext uri="{FF2B5EF4-FFF2-40B4-BE49-F238E27FC236}">
                <a16:creationId xmlns:a16="http://schemas.microsoft.com/office/drawing/2014/main" id="{CC3E0A77-5CC0-9FDE-C2B5-4E3A81B33AFE}"/>
              </a:ext>
            </a:extLst>
          </p:cNvPr>
          <p:cNvPicPr>
            <a:picLocks noChangeAspect="1"/>
          </p:cNvPicPr>
          <p:nvPr/>
        </p:nvPicPr>
        <p:blipFill>
          <a:blip r:embed="rId11"/>
          <a:stretch>
            <a:fillRect/>
          </a:stretch>
        </p:blipFill>
        <p:spPr>
          <a:xfrm>
            <a:off x="294633" y="1417834"/>
            <a:ext cx="2962158" cy="3234540"/>
          </a:xfrm>
          <a:prstGeom prst="rect">
            <a:avLst/>
          </a:prstGeom>
        </p:spPr>
      </p:pic>
    </p:spTree>
    <p:extLst>
      <p:ext uri="{BB962C8B-B14F-4D97-AF65-F5344CB8AC3E}">
        <p14:creationId xmlns:p14="http://schemas.microsoft.com/office/powerpoint/2010/main" val="18922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id="{E76D80E6-32E4-C281-9BA1-4F28EDDC7922}"/>
              </a:ext>
            </a:extLst>
          </p:cNvPr>
          <p:cNvPicPr>
            <a:picLocks noChangeAspect="1"/>
          </p:cNvPicPr>
          <p:nvPr/>
        </p:nvPicPr>
        <p:blipFill>
          <a:blip r:embed="rId8"/>
          <a:stretch>
            <a:fillRect/>
          </a:stretch>
        </p:blipFill>
        <p:spPr>
          <a:xfrm>
            <a:off x="4186646" y="338258"/>
            <a:ext cx="3761558" cy="1609483"/>
          </a:xfrm>
          <a:prstGeom prst="rect">
            <a:avLst/>
          </a:prstGeom>
        </p:spPr>
      </p:pic>
      <p:pic>
        <p:nvPicPr>
          <p:cNvPr id="9" name="Picture 8">
            <a:extLst>
              <a:ext uri="{FF2B5EF4-FFF2-40B4-BE49-F238E27FC236}">
                <a16:creationId xmlns:a16="http://schemas.microsoft.com/office/drawing/2014/main"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id="{1B381291-6D6E-B6BB-560C-10AB24726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1337110" y="1848840"/>
            <a:ext cx="9727324" cy="3983421"/>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p>
        </p:txBody>
      </p:sp>
      <p:pic>
        <p:nvPicPr>
          <p:cNvPr id="2" name="Picture 1">
            <a:extLst>
              <a:ext uri="{FF2B5EF4-FFF2-40B4-BE49-F238E27FC236}">
                <a16:creationId xmlns:a16="http://schemas.microsoft.com/office/drawing/2014/main" id="{07FDCA07-D8CA-AC36-6E14-67672815183D}"/>
              </a:ext>
            </a:extLst>
          </p:cNvPr>
          <p:cNvPicPr>
            <a:picLocks noChangeAspect="1"/>
          </p:cNvPicPr>
          <p:nvPr/>
        </p:nvPicPr>
        <p:blipFill>
          <a:blip r:embed="rId3"/>
          <a:stretch>
            <a:fillRect/>
          </a:stretch>
        </p:blipFill>
        <p:spPr>
          <a:xfrm>
            <a:off x="2704789" y="174065"/>
            <a:ext cx="7163421" cy="1194920"/>
          </a:xfrm>
          <a:prstGeom prst="rect">
            <a:avLst/>
          </a:prstGeom>
        </p:spPr>
      </p:pic>
    </p:spTree>
    <p:extLst>
      <p:ext uri="{BB962C8B-B14F-4D97-AF65-F5344CB8AC3E}">
        <p14:creationId xmlns:p14="http://schemas.microsoft.com/office/powerpoint/2010/main" val="10353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1436</Words>
  <Application>Microsoft Office PowerPoint</Application>
  <PresentationFormat>Widescreen</PresentationFormat>
  <Paragraphs>80</Paragraphs>
  <Slides>24</Slides>
  <Notes>6</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24</vt:i4>
      </vt:variant>
    </vt:vector>
  </HeadingPairs>
  <TitlesOfParts>
    <vt:vector size="42" baseType="lpstr">
      <vt:lpstr>Itim</vt:lpstr>
      <vt:lpstr>思源黑体 Medium</vt:lpstr>
      <vt:lpstr>Arial</vt:lpstr>
      <vt:lpstr>Calibri</vt:lpstr>
      <vt:lpstr>Calibri Light</vt:lpstr>
      <vt:lpstr>Cambria</vt:lpstr>
      <vt:lpstr>Fredoka One</vt:lpstr>
      <vt:lpstr>Lato</vt:lpstr>
      <vt:lpstr>Livvic</vt:lpstr>
      <vt:lpstr>Patrick Hand</vt:lpstr>
      <vt:lpstr>Roboto</vt:lpstr>
      <vt:lpstr>Roboto Condensed Light</vt:lpstr>
      <vt:lpstr>Times New Roman</vt:lpstr>
      <vt:lpstr>1_Office Theme</vt:lpstr>
      <vt:lpstr>Office Theme</vt:lpstr>
      <vt:lpstr>World Bee Day by Slidesgo</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2023-08-17T02:06:08Z</dcterms:created>
  <dcterms:modified xsi:type="dcterms:W3CDTF">2023-12-10T03:43:08Z</dcterms:modified>
</cp:coreProperties>
</file>