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2" r:id="rId3"/>
    <p:sldId id="318" r:id="rId4"/>
    <p:sldId id="319" r:id="rId5"/>
    <p:sldId id="312" r:id="rId6"/>
    <p:sldId id="305" r:id="rId7"/>
    <p:sldId id="307" r:id="rId8"/>
    <p:sldId id="308" r:id="rId9"/>
    <p:sldId id="311" r:id="rId10"/>
    <p:sldId id="310" r:id="rId11"/>
    <p:sldId id="317" r:id="rId12"/>
    <p:sldId id="306" r:id="rId13"/>
    <p:sldId id="315" r:id="rId14"/>
    <p:sldId id="309" r:id="rId15"/>
    <p:sldId id="313" r:id="rId16"/>
    <p:sldId id="314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Nguyễn" userId="dc5f4bc1dfc4281c" providerId="LiveId" clId="{366C3851-A005-411D-846C-9B10892CDAB2}"/>
    <pc:docChg chg="undo custSel addSld modSld">
      <pc:chgData name="Linh Nguyễn" userId="dc5f4bc1dfc4281c" providerId="LiveId" clId="{366C3851-A005-411D-846C-9B10892CDAB2}" dt="2025-02-13T02:31:07.906" v="197"/>
      <pc:docMkLst>
        <pc:docMk/>
      </pc:docMkLst>
      <pc:sldChg chg="add">
        <pc:chgData name="Linh Nguyễn" userId="dc5f4bc1dfc4281c" providerId="LiveId" clId="{366C3851-A005-411D-846C-9B10892CDAB2}" dt="2025-02-12T02:35:25.042" v="75"/>
        <pc:sldMkLst>
          <pc:docMk/>
          <pc:sldMk cId="3597199347" sldId="303"/>
        </pc:sldMkLst>
      </pc:sldChg>
      <pc:sldChg chg="modSp">
        <pc:chgData name="Linh Nguyễn" userId="dc5f4bc1dfc4281c" providerId="LiveId" clId="{366C3851-A005-411D-846C-9B10892CDAB2}" dt="2025-02-12T02:29:52.642" v="43" actId="20577"/>
        <pc:sldMkLst>
          <pc:docMk/>
          <pc:sldMk cId="971661736" sldId="306"/>
        </pc:sldMkLst>
        <pc:spChg chg="mod">
          <ac:chgData name="Linh Nguyễn" userId="dc5f4bc1dfc4281c" providerId="LiveId" clId="{366C3851-A005-411D-846C-9B10892CDAB2}" dt="2025-02-12T02:29:52.642" v="43" actId="20577"/>
          <ac:spMkLst>
            <pc:docMk/>
            <pc:sldMk cId="971661736" sldId="306"/>
            <ac:spMk id="5" creationId="{A3C21819-D6C5-49B5-8D76-0C87291C8DA6}"/>
          </ac:spMkLst>
        </pc:spChg>
      </pc:sldChg>
      <pc:sldChg chg="addSp delSp modSp mod delAnim modAnim">
        <pc:chgData name="Linh Nguyễn" userId="dc5f4bc1dfc4281c" providerId="LiveId" clId="{366C3851-A005-411D-846C-9B10892CDAB2}" dt="2025-02-12T02:30:50.293" v="51" actId="1076"/>
        <pc:sldMkLst>
          <pc:docMk/>
          <pc:sldMk cId="780276994" sldId="309"/>
        </pc:sldMkLst>
        <pc:spChg chg="mod">
          <ac:chgData name="Linh Nguyễn" userId="dc5f4bc1dfc4281c" providerId="LiveId" clId="{366C3851-A005-411D-846C-9B10892CDAB2}" dt="2025-02-12T02:30:47.544" v="50"/>
          <ac:spMkLst>
            <pc:docMk/>
            <pc:sldMk cId="780276994" sldId="309"/>
            <ac:spMk id="10" creationId="{4F520027-E37E-4A75-BFCB-57B64A2C8E83}"/>
          </ac:spMkLst>
        </pc:spChg>
        <pc:spChg chg="mod">
          <ac:chgData name="Linh Nguyễn" userId="dc5f4bc1dfc4281c" providerId="LiveId" clId="{366C3851-A005-411D-846C-9B10892CDAB2}" dt="2025-02-12T02:30:47.544" v="50"/>
          <ac:spMkLst>
            <pc:docMk/>
            <pc:sldMk cId="780276994" sldId="309"/>
            <ac:spMk id="18" creationId="{4988F06D-899A-45CE-AF67-94804377547A}"/>
          </ac:spMkLst>
        </pc:spChg>
        <pc:spChg chg="del">
          <ac:chgData name="Linh Nguyễn" userId="dc5f4bc1dfc4281c" providerId="LiveId" clId="{366C3851-A005-411D-846C-9B10892CDAB2}" dt="2025-02-12T02:30:45.608" v="49" actId="21"/>
          <ac:spMkLst>
            <pc:docMk/>
            <pc:sldMk cId="780276994" sldId="309"/>
            <ac:spMk id="26" creationId="{681B6B95-6A15-4488-9784-706A44B89551}"/>
          </ac:spMkLst>
        </pc:spChg>
        <pc:spChg chg="del">
          <ac:chgData name="Linh Nguyễn" userId="dc5f4bc1dfc4281c" providerId="LiveId" clId="{366C3851-A005-411D-846C-9B10892CDAB2}" dt="2025-02-12T02:30:45.608" v="49" actId="21"/>
          <ac:spMkLst>
            <pc:docMk/>
            <pc:sldMk cId="780276994" sldId="309"/>
            <ac:spMk id="27" creationId="{2C4BB4F5-1230-416B-BFE2-4268A40E04DA}"/>
          </ac:spMkLst>
        </pc:spChg>
        <pc:spChg chg="mod">
          <ac:chgData name="Linh Nguyễn" userId="dc5f4bc1dfc4281c" providerId="LiveId" clId="{366C3851-A005-411D-846C-9B10892CDAB2}" dt="2025-02-12T02:30:47.544" v="50"/>
          <ac:spMkLst>
            <pc:docMk/>
            <pc:sldMk cId="780276994" sldId="309"/>
            <ac:spMk id="28" creationId="{F0B65B4D-6243-41F3-89D4-C0134F3E5F82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41" creationId="{8AB517EF-903E-416B-9E09-54EE3CF9F839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44" creationId="{81DD75D6-5427-4D98-A48E-C643DB7D5560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45" creationId="{7CB7E99A-1732-49D6-88EE-F9C761FFDB5F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46" creationId="{A71CE10A-1ADE-41D4-8DB6-3CC2B833F6E9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47" creationId="{AA0D5E61-E4AB-430E-81AF-8D7D86BCA88D}"/>
          </ac:spMkLst>
        </pc:spChg>
        <pc:spChg chg="mod">
          <ac:chgData name="Linh Nguyễn" userId="dc5f4bc1dfc4281c" providerId="LiveId" clId="{366C3851-A005-411D-846C-9B10892CDAB2}" dt="2025-02-12T02:30:47.544" v="50"/>
          <ac:spMkLst>
            <pc:docMk/>
            <pc:sldMk cId="780276994" sldId="309"/>
            <ac:spMk id="53" creationId="{6444172B-7918-483A-802A-54C893E5955B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68" creationId="{B9FAC5CA-1BA9-421F-BB02-B7B71460547A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69" creationId="{73CC3DB6-B5EF-4D1A-9AA8-270E248F27D8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70" creationId="{30393DEA-F253-4A6B-81DE-1249E967F3C2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72" creationId="{95A5AFA0-14B1-4013-9D30-C1C6FD362C5C}"/>
          </ac:spMkLst>
        </pc:spChg>
        <pc:spChg chg="del">
          <ac:chgData name="Linh Nguyễn" userId="dc5f4bc1dfc4281c" providerId="LiveId" clId="{366C3851-A005-411D-846C-9B10892CDAB2}" dt="2025-02-12T02:30:28.591" v="46" actId="478"/>
          <ac:spMkLst>
            <pc:docMk/>
            <pc:sldMk cId="780276994" sldId="309"/>
            <ac:spMk id="75" creationId="{127D6524-8894-44DC-BEB3-999EF5EC5CF2}"/>
          </ac:spMkLst>
        </pc:spChg>
        <pc:spChg chg="mod">
          <ac:chgData name="Linh Nguyễn" userId="dc5f4bc1dfc4281c" providerId="LiveId" clId="{366C3851-A005-411D-846C-9B10892CDAB2}" dt="2025-02-12T02:30:47.544" v="50"/>
          <ac:spMkLst>
            <pc:docMk/>
            <pc:sldMk cId="780276994" sldId="309"/>
            <ac:spMk id="77" creationId="{ACEBAE50-E898-46E3-B1B8-9AE643919037}"/>
          </ac:spMkLst>
        </pc:spChg>
        <pc:spChg chg="add mod">
          <ac:chgData name="Linh Nguyễn" userId="dc5f4bc1dfc4281c" providerId="LiveId" clId="{366C3851-A005-411D-846C-9B10892CDAB2}" dt="2025-02-12T02:30:50.293" v="51" actId="1076"/>
          <ac:spMkLst>
            <pc:docMk/>
            <pc:sldMk cId="780276994" sldId="309"/>
            <ac:spMk id="78" creationId="{681B6B95-6A15-4488-9784-706A44B89551}"/>
          </ac:spMkLst>
        </pc:spChg>
        <pc:spChg chg="add mod">
          <ac:chgData name="Linh Nguyễn" userId="dc5f4bc1dfc4281c" providerId="LiveId" clId="{366C3851-A005-411D-846C-9B10892CDAB2}" dt="2025-02-12T02:30:50.293" v="51" actId="1076"/>
          <ac:spMkLst>
            <pc:docMk/>
            <pc:sldMk cId="780276994" sldId="309"/>
            <ac:spMk id="79" creationId="{2C4BB4F5-1230-416B-BFE2-4268A40E04DA}"/>
          </ac:spMkLst>
        </pc:spChg>
        <pc:grpChg chg="add mod">
          <ac:chgData name="Linh Nguyễn" userId="dc5f4bc1dfc4281c" providerId="LiveId" clId="{366C3851-A005-411D-846C-9B10892CDAB2}" dt="2025-02-12T02:30:50.293" v="51" actId="1076"/>
          <ac:grpSpMkLst>
            <pc:docMk/>
            <pc:sldMk cId="780276994" sldId="309"/>
            <ac:grpSpMk id="9" creationId="{1AB61E9B-5311-40AF-B50E-2E9276CF8572}"/>
          </ac:grpSpMkLst>
        </pc:grpChg>
        <pc:grpChg chg="del mod">
          <ac:chgData name="Linh Nguyễn" userId="dc5f4bc1dfc4281c" providerId="LiveId" clId="{366C3851-A005-411D-846C-9B10892CDAB2}" dt="2025-02-12T02:30:45.608" v="49" actId="21"/>
          <ac:grpSpMkLst>
            <pc:docMk/>
            <pc:sldMk cId="780276994" sldId="309"/>
            <ac:grpSpMk id="19" creationId="{1AB61E9B-5311-40AF-B50E-2E9276CF8572}"/>
          </ac:grpSpMkLst>
        </pc:grpChg>
      </pc:sldChg>
      <pc:sldChg chg="modSp modAnim">
        <pc:chgData name="Linh Nguyễn" userId="dc5f4bc1dfc4281c" providerId="LiveId" clId="{366C3851-A005-411D-846C-9B10892CDAB2}" dt="2025-02-13T02:30:41.381" v="196"/>
        <pc:sldMkLst>
          <pc:docMk/>
          <pc:sldMk cId="353869143" sldId="311"/>
        </pc:sldMkLst>
        <pc:picChg chg="mod">
          <ac:chgData name="Linh Nguyễn" userId="dc5f4bc1dfc4281c" providerId="LiveId" clId="{366C3851-A005-411D-846C-9B10892CDAB2}" dt="2025-02-13T02:30:41.381" v="196"/>
          <ac:picMkLst>
            <pc:docMk/>
            <pc:sldMk cId="353869143" sldId="311"/>
            <ac:picMk id="2" creationId="{D9821B87-1C2E-6BB8-5B9D-A1523B8149EC}"/>
          </ac:picMkLst>
        </pc:picChg>
      </pc:sldChg>
      <pc:sldChg chg="modSp mod">
        <pc:chgData name="Linh Nguyễn" userId="dc5f4bc1dfc4281c" providerId="LiveId" clId="{366C3851-A005-411D-846C-9B10892CDAB2}" dt="2025-02-13T02:31:07.906" v="197"/>
        <pc:sldMkLst>
          <pc:docMk/>
          <pc:sldMk cId="56496597" sldId="312"/>
        </pc:sldMkLst>
        <pc:spChg chg="mod">
          <ac:chgData name="Linh Nguyễn" userId="dc5f4bc1dfc4281c" providerId="LiveId" clId="{366C3851-A005-411D-846C-9B10892CDAB2}" dt="2025-02-13T02:31:07.906" v="197"/>
          <ac:spMkLst>
            <pc:docMk/>
            <pc:sldMk cId="56496597" sldId="312"/>
            <ac:spMk id="15" creationId="{00000000-0000-0000-0000-000000000000}"/>
          </ac:spMkLst>
        </pc:spChg>
        <pc:spChg chg="mod">
          <ac:chgData name="Linh Nguyễn" userId="dc5f4bc1dfc4281c" providerId="LiveId" clId="{366C3851-A005-411D-846C-9B10892CDAB2}" dt="2025-02-13T02:29:48.909" v="193" actId="1076"/>
          <ac:spMkLst>
            <pc:docMk/>
            <pc:sldMk cId="56496597" sldId="312"/>
            <ac:spMk id="22" creationId="{00000000-0000-0000-0000-000000000000}"/>
          </ac:spMkLst>
        </pc:spChg>
      </pc:sldChg>
      <pc:sldChg chg="addSp delSp modSp new mod delAnim modAnim">
        <pc:chgData name="Linh Nguyễn" userId="dc5f4bc1dfc4281c" providerId="LiveId" clId="{366C3851-A005-411D-846C-9B10892CDAB2}" dt="2025-02-12T02:32:51.313" v="71" actId="1076"/>
        <pc:sldMkLst>
          <pc:docMk/>
          <pc:sldMk cId="1641726823" sldId="313"/>
        </pc:sldMkLst>
        <pc:spChg chg="add mod">
          <ac:chgData name="Linh Nguyễn" userId="dc5f4bc1dfc4281c" providerId="LiveId" clId="{366C3851-A005-411D-846C-9B10892CDAB2}" dt="2025-02-12T02:31:56.477" v="62" actId="14100"/>
          <ac:spMkLst>
            <pc:docMk/>
            <pc:sldMk cId="1641726823" sldId="313"/>
            <ac:spMk id="3" creationId="{26B1E580-B55B-D241-8930-1245E04A0760}"/>
          </ac:spMkLst>
        </pc:spChg>
        <pc:spChg chg="mod">
          <ac:chgData name="Linh Nguyễn" userId="dc5f4bc1dfc4281c" providerId="LiveId" clId="{366C3851-A005-411D-846C-9B10892CDAB2}" dt="2025-02-12T02:31:50.354" v="61" actId="403"/>
          <ac:spMkLst>
            <pc:docMk/>
            <pc:sldMk cId="1641726823" sldId="313"/>
            <ac:spMk id="6" creationId="{6745B0C5-D980-5B4A-E494-5CAA6F81AD45}"/>
          </ac:spMkLst>
        </pc:spChg>
        <pc:spChg chg="mod">
          <ac:chgData name="Linh Nguyễn" userId="dc5f4bc1dfc4281c" providerId="LiveId" clId="{366C3851-A005-411D-846C-9B10892CDAB2}" dt="2025-02-12T02:31:50.354" v="61" actId="403"/>
          <ac:spMkLst>
            <pc:docMk/>
            <pc:sldMk cId="1641726823" sldId="313"/>
            <ac:spMk id="7" creationId="{26974984-0F4C-A8D2-2C9C-C8F8A05D3601}"/>
          </ac:spMkLst>
        </pc:spChg>
        <pc:spChg chg="mod">
          <ac:chgData name="Linh Nguyễn" userId="dc5f4bc1dfc4281c" providerId="LiveId" clId="{366C3851-A005-411D-846C-9B10892CDAB2}" dt="2025-02-12T02:31:50.354" v="61" actId="403"/>
          <ac:spMkLst>
            <pc:docMk/>
            <pc:sldMk cId="1641726823" sldId="313"/>
            <ac:spMk id="8" creationId="{7BA7334F-6604-FE29-E1AE-91FD80DED080}"/>
          </ac:spMkLst>
        </pc:spChg>
        <pc:spChg chg="mod">
          <ac:chgData name="Linh Nguyễn" userId="dc5f4bc1dfc4281c" providerId="LiveId" clId="{366C3851-A005-411D-846C-9B10892CDAB2}" dt="2025-02-12T02:31:50.354" v="61" actId="403"/>
          <ac:spMkLst>
            <pc:docMk/>
            <pc:sldMk cId="1641726823" sldId="313"/>
            <ac:spMk id="11" creationId="{172D4F96-1024-6D59-56DA-1F42AD251442}"/>
          </ac:spMkLst>
        </pc:spChg>
        <pc:spChg chg="mod">
          <ac:chgData name="Linh Nguyễn" userId="dc5f4bc1dfc4281c" providerId="LiveId" clId="{366C3851-A005-411D-846C-9B10892CDAB2}" dt="2025-02-12T02:32:29.490" v="66" actId="1076"/>
          <ac:spMkLst>
            <pc:docMk/>
            <pc:sldMk cId="1641726823" sldId="313"/>
            <ac:spMk id="14" creationId="{64315F0B-290B-20CD-EE95-A7225A45256C}"/>
          </ac:spMkLst>
        </pc:spChg>
        <pc:spChg chg="mod">
          <ac:chgData name="Linh Nguyễn" userId="dc5f4bc1dfc4281c" providerId="LiveId" clId="{366C3851-A005-411D-846C-9B10892CDAB2}" dt="2025-02-12T02:32:34.027" v="67" actId="1076"/>
          <ac:spMkLst>
            <pc:docMk/>
            <pc:sldMk cId="1641726823" sldId="313"/>
            <ac:spMk id="15" creationId="{551AFD41-12B1-6E43-EABB-53B20A34AC40}"/>
          </ac:spMkLst>
        </pc:spChg>
        <pc:spChg chg="add mod">
          <ac:chgData name="Linh Nguyễn" userId="dc5f4bc1dfc4281c" providerId="LiveId" clId="{366C3851-A005-411D-846C-9B10892CDAB2}" dt="2025-02-12T02:32:37.816" v="68" actId="1076"/>
          <ac:spMkLst>
            <pc:docMk/>
            <pc:sldMk cId="1641726823" sldId="313"/>
            <ac:spMk id="16" creationId="{FAF9DE97-31AB-70AD-5B1C-E70990FD87CD}"/>
          </ac:spMkLst>
        </pc:spChg>
        <pc:spChg chg="add mod">
          <ac:chgData name="Linh Nguyễn" userId="dc5f4bc1dfc4281c" providerId="LiveId" clId="{366C3851-A005-411D-846C-9B10892CDAB2}" dt="2025-02-12T02:32:44.440" v="69" actId="1076"/>
          <ac:spMkLst>
            <pc:docMk/>
            <pc:sldMk cId="1641726823" sldId="313"/>
            <ac:spMk id="17" creationId="{CE16D3CD-24FA-9CAC-0D1B-D61D9826E48A}"/>
          </ac:spMkLst>
        </pc:spChg>
        <pc:spChg chg="mod">
          <ac:chgData name="Linh Nguyễn" userId="dc5f4bc1dfc4281c" providerId="LiveId" clId="{366C3851-A005-411D-846C-9B10892CDAB2}" dt="2025-02-12T02:32:48.030" v="70" actId="1076"/>
          <ac:spMkLst>
            <pc:docMk/>
            <pc:sldMk cId="1641726823" sldId="313"/>
            <ac:spMk id="18" creationId="{BC88169B-04EA-D3D1-4DC7-9C111F1C0B78}"/>
          </ac:spMkLst>
        </pc:spChg>
        <pc:spChg chg="mod">
          <ac:chgData name="Linh Nguyễn" userId="dc5f4bc1dfc4281c" providerId="LiveId" clId="{366C3851-A005-411D-846C-9B10892CDAB2}" dt="2025-02-12T02:32:51.313" v="71" actId="1076"/>
          <ac:spMkLst>
            <pc:docMk/>
            <pc:sldMk cId="1641726823" sldId="313"/>
            <ac:spMk id="19" creationId="{A258ED56-B867-BDD9-ECC7-69249395269A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20" creationId="{626C8050-22FD-2000-5D4C-B3E480CDE4D0}"/>
          </ac:spMkLst>
        </pc:spChg>
        <pc:spChg chg="mod">
          <ac:chgData name="Linh Nguyễn" userId="dc5f4bc1dfc4281c" providerId="LiveId" clId="{366C3851-A005-411D-846C-9B10892CDAB2}" dt="2025-02-12T02:30:19.766" v="45"/>
          <ac:spMkLst>
            <pc:docMk/>
            <pc:sldMk cId="1641726823" sldId="313"/>
            <ac:spMk id="24" creationId="{0C2316C9-DFDB-EF04-316B-543237E2CFD8}"/>
          </ac:spMkLst>
        </pc:spChg>
        <pc:spChg chg="mod">
          <ac:chgData name="Linh Nguyễn" userId="dc5f4bc1dfc4281c" providerId="LiveId" clId="{366C3851-A005-411D-846C-9B10892CDAB2}" dt="2025-02-12T02:30:19.766" v="45"/>
          <ac:spMkLst>
            <pc:docMk/>
            <pc:sldMk cId="1641726823" sldId="313"/>
            <ac:spMk id="28" creationId="{5BA89896-7D95-60D9-BCA0-AEB29EF2AC27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32" creationId="{172B049B-E89A-0D7D-B144-BBCBBD335AA4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39" creationId="{280E3197-9252-8609-3CEC-A32C664EF364}"/>
          </ac:spMkLst>
        </pc:spChg>
        <pc:spChg chg="add mod">
          <ac:chgData name="Linh Nguyễn" userId="dc5f4bc1dfc4281c" providerId="LiveId" clId="{366C3851-A005-411D-846C-9B10892CDAB2}" dt="2025-02-12T02:30:19.766" v="45"/>
          <ac:spMkLst>
            <pc:docMk/>
            <pc:sldMk cId="1641726823" sldId="313"/>
            <ac:spMk id="40" creationId="{7A228733-8A5B-E425-77E3-A9EE66CA4B36}"/>
          </ac:spMkLst>
        </pc:spChg>
        <pc:spChg chg="add del mod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1" creationId="{E904184B-69C5-D174-1198-BF56E1826DC7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2" creationId="{321BDEF6-AC9E-4F04-EFBE-BF514809B52E}"/>
          </ac:spMkLst>
        </pc:spChg>
        <pc:spChg chg="add del mod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3" creationId="{7EFEB96E-0386-37F4-4ECC-0DE395989D1F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4" creationId="{FDD96353-9473-F610-352F-E6AAB0E36741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5" creationId="{05037E7D-52AE-1568-C647-F6E56EA38B91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6" creationId="{322C1E1B-257B-1BA6-E0EF-AB213B6B3A3A}"/>
          </ac:spMkLst>
        </pc:spChg>
        <pc:spChg chg="del">
          <ac:chgData name="Linh Nguyễn" userId="dc5f4bc1dfc4281c" providerId="LiveId" clId="{366C3851-A005-411D-846C-9B10892CDAB2}" dt="2025-02-12T02:31:06.838" v="53" actId="21"/>
          <ac:spMkLst>
            <pc:docMk/>
            <pc:sldMk cId="1641726823" sldId="313"/>
            <ac:spMk id="47" creationId="{72B15D69-B909-A1A3-4991-9D1CE7416B48}"/>
          </ac:spMkLst>
        </pc:spChg>
        <pc:grpChg chg="mod">
          <ac:chgData name="Linh Nguyễn" userId="dc5f4bc1dfc4281c" providerId="LiveId" clId="{366C3851-A005-411D-846C-9B10892CDAB2}" dt="2025-02-12T02:31:56.477" v="62" actId="14100"/>
          <ac:grpSpMkLst>
            <pc:docMk/>
            <pc:sldMk cId="1641726823" sldId="313"/>
            <ac:grpSpMk id="4" creationId="{881F0868-ABEB-46DC-0A83-3FBDB176576A}"/>
          </ac:grpSpMkLst>
        </pc:grpChg>
        <pc:grpChg chg="mod">
          <ac:chgData name="Linh Nguyễn" userId="dc5f4bc1dfc4281c" providerId="LiveId" clId="{366C3851-A005-411D-846C-9B10892CDAB2}" dt="2025-02-12T02:31:56.477" v="62" actId="14100"/>
          <ac:grpSpMkLst>
            <pc:docMk/>
            <pc:sldMk cId="1641726823" sldId="313"/>
            <ac:grpSpMk id="9" creationId="{CDF1908B-E51C-F6A4-4725-5CA894DF591C}"/>
          </ac:grpSpMkLst>
        </pc:grpChg>
        <pc:cxnChg chg="del">
          <ac:chgData name="Linh Nguyễn" userId="dc5f4bc1dfc4281c" providerId="LiveId" clId="{366C3851-A005-411D-846C-9B10892CDAB2}" dt="2025-02-12T02:30:58.077" v="52" actId="478"/>
          <ac:cxnSpMkLst>
            <pc:docMk/>
            <pc:sldMk cId="1641726823" sldId="313"/>
            <ac:cxnSpMk id="2" creationId="{34FB622A-904F-5ABB-3475-566DB6C2769A}"/>
          </ac:cxnSpMkLst>
        </pc:cxnChg>
      </pc:sldChg>
      <pc:sldChg chg="addSp modSp new mod modAnim">
        <pc:chgData name="Linh Nguyễn" userId="dc5f4bc1dfc4281c" providerId="LiveId" clId="{366C3851-A005-411D-846C-9B10892CDAB2}" dt="2025-02-13T02:27:02.273" v="190" actId="20577"/>
        <pc:sldMkLst>
          <pc:docMk/>
          <pc:sldMk cId="2537442347" sldId="314"/>
        </pc:sldMkLst>
        <pc:spChg chg="add mod">
          <ac:chgData name="Linh Nguyễn" userId="dc5f4bc1dfc4281c" providerId="LiveId" clId="{366C3851-A005-411D-846C-9B10892CDAB2}" dt="2025-02-12T02:31:31.128" v="57" actId="1076"/>
          <ac:spMkLst>
            <pc:docMk/>
            <pc:sldMk cId="2537442347" sldId="314"/>
            <ac:spMk id="20" creationId="{626C8050-22FD-2000-5D4C-B3E480CDE4D0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23" creationId="{EDE21569-5E4E-7543-5A28-C30606961C24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25" creationId="{F3F8E6C7-2E7F-362C-38D9-9D5CF5BABAFE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30" creationId="{051D88F2-FAC1-9631-AC10-259793486122}"/>
          </ac:spMkLst>
        </pc:spChg>
        <pc:spChg chg="add mod">
          <ac:chgData name="Linh Nguyễn" userId="dc5f4bc1dfc4281c" providerId="LiveId" clId="{366C3851-A005-411D-846C-9B10892CDAB2}" dt="2025-02-12T02:31:31.128" v="57" actId="1076"/>
          <ac:spMkLst>
            <pc:docMk/>
            <pc:sldMk cId="2537442347" sldId="314"/>
            <ac:spMk id="32" creationId="{172B049B-E89A-0D7D-B144-BBCBBD335AA4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36" creationId="{D89048A5-B0AC-3404-B97F-220AE42DFCE4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37" creationId="{824D1A99-9608-7A79-8808-DF2990AF84B2}"/>
          </ac:spMkLst>
        </pc:spChg>
        <pc:spChg chg="mod">
          <ac:chgData name="Linh Nguyễn" userId="dc5f4bc1dfc4281c" providerId="LiveId" clId="{366C3851-A005-411D-846C-9B10892CDAB2}" dt="2025-02-12T02:31:12.314" v="55"/>
          <ac:spMkLst>
            <pc:docMk/>
            <pc:sldMk cId="2537442347" sldId="314"/>
            <ac:spMk id="38" creationId="{CCE92ED7-295A-611F-7D93-6AC8C919ACC3}"/>
          </ac:spMkLst>
        </pc:spChg>
        <pc:spChg chg="mod">
          <ac:chgData name="Linh Nguyễn" userId="dc5f4bc1dfc4281c" providerId="LiveId" clId="{366C3851-A005-411D-846C-9B10892CDAB2}" dt="2025-02-12T02:31:31.128" v="57" actId="1076"/>
          <ac:spMkLst>
            <pc:docMk/>
            <pc:sldMk cId="2537442347" sldId="314"/>
            <ac:spMk id="39" creationId="{280E3197-9252-8609-3CEC-A32C664EF364}"/>
          </ac:spMkLst>
        </pc:spChg>
        <pc:spChg chg="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0" creationId="{7A228733-8A5B-E425-77E3-A9EE66CA4B36}"/>
          </ac:spMkLst>
        </pc:spChg>
        <pc:spChg chg="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1" creationId="{E904184B-69C5-D174-1198-BF56E1826DC7}"/>
          </ac:spMkLst>
        </pc:spChg>
        <pc:spChg chg="add mod">
          <ac:chgData name="Linh Nguyễn" userId="dc5f4bc1dfc4281c" providerId="LiveId" clId="{366C3851-A005-411D-846C-9B10892CDAB2}" dt="2025-02-13T02:27:02.273" v="190" actId="20577"/>
          <ac:spMkLst>
            <pc:docMk/>
            <pc:sldMk cId="2537442347" sldId="314"/>
            <ac:spMk id="42" creationId="{321BDEF6-AC9E-4F04-EFBE-BF514809B52E}"/>
          </ac:spMkLst>
        </pc:spChg>
        <pc:spChg chg="mod">
          <ac:chgData name="Linh Nguyễn" userId="dc5f4bc1dfc4281c" providerId="LiveId" clId="{366C3851-A005-411D-846C-9B10892CDAB2}" dt="2025-02-12T02:31:31.128" v="57" actId="1076"/>
          <ac:spMkLst>
            <pc:docMk/>
            <pc:sldMk cId="2537442347" sldId="314"/>
            <ac:spMk id="43" creationId="{7EFEB96E-0386-37F4-4ECC-0DE395989D1F}"/>
          </ac:spMkLst>
        </pc:spChg>
        <pc:spChg chg="add 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4" creationId="{FDD96353-9473-F610-352F-E6AAB0E36741}"/>
          </ac:spMkLst>
        </pc:spChg>
        <pc:spChg chg="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5" creationId="{05037E7D-52AE-1568-C647-F6E56EA38B91}"/>
          </ac:spMkLst>
        </pc:spChg>
        <pc:spChg chg="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6" creationId="{322C1E1B-257B-1BA6-E0EF-AB213B6B3A3A}"/>
          </ac:spMkLst>
        </pc:spChg>
        <pc:spChg chg="mod">
          <ac:chgData name="Linh Nguyễn" userId="dc5f4bc1dfc4281c" providerId="LiveId" clId="{366C3851-A005-411D-846C-9B10892CDAB2}" dt="2025-02-12T02:34:10.154" v="74" actId="1076"/>
          <ac:spMkLst>
            <pc:docMk/>
            <pc:sldMk cId="2537442347" sldId="314"/>
            <ac:spMk id="47" creationId="{72B15D69-B909-A1A3-4991-9D1CE7416B48}"/>
          </ac:spMkLst>
        </pc:spChg>
        <pc:grpChg chg="mod">
          <ac:chgData name="Linh Nguyễn" userId="dc5f4bc1dfc4281c" providerId="LiveId" clId="{366C3851-A005-411D-846C-9B10892CDAB2}" dt="2025-02-12T02:34:10.154" v="74" actId="1076"/>
          <ac:grpSpMkLst>
            <pc:docMk/>
            <pc:sldMk cId="2537442347" sldId="314"/>
            <ac:grpSpMk id="33" creationId="{B2E830DF-69C3-21BB-4ABE-286C50F629FF}"/>
          </ac:grpSpMkLst>
        </pc:grpChg>
      </pc:sldChg>
      <pc:sldChg chg="addSp modSp new mod modAnim">
        <pc:chgData name="Linh Nguyễn" userId="dc5f4bc1dfc4281c" providerId="LiveId" clId="{366C3851-A005-411D-846C-9B10892CDAB2}" dt="2025-02-13T02:26:02.588" v="188"/>
        <pc:sldMkLst>
          <pc:docMk/>
          <pc:sldMk cId="997487762" sldId="315"/>
        </pc:sldMkLst>
        <pc:spChg chg="add mod">
          <ac:chgData name="Linh Nguyễn" userId="dc5f4bc1dfc4281c" providerId="LiveId" clId="{366C3851-A005-411D-846C-9B10892CDAB2}" dt="2025-02-13T02:25:50.723" v="187" actId="1076"/>
          <ac:spMkLst>
            <pc:docMk/>
            <pc:sldMk cId="997487762" sldId="315"/>
            <ac:spMk id="2" creationId="{47CC7427-5973-B0B3-9E9F-B06398A1F664}"/>
          </ac:spMkLst>
        </pc:spChg>
        <pc:spChg chg="add mod">
          <ac:chgData name="Linh Nguyễn" userId="dc5f4bc1dfc4281c" providerId="LiveId" clId="{366C3851-A005-411D-846C-9B10892CDAB2}" dt="2025-02-13T02:25:50.723" v="187" actId="1076"/>
          <ac:spMkLst>
            <pc:docMk/>
            <pc:sldMk cId="997487762" sldId="315"/>
            <ac:spMk id="3" creationId="{6CDE8D2F-D0B5-6A94-CD16-E26DE051B662}"/>
          </ac:spMkLst>
        </pc:spChg>
        <pc:spChg chg="add mod">
          <ac:chgData name="Linh Nguyễn" userId="dc5f4bc1dfc4281c" providerId="LiveId" clId="{366C3851-A005-411D-846C-9B10892CDAB2}" dt="2025-02-13T02:25:50.723" v="187" actId="1076"/>
          <ac:spMkLst>
            <pc:docMk/>
            <pc:sldMk cId="997487762" sldId="315"/>
            <ac:spMk id="4" creationId="{50E0A4A0-EE97-F43C-B7A1-7C2C414E4B2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F9F9-4A0C-EEA2-9FA2-C72526C7F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97588-CA55-FACB-B6A2-8B1ACFD05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B0675-A36F-262D-B420-1627C45D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B9D03-6CAC-3C2D-63B6-4B16C935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EC17-B9CB-4600-0F59-6F1EC714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8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6951-21BA-1D95-A132-A460C699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03810-3019-6FF0-27C0-0760672F8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2E8B-D2A7-309E-6708-5FCA7B8A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D8BC0-D272-7E7B-A9F1-88580B4A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46B96-6A8D-625B-66C4-EFCD51A1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0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D016E-4577-9552-690B-CBDCAC1D6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4F7E8-E9B1-B07C-D88F-C06675316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6AF7C-F87E-7AC1-9353-139AB801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FE688-0EB2-FF25-793D-29317254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B82A8-D697-AF5B-5DB4-69B61CEA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68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B633-B86C-AC33-4925-77E3B728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744D6-C45D-995A-CEB5-7873F340E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ADC51-17EC-2B72-1D85-90F2445B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78E7C-3EB9-49D2-7B0C-FED9A1EE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D5ED9-BA56-DF1D-4ECE-740D383F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3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4F28-F9DD-F177-D7CE-3ECAD50A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6B911-A1A4-2DAC-720B-4F343254A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926C-4161-334D-174A-43A81D30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019B-EEAD-6BD9-D2B3-43D63401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9ACE-31C6-1AD9-1455-D50BACE5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9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27E7-B913-E028-6147-301D2866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76DD-CB01-3E6F-FE4A-0F11C4172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30FA3-ADFF-84F7-6DB9-23DC66386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B3F7D-0224-3EDC-60DF-DCE51427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33A2A-D50C-C326-4D97-53AB953B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1E603-C9A9-781D-0F38-E935FD26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3485-0763-668C-A612-AEE9BC0B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C45B7-BD8F-40ED-873F-0257BB58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114B1-6699-6E68-CA35-B0089E814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F00EE-A80D-5F26-D97F-5A4869534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4DC60-2FDA-D26D-783E-A1F7FBC6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5C27D5-A39D-457A-9F6A-8E818B07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A1B91-9B2A-B79D-A6C6-AF0F2DBB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64762-2F1A-0C58-F9F8-16E3E7B2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7A477-18CF-6B5B-709F-FEC9A785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BBA28-224A-4AD3-EB0C-E34FEB15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DA6D0-DE0A-13A3-0B5B-3177F5A8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D283D-5C0E-D96A-5791-A85DC87A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A1207-2F9D-2C73-D4B1-7F905B9EF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479B2-FCEB-E5B7-84E1-0A9B5E2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237F-DEF2-4F08-F6A5-2B031C5E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51C1-9A5E-9656-8E26-D7BFF424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5C431-146E-842E-932D-91B34325F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0904-03B4-763A-82BD-FF94615B9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851A9-1DF9-E1D1-0762-E42A578D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384CE-9ECE-F9DF-49ED-8F126D62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F3E56-741C-3094-0949-73F9B661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1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4212-3D18-A605-29E3-3EBC58B1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C16FC-1CE5-24CA-04B4-4C2B9B590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E12CF-AB57-BC75-CBDB-CD61DB2ED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BA632-B253-0A99-67BF-722A38E7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29892-7D55-1B86-CB77-863DD8D1A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ED8DE-B2FE-BE2E-06B3-0968D56B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C23F0-5578-2847-2F9E-D736F5E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1572E-8BFA-11E1-8665-CD8D9BAAE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588EB-5CE8-E8CD-429C-697CDF99E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50FD-1D62-4309-8602-907D4CB5B75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6D7C-E7F6-0872-8048-573E3A931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9E4AD-1B42-98DB-CD15-0C78733CE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421A3-F0E8-4F7D-851D-4B9947260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7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2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" Type="http://schemas.openxmlformats.org/officeDocument/2006/relationships/audio" Target="../media/media2.wma"/><Relationship Id="rId16" Type="http://schemas.openxmlformats.org/officeDocument/2006/relationships/slide" Target="slide8.xml"/><Relationship Id="rId1" Type="http://schemas.microsoft.com/office/2007/relationships/media" Target="../media/media2.wma"/><Relationship Id="rId6" Type="http://schemas.openxmlformats.org/officeDocument/2006/relationships/image" Target="../media/image6.gif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child painting in a field&#10;&#10;Description automatically generated">
            <a:extLst>
              <a:ext uri="{FF2B5EF4-FFF2-40B4-BE49-F238E27FC236}">
                <a16:creationId xmlns:a16="http://schemas.microsoft.com/office/drawing/2014/main" id="{8EEE6055-73BB-5FC9-2666-0B75A7575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330" cy="6881275"/>
          </a:xfrm>
          <a:prstGeom prst="rect">
            <a:avLst/>
          </a:prstGeom>
        </p:spPr>
      </p:pic>
      <p:sp>
        <p:nvSpPr>
          <p:cNvPr id="8" name="矩形 28">
            <a:extLst>
              <a:ext uri="{FF2B5EF4-FFF2-40B4-BE49-F238E27FC236}">
                <a16:creationId xmlns:a16="http://schemas.microsoft.com/office/drawing/2014/main" id="{6104A679-FDBC-911F-7619-062AA7065F51}"/>
              </a:ext>
            </a:extLst>
          </p:cNvPr>
          <p:cNvSpPr/>
          <p:nvPr/>
        </p:nvSpPr>
        <p:spPr>
          <a:xfrm>
            <a:off x="819413" y="703151"/>
            <a:ext cx="9686248" cy="3699884"/>
          </a:xfrm>
          <a:prstGeom prst="rect">
            <a:avLst/>
          </a:prstGeom>
        </p:spPr>
        <p:txBody>
          <a:bodyPr vert="horz" wrap="none">
            <a:prstTxWarp prst="textArchUp">
              <a:avLst>
                <a:gd name="adj" fmla="val 1093325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13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NHIỆT LIỆT CHÀO  MỪNG CÁC  THẦY CÔ GIÁO </a:t>
            </a:r>
            <a:endParaRPr lang="zh-CN" altLang="en-US" sz="138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highlight>
                <a:srgbClr val="FFFF00"/>
              </a:highlight>
              <a:latin typeface="iCiel Crocante" panose="02000000000000000000" pitchFamily="50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548DA893-9FAA-0F45-DD0B-267E9E9EDC5C}"/>
              </a:ext>
            </a:extLst>
          </p:cNvPr>
          <p:cNvSpPr/>
          <p:nvPr/>
        </p:nvSpPr>
        <p:spPr>
          <a:xfrm>
            <a:off x="1840940" y="2153119"/>
            <a:ext cx="7643193" cy="4728156"/>
          </a:xfrm>
          <a:prstGeom prst="rect">
            <a:avLst/>
          </a:prstGeom>
        </p:spPr>
        <p:txBody>
          <a:bodyPr vert="horz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36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VỀ THĂM </a:t>
            </a:r>
            <a:r>
              <a:rPr lang="en-US" altLang="zh-CN" sz="36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LỚP 2E</a:t>
            </a:r>
            <a:endParaRPr lang="zh-CN" altLang="en-US" sz="36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highlight>
                <a:srgbClr val="FFFF00"/>
              </a:highlight>
              <a:latin typeface="iCiel Crocante" panose="02000000000000000000" pitchFamily="50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CB10D-8828-0E83-AFFC-1EF1FC5D17DF}"/>
              </a:ext>
            </a:extLst>
          </p:cNvPr>
          <p:cNvSpPr txBox="1"/>
          <p:nvPr/>
        </p:nvSpPr>
        <p:spPr>
          <a:xfrm>
            <a:off x="1437073" y="4805609"/>
            <a:ext cx="684918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GB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Nguyễn </a:t>
            </a:r>
            <a:r>
              <a:rPr lang="en-GB" sz="360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Linh</a:t>
            </a:r>
            <a:endParaRPr lang="en-VN" sz="3600" dirty="0">
              <a:solidFill>
                <a:schemeClr val="accent1"/>
              </a:solidFill>
              <a:effectLst>
                <a:glow rad="590633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2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7D8EA2-454D-9401-F38B-B9D624F4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9" y="299770"/>
            <a:ext cx="11000044" cy="60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3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15380-0D53-EDEA-F4B7-FF04325AA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FA7D3F1-E4CB-8CAC-6B28-AE023654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F4EF2-4614-587C-9536-5A0AD4FFDC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193165-0D0E-FD0F-82A2-B1B848738F1E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B241D-560F-E589-7CDA-D672269AEE38}"/>
              </a:ext>
            </a:extLst>
          </p:cNvPr>
          <p:cNvSpPr txBox="1"/>
          <p:nvPr/>
        </p:nvSpPr>
        <p:spPr>
          <a:xfrm>
            <a:off x="3405258" y="618543"/>
            <a:ext cx="393011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a) </a:t>
            </a:r>
            <a:r>
              <a:rPr lang="vi-VN" sz="2400"/>
              <a:t>Tìm </a:t>
            </a:r>
            <a:r>
              <a:rPr lang="en-US" sz="2400"/>
              <a:t>bông hoa cho ong đậu</a:t>
            </a:r>
            <a:endParaRPr lang="vi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4C6DF-8901-2582-218D-792E9107D3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B6F58-F317-5A65-04DF-4D72B0ABC53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F1B25-17FE-D7FF-61B0-C73298CD77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B1CA0-BEC9-DFC8-3C64-DE831EFFAA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DFB975-5427-FD36-EC5E-0383823C1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30EB54-CE03-7AF0-1779-4BDDA84391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A5AD1-2CB6-D9F8-37F0-260B9EC699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E678D-E49B-F108-B9F2-AB10BAE268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73BBE3-8800-209F-636E-EFBBB58728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BEDEE9-E430-C528-BF67-C3ACDA952B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565DE5-2EC2-5EC9-F590-8B0A3349D5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364DB-AD45-E137-80A1-AEF2E3ABF4F8}"/>
              </a:ext>
            </a:extLst>
          </p:cNvPr>
          <p:cNvSpPr txBox="1"/>
          <p:nvPr/>
        </p:nvSpPr>
        <p:spPr>
          <a:xfrm>
            <a:off x="1014733" y="5489749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b) Bông hoa nào có nhiều ong đậu nhất?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3FBE0D-7F05-9313-7DC5-66AF54B3F2F8}"/>
              </a:ext>
            </a:extLst>
          </p:cNvPr>
          <p:cNvCxnSpPr/>
          <p:nvPr/>
        </p:nvCxnSpPr>
        <p:spPr>
          <a:xfrm>
            <a:off x="3955774" y="1055865"/>
            <a:ext cx="31606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EBE134-119C-B565-5566-1CBD94A6B5C5}"/>
              </a:ext>
            </a:extLst>
          </p:cNvPr>
          <p:cNvCxnSpPr>
            <a:cxnSpLocks/>
          </p:cNvCxnSpPr>
          <p:nvPr/>
        </p:nvCxnSpPr>
        <p:spPr>
          <a:xfrm>
            <a:off x="1412659" y="5906086"/>
            <a:ext cx="51796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5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393011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a) </a:t>
            </a:r>
            <a:r>
              <a:rPr lang="vi-VN" sz="2400"/>
              <a:t>Tìm </a:t>
            </a:r>
            <a:r>
              <a:rPr lang="en-US" sz="2400"/>
              <a:t>bông hoa cho ong đậu</a:t>
            </a:r>
            <a:endParaRPr lang="vi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14733" y="5489749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C7427-5973-B0B3-9E9F-B06398A1F664}"/>
              </a:ext>
            </a:extLst>
          </p:cNvPr>
          <p:cNvSpPr txBox="1"/>
          <p:nvPr/>
        </p:nvSpPr>
        <p:spPr>
          <a:xfrm>
            <a:off x="713144" y="2481326"/>
            <a:ext cx="293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5 = 10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E8D2F-D0B5-6A94-CD16-E26DE051B662}"/>
              </a:ext>
            </a:extLst>
          </p:cNvPr>
          <p:cNvSpPr txBox="1"/>
          <p:nvPr/>
        </p:nvSpPr>
        <p:spPr>
          <a:xfrm>
            <a:off x="3934658" y="2509199"/>
            <a:ext cx="29332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 = 1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 = 2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2 = 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0A4A0-EE97-F43C-B7A1-7C2C414E4B2C}"/>
              </a:ext>
            </a:extLst>
          </p:cNvPr>
          <p:cNvSpPr txBox="1"/>
          <p:nvPr/>
        </p:nvSpPr>
        <p:spPr>
          <a:xfrm>
            <a:off x="7653129" y="2481326"/>
            <a:ext cx="56104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: 5 = 1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5 = 2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: 5 = 10</a:t>
            </a:r>
          </a:p>
        </p:txBody>
      </p:sp>
    </p:spTree>
    <p:extLst>
      <p:ext uri="{BB962C8B-B14F-4D97-AF65-F5344CB8AC3E}">
        <p14:creationId xmlns:p14="http://schemas.microsoft.com/office/powerpoint/2010/main" val="9974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233200-7CE5-4166-AA46-997C5A3E9903}"/>
              </a:ext>
            </a:extLst>
          </p:cNvPr>
          <p:cNvSpPr/>
          <p:nvPr/>
        </p:nvSpPr>
        <p:spPr>
          <a:xfrm>
            <a:off x="1116599" y="135384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47C-561F-437D-9E0A-258BFDE945A8}"/>
              </a:ext>
            </a:extLst>
          </p:cNvPr>
          <p:cNvGrpSpPr/>
          <p:nvPr/>
        </p:nvGrpSpPr>
        <p:grpSpPr>
          <a:xfrm>
            <a:off x="1734406" y="137380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75EAB-AA30-42CD-A7D3-1A6DE7CFB3D8}"/>
              </a:ext>
            </a:extLst>
          </p:cNvPr>
          <p:cNvGrpSpPr/>
          <p:nvPr/>
        </p:nvGrpSpPr>
        <p:grpSpPr>
          <a:xfrm>
            <a:off x="990191" y="2229444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FFFB8-C173-478F-BD0D-E5E16B40ACAC}"/>
              </a:ext>
            </a:extLst>
          </p:cNvPr>
          <p:cNvSpPr/>
          <p:nvPr/>
        </p:nvSpPr>
        <p:spPr>
          <a:xfrm>
            <a:off x="2300475" y="251488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1A8206-87BA-48CD-BA6C-9EB96E0508C4}"/>
              </a:ext>
            </a:extLst>
          </p:cNvPr>
          <p:cNvSpPr/>
          <p:nvPr/>
        </p:nvSpPr>
        <p:spPr>
          <a:xfrm>
            <a:off x="1548196" y="3072969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8186" y="2977394"/>
            <a:ext cx="1556806" cy="19843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B61E9B-5311-40AF-B50E-2E9276CF8572}"/>
              </a:ext>
            </a:extLst>
          </p:cNvPr>
          <p:cNvGrpSpPr/>
          <p:nvPr/>
        </p:nvGrpSpPr>
        <p:grpSpPr>
          <a:xfrm>
            <a:off x="6209755" y="2268611"/>
            <a:ext cx="2840570" cy="1527434"/>
            <a:chOff x="8067369" y="4708827"/>
            <a:chExt cx="2840570" cy="1527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b)  5  :        =  1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      :  2  =  1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81B6B95-6A15-4488-9784-706A44B89551}"/>
              </a:ext>
            </a:extLst>
          </p:cNvPr>
          <p:cNvSpPr/>
          <p:nvPr/>
        </p:nvSpPr>
        <p:spPr>
          <a:xfrm>
            <a:off x="7520040" y="254984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C4BB4F5-1230-416B-BFE2-4268A40E04DA}"/>
              </a:ext>
            </a:extLst>
          </p:cNvPr>
          <p:cNvSpPr/>
          <p:nvPr/>
        </p:nvSpPr>
        <p:spPr>
          <a:xfrm>
            <a:off x="6767761" y="312063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35380-0FB5-5CDD-FE9A-5019A622AB87}"/>
              </a:ext>
            </a:extLst>
          </p:cNvPr>
          <p:cNvSpPr txBox="1"/>
          <p:nvPr/>
        </p:nvSpPr>
        <p:spPr>
          <a:xfrm>
            <a:off x="1425528" y="4820366"/>
            <a:ext cx="8583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F0000"/>
                </a:solidFill>
              </a:rPr>
              <a:t>Số nào nhân với 1 thì đều bằng chính nó.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FF0000"/>
                </a:solidFill>
              </a:rPr>
              <a:t>Số nào chia cho chính nó thì sẽ bằng 1.</a:t>
            </a:r>
          </a:p>
        </p:txBody>
      </p:sp>
    </p:spTree>
    <p:extLst>
      <p:ext uri="{BB962C8B-B14F-4D97-AF65-F5344CB8AC3E}">
        <p14:creationId xmlns:p14="http://schemas.microsoft.com/office/powerpoint/2010/main" val="78027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78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6B1E580-B55B-D241-8930-1245E04A0760}"/>
              </a:ext>
            </a:extLst>
          </p:cNvPr>
          <p:cNvSpPr/>
          <p:nvPr/>
        </p:nvSpPr>
        <p:spPr>
          <a:xfrm>
            <a:off x="1566952" y="845429"/>
            <a:ext cx="596632" cy="59876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  <a:endParaRPr lang="vi-VN" sz="4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1F0868-ABEB-46DC-0A83-3FBDB176576A}"/>
              </a:ext>
            </a:extLst>
          </p:cNvPr>
          <p:cNvGrpSpPr/>
          <p:nvPr/>
        </p:nvGrpSpPr>
        <p:grpSpPr>
          <a:xfrm>
            <a:off x="2184759" y="865391"/>
            <a:ext cx="1638874" cy="865465"/>
            <a:chOff x="1870518" y="1440653"/>
            <a:chExt cx="1201270" cy="6321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7B0111-C82A-6B5C-A37A-737B8D22F968}"/>
                </a:ext>
              </a:extLst>
            </p:cNvPr>
            <p:cNvGrpSpPr/>
            <p:nvPr/>
          </p:nvGrpSpPr>
          <p:grpSpPr>
            <a:xfrm>
              <a:off x="1870518" y="1440654"/>
              <a:ext cx="847428" cy="632112"/>
              <a:chOff x="1870518" y="1440654"/>
              <a:chExt cx="847428" cy="632112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6974984-0F4C-A8D2-2C9C-C8F8A05D360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A7334F-6604-FE29-E1AE-91FD80DED08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923" cy="632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45B0C5-D980-5B4A-E494-5CAA6F81AD45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F1908B-E51C-F6A4-4725-5CA894DF591C}"/>
              </a:ext>
            </a:extLst>
          </p:cNvPr>
          <p:cNvGrpSpPr/>
          <p:nvPr/>
        </p:nvGrpSpPr>
        <p:grpSpPr>
          <a:xfrm>
            <a:off x="1566951" y="1370411"/>
            <a:ext cx="9226945" cy="4155745"/>
            <a:chOff x="4469177" y="1042421"/>
            <a:chExt cx="6763211" cy="31035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12F062-6793-19CA-5CFD-2A3F6C794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2D4F96-1024-6D59-56DA-1F42AD251442}"/>
                </a:ext>
              </a:extLst>
            </p:cNvPr>
            <p:cNvSpPr txBox="1"/>
            <p:nvPr/>
          </p:nvSpPr>
          <p:spPr>
            <a:xfrm>
              <a:off x="4469178" y="1502947"/>
              <a:ext cx="5854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a)</a:t>
              </a:r>
              <a:endParaRPr lang="vi-VN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FBF3DD-B866-FAE7-E770-79DA6D947D05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  <a:endParaRPr lang="vi-VN" sz="40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D28B4C-FE08-A2BA-8305-F1575FBC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315F0B-290B-20CD-EE95-A7225A45256C}"/>
              </a:ext>
            </a:extLst>
          </p:cNvPr>
          <p:cNvSpPr txBox="1"/>
          <p:nvPr/>
        </p:nvSpPr>
        <p:spPr>
          <a:xfrm>
            <a:off x="5286413" y="1625221"/>
            <a:ext cx="64121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AFD41-12B1-6E43-EABB-53B20A34AC40}"/>
              </a:ext>
            </a:extLst>
          </p:cNvPr>
          <p:cNvSpPr txBox="1"/>
          <p:nvPr/>
        </p:nvSpPr>
        <p:spPr>
          <a:xfrm>
            <a:off x="7439647" y="2396158"/>
            <a:ext cx="64121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9DE97-31AB-70AD-5B1C-E70990FD87CD}"/>
              </a:ext>
            </a:extLst>
          </p:cNvPr>
          <p:cNvSpPr txBox="1"/>
          <p:nvPr/>
        </p:nvSpPr>
        <p:spPr>
          <a:xfrm>
            <a:off x="9592691" y="1805443"/>
            <a:ext cx="10304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6D3CD-24FA-9CAC-0D1B-D61D9826E48A}"/>
              </a:ext>
            </a:extLst>
          </p:cNvPr>
          <p:cNvSpPr txBox="1"/>
          <p:nvPr/>
        </p:nvSpPr>
        <p:spPr>
          <a:xfrm>
            <a:off x="5164660" y="3236333"/>
            <a:ext cx="10304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8169B-04EA-D3D1-4DC7-9C111F1C0B78}"/>
              </a:ext>
            </a:extLst>
          </p:cNvPr>
          <p:cNvSpPr txBox="1"/>
          <p:nvPr/>
        </p:nvSpPr>
        <p:spPr>
          <a:xfrm>
            <a:off x="7439647" y="3874057"/>
            <a:ext cx="64121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8ED56-B867-BDD9-ECC7-69249395269A}"/>
              </a:ext>
            </a:extLst>
          </p:cNvPr>
          <p:cNvSpPr txBox="1"/>
          <p:nvPr/>
        </p:nvSpPr>
        <p:spPr>
          <a:xfrm>
            <a:off x="9458577" y="3341647"/>
            <a:ext cx="10304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20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626C8050-22FD-2000-5D4C-B3E480CDE4D0}"/>
              </a:ext>
            </a:extLst>
          </p:cNvPr>
          <p:cNvSpPr/>
          <p:nvPr/>
        </p:nvSpPr>
        <p:spPr>
          <a:xfrm>
            <a:off x="1010359" y="1283661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9B8826-64B0-020A-C853-A1908FFA5C1A}"/>
              </a:ext>
            </a:extLst>
          </p:cNvPr>
          <p:cNvGrpSpPr/>
          <p:nvPr/>
        </p:nvGrpSpPr>
        <p:grpSpPr>
          <a:xfrm>
            <a:off x="1628165" y="1275489"/>
            <a:ext cx="1488510" cy="489799"/>
            <a:chOff x="1870517" y="1413138"/>
            <a:chExt cx="1488510" cy="47902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3699FD-5E61-B2DA-F3CF-05B517B72521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451508"/>
              <a:chOff x="1870517" y="1413138"/>
              <a:chExt cx="1488510" cy="451508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C2316C9-DFDB-EF04-316B-543237E2CFD8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16313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F8E6C7-2E7F-362C-38D9-9D5CF5BABAFE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45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E21569-5E4E-7543-5A28-C30606961C24}"/>
                </a:ext>
              </a:extLst>
            </p:cNvPr>
            <p:cNvSpPr txBox="1"/>
            <p:nvPr/>
          </p:nvSpPr>
          <p:spPr>
            <a:xfrm>
              <a:off x="2630642" y="1440653"/>
              <a:ext cx="696024" cy="451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   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79709C-F55C-BF34-44AC-262790B23A00}"/>
              </a:ext>
            </a:extLst>
          </p:cNvPr>
          <p:cNvGrpSpPr/>
          <p:nvPr/>
        </p:nvGrpSpPr>
        <p:grpSpPr>
          <a:xfrm>
            <a:off x="940055" y="1858429"/>
            <a:ext cx="2840570" cy="1821810"/>
            <a:chOff x="8067369" y="4708827"/>
            <a:chExt cx="2840570" cy="182181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49AC6E5-042C-6E5F-7D4A-9AFC940C83D6}"/>
                </a:ext>
              </a:extLst>
            </p:cNvPr>
            <p:cNvSpPr/>
            <p:nvPr/>
          </p:nvSpPr>
          <p:spPr>
            <a:xfrm>
              <a:off x="8067369" y="4708827"/>
              <a:ext cx="2840570" cy="1821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BA89896-7D95-60D9-BCA0-AEB29EF2AC27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73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61D9D3E-A397-8E22-80C9-48550332077C}"/>
                </a:ext>
              </a:extLst>
            </p:cNvPr>
            <p:cNvSpPr/>
            <p:nvPr/>
          </p:nvSpPr>
          <p:spPr>
            <a:xfrm>
              <a:off x="9726557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51D88F2-FAC1-9631-AC10-259793486122}"/>
                    </a:ext>
                  </a:extLst>
                </p:cNvPr>
                <p:cNvSpPr txBox="1"/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53" t="-12791" r="-4932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C64E649-41D2-3C44-B083-1F8A909582C6}"/>
                </a:ext>
              </a:extLst>
            </p:cNvPr>
            <p:cNvSpPr/>
            <p:nvPr/>
          </p:nvSpPr>
          <p:spPr>
            <a:xfrm>
              <a:off x="9726557" y="567576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2B049B-E89A-0D7D-B144-BBCBBD335AA4}"/>
              </a:ext>
            </a:extLst>
          </p:cNvPr>
          <p:cNvSpPr/>
          <p:nvPr/>
        </p:nvSpPr>
        <p:spPr>
          <a:xfrm>
            <a:off x="2600010" y="203133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E830DF-69C3-21BB-4ABE-286C50F629FF}"/>
              </a:ext>
            </a:extLst>
          </p:cNvPr>
          <p:cNvGrpSpPr/>
          <p:nvPr/>
        </p:nvGrpSpPr>
        <p:grpSpPr>
          <a:xfrm>
            <a:off x="6646710" y="1985009"/>
            <a:ext cx="3529334" cy="1807098"/>
            <a:chOff x="8067369" y="4708827"/>
            <a:chExt cx="3529334" cy="18070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025D7F-515A-D419-836F-EAA0F32878CF}"/>
                </a:ext>
              </a:extLst>
            </p:cNvPr>
            <p:cNvSpPr/>
            <p:nvPr/>
          </p:nvSpPr>
          <p:spPr>
            <a:xfrm>
              <a:off x="8067369" y="4708827"/>
              <a:ext cx="3393916" cy="18070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7B5EFCC-4EEB-C8A9-B5BC-29BE37F7A12C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b)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377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9048A5-B0AC-3404-B97F-220AE42DFCE4}"/>
                </a:ext>
              </a:extLst>
            </p:cNvPr>
            <p:cNvSpPr/>
            <p:nvPr/>
          </p:nvSpPr>
          <p:spPr>
            <a:xfrm>
              <a:off x="9694764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4D1A99-9608-7A79-8808-DF2990AF84B2}"/>
                </a:ext>
              </a:extLst>
            </p:cNvPr>
            <p:cNvSpPr txBox="1"/>
            <p:nvPr/>
          </p:nvSpPr>
          <p:spPr>
            <a:xfrm>
              <a:off x="8628568" y="5719042"/>
              <a:ext cx="2968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35 : 5        40 : 5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CE92ED7-295A-611F-7D93-6AC8C919ACC3}"/>
                </a:ext>
              </a:extLst>
            </p:cNvPr>
            <p:cNvSpPr/>
            <p:nvPr/>
          </p:nvSpPr>
          <p:spPr>
            <a:xfrm>
              <a:off x="9737719" y="567428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80E3197-9252-8609-3CEC-A32C664EF364}"/>
              </a:ext>
            </a:extLst>
          </p:cNvPr>
          <p:cNvSpPr/>
          <p:nvPr/>
        </p:nvSpPr>
        <p:spPr>
          <a:xfrm>
            <a:off x="2611136" y="284116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A228733-8A5B-E425-77E3-A9EE66CA4B36}"/>
              </a:ext>
            </a:extLst>
          </p:cNvPr>
          <p:cNvSpPr/>
          <p:nvPr/>
        </p:nvSpPr>
        <p:spPr>
          <a:xfrm>
            <a:off x="8272818" y="2154793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04184B-69C5-D174-1198-BF56E1826DC7}"/>
              </a:ext>
            </a:extLst>
          </p:cNvPr>
          <p:cNvSpPr/>
          <p:nvPr/>
        </p:nvSpPr>
        <p:spPr>
          <a:xfrm>
            <a:off x="8308116" y="296378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1BDEF6-AC9E-4F04-EFBE-BF514809B52E}"/>
              </a:ext>
            </a:extLst>
          </p:cNvPr>
          <p:cNvSpPr txBox="1"/>
          <p:nvPr/>
        </p:nvSpPr>
        <p:spPr>
          <a:xfrm>
            <a:off x="1909166" y="2533934"/>
            <a:ext cx="36740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FEB96E-0386-37F4-4ECC-0DE395989D1F}"/>
              </a:ext>
            </a:extLst>
          </p:cNvPr>
          <p:cNvSpPr txBox="1"/>
          <p:nvPr/>
        </p:nvSpPr>
        <p:spPr>
          <a:xfrm>
            <a:off x="1772996" y="332107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30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D96353-9473-F610-352F-E6AAB0E36741}"/>
              </a:ext>
            </a:extLst>
          </p:cNvPr>
          <p:cNvSpPr txBox="1"/>
          <p:nvPr/>
        </p:nvSpPr>
        <p:spPr>
          <a:xfrm>
            <a:off x="7578919" y="267626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037E7D-52AE-1568-C647-F6E56EA38B91}"/>
              </a:ext>
            </a:extLst>
          </p:cNvPr>
          <p:cNvSpPr txBox="1"/>
          <p:nvPr/>
        </p:nvSpPr>
        <p:spPr>
          <a:xfrm>
            <a:off x="9268163" y="267626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8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2C1E1B-257B-1BA6-E0EF-AB213B6B3A3A}"/>
              </a:ext>
            </a:extLst>
          </p:cNvPr>
          <p:cNvSpPr txBox="1"/>
          <p:nvPr/>
        </p:nvSpPr>
        <p:spPr>
          <a:xfrm>
            <a:off x="7578919" y="344765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B15D69-B909-A1A3-4991-9D1CE7416B48}"/>
              </a:ext>
            </a:extLst>
          </p:cNvPr>
          <p:cNvSpPr txBox="1"/>
          <p:nvPr/>
        </p:nvSpPr>
        <p:spPr>
          <a:xfrm>
            <a:off x="9268163" y="344765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8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5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9382" y="2767280"/>
            <a:ext cx="6136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9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14"/>
            <a:ext cx="12192000" cy="6782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562" y="2413262"/>
            <a:ext cx="6136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6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D3CBA-82BA-9E7F-DEB2-86B551AF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52" y="780820"/>
            <a:ext cx="9403895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8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b-17-08-17-PM_Cô-gái">
            <a:hlinkClick r:id="" action="ppaction://media"/>
            <a:extLst>
              <a:ext uri="{FF2B5EF4-FFF2-40B4-BE49-F238E27FC236}">
                <a16:creationId xmlns:a16="http://schemas.microsoft.com/office/drawing/2014/main" id="{99108842-8E80-76CF-8E31-68659CFD8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62DF94-6E5C-1722-EBD4-A6FC54DBEC87}"/>
              </a:ext>
            </a:extLst>
          </p:cNvPr>
          <p:cNvSpPr/>
          <p:nvPr/>
        </p:nvSpPr>
        <p:spPr>
          <a:xfrm>
            <a:off x="5876068" y="1945081"/>
            <a:ext cx="5396105" cy="24124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highlight>
                  <a:srgbClr val="FFFF00"/>
                </a:highlight>
              </a:rPr>
              <a:t>Phép nhân, phép chia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-1084893"/>
            <a:ext cx="1761897" cy="605994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59" y="11369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7" y="1463753"/>
            <a:ext cx="1127571" cy="11275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5DB61-919C-B75A-798A-65716ED2BA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34" b="92766" l="2667" r="90000">
                        <a14:backgroundMark x1="16000" y1="10213" x2="16000" y2="10213"/>
                        <a14:backgroundMark x1="16000" y1="10213" x2="16000" y2="10213"/>
                        <a14:backgroundMark x1="6000" y1="8936" x2="34667" y2="11489"/>
                        <a14:backgroundMark x1="56667" y1="10638" x2="81333" y2="14468"/>
                        <a14:backgroundMark x1="50000" y1="10213" x2="50000" y2="10213"/>
                        <a14:backgroundMark x1="50000" y1="10213" x2="50000" y2="1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387" y="1579875"/>
            <a:ext cx="1756212" cy="2558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714B0-1DC6-49C2-6F7F-4CD554D036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058" y1="44811" x2="61314" y2="75943"/>
                        <a14:foregroundMark x1="46715" y1="51887" x2="46715" y2="51887"/>
                        <a14:foregroundMark x1="46715" y1="51887" x2="46715" y2="51887"/>
                        <a14:foregroundMark x1="46715" y1="51887" x2="46715" y2="51887"/>
                        <a14:foregroundMark x1="48175" y1="39151" x2="32847" y2="57075"/>
                        <a14:foregroundMark x1="57664" y1="43396" x2="56934" y2="49528"/>
                        <a14:foregroundMark x1="60584" y1="59906" x2="59854" y2="84434"/>
                        <a14:foregroundMark x1="37956" y1="62736" x2="45255" y2="69811"/>
                        <a14:foregroundMark x1="61314" y1="53302" x2="66423" y2="60849"/>
                        <a14:backgroundMark x1="41606" y1="21226" x2="91971" y2="29245"/>
                        <a14:backgroundMark x1="13869" y1="12264" x2="13869" y2="20283"/>
                        <a14:backgroundMark x1="59854" y1="44811" x2="54745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0151" y="2020785"/>
            <a:ext cx="1843461" cy="2533794"/>
          </a:xfrm>
          <a:prstGeom prst="rect">
            <a:avLst/>
          </a:prstGeom>
        </p:spPr>
      </p:pic>
      <p:sp>
        <p:nvSpPr>
          <p:cNvPr id="19" name="1b"/>
          <p:cNvSpPr/>
          <p:nvPr/>
        </p:nvSpPr>
        <p:spPr>
          <a:xfrm>
            <a:off x="4873132" y="874370"/>
            <a:ext cx="3657600" cy="2286000"/>
          </a:xfrm>
          <a:prstGeom prst="flowChartProcess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1a">
            <a:hlinkClick r:id="rId14" action="ppaction://hlinksldjump"/>
          </p:cNvPr>
          <p:cNvSpPr/>
          <p:nvPr/>
        </p:nvSpPr>
        <p:spPr>
          <a:xfrm>
            <a:off x="4835836" y="845308"/>
            <a:ext cx="3726633" cy="2286000"/>
          </a:xfrm>
          <a:prstGeom prst="rect">
            <a:avLst/>
          </a:pr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2b"/>
          <p:cNvSpPr/>
          <p:nvPr/>
        </p:nvSpPr>
        <p:spPr>
          <a:xfrm>
            <a:off x="8534400" y="905606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3b"/>
          <p:cNvSpPr/>
          <p:nvPr/>
        </p:nvSpPr>
        <p:spPr>
          <a:xfrm>
            <a:off x="4876800" y="3160370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4b"/>
          <p:cNvSpPr/>
          <p:nvPr/>
        </p:nvSpPr>
        <p:spPr>
          <a:xfrm>
            <a:off x="8511099" y="3142251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2a">
            <a:hlinkClick r:id="rId15" action="ppaction://hlinksldjump"/>
          </p:cNvPr>
          <p:cNvSpPr/>
          <p:nvPr/>
        </p:nvSpPr>
        <p:spPr>
          <a:xfrm>
            <a:off x="8574120" y="876158"/>
            <a:ext cx="3657600" cy="2286000"/>
          </a:xfrm>
          <a:prstGeom prst="rect">
            <a:avLst/>
          </a:pr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3a">
            <a:hlinkClick r:id="rId16" action="ppaction://hlinksldjump"/>
          </p:cNvPr>
          <p:cNvSpPr/>
          <p:nvPr/>
        </p:nvSpPr>
        <p:spPr>
          <a:xfrm>
            <a:off x="4853499" y="3165928"/>
            <a:ext cx="3657600" cy="2286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4a">
            <a:hlinkClick r:id="rId17" action="ppaction://hlinksldjump"/>
          </p:cNvPr>
          <p:cNvSpPr/>
          <p:nvPr/>
        </p:nvSpPr>
        <p:spPr>
          <a:xfrm>
            <a:off x="8557701" y="3202549"/>
            <a:ext cx="3657600" cy="22860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85694" y="2813176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DE576-3870-3AF3-A56D-99480B958AA7}"/>
              </a:ext>
            </a:extLst>
          </p:cNvPr>
          <p:cNvSpPr txBox="1"/>
          <p:nvPr/>
        </p:nvSpPr>
        <p:spPr>
          <a:xfrm>
            <a:off x="720747" y="190500"/>
            <a:ext cx="334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TRÒ CHƠI</a:t>
            </a:r>
          </a:p>
        </p:txBody>
      </p:sp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1896E452-18FD-54CB-5376-E571D2A8E593}"/>
              </a:ext>
            </a:extLst>
          </p:cNvPr>
          <p:cNvSpPr/>
          <p:nvPr/>
        </p:nvSpPr>
        <p:spPr>
          <a:xfrm>
            <a:off x="285800" y="5989992"/>
            <a:ext cx="1133060" cy="777178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7346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8" grpId="0" animBg="1"/>
      <p:bldP spid="20" grpId="0" animBg="1"/>
      <p:bldP spid="21" grpId="0" animBg="1"/>
      <p:bldP spid="22" grpId="0" animBg="1"/>
      <p:bldP spid="9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5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6284" y="2835958"/>
            <a:ext cx="504990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1</a:t>
            </a:r>
            <a:r>
              <a:rPr lang="vi-VN" sz="5000"/>
              <a:t>: </a:t>
            </a:r>
            <a:r>
              <a:rPr lang="en-US" sz="5000"/>
              <a:t>  5 x 9 =?</a:t>
            </a:r>
            <a:endParaRPr lang="en-US" sz="5000" dirty="0"/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B9EF92E5-0AA3-72AA-D402-B194926D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8861" y="1330778"/>
            <a:ext cx="858740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</a:t>
            </a:r>
            <a:r>
              <a:rPr lang="vi-VN" sz="5000"/>
              <a:t>2:</a:t>
            </a:r>
            <a:r>
              <a:rPr lang="en-US" sz="5000"/>
              <a:t>     25 : 5=?, 10 : 2=?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</a:t>
            </a:r>
            <a:r>
              <a:rPr lang="vi-VN" sz="4800"/>
              <a:t>. </a:t>
            </a:r>
            <a:r>
              <a:rPr lang="en-US" sz="4800"/>
              <a:t>5 và 5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B</a:t>
            </a:r>
            <a:r>
              <a:rPr lang="vi-VN" sz="4800"/>
              <a:t>. </a:t>
            </a:r>
            <a:r>
              <a:rPr lang="en-US" sz="4800"/>
              <a:t>5 và 6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7595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</a:t>
            </a:r>
            <a:r>
              <a:rPr lang="vi-VN" sz="4800"/>
              <a:t>. </a:t>
            </a:r>
            <a:r>
              <a:rPr lang="en-US" sz="4800"/>
              <a:t>5 và 7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10340" y="2361116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23847D6-7188-679F-ECF3-2B72221E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5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975" y="2763078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3</a:t>
            </a:r>
            <a:r>
              <a:rPr lang="vi-VN" sz="5000"/>
              <a:t>: </a:t>
            </a:r>
            <a:r>
              <a:rPr lang="en-US" sz="5000"/>
              <a:t>Hãy đọc bảng chia 5</a:t>
            </a:r>
            <a:endParaRPr lang="en-US" sz="5000" dirty="0"/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869F5D96-C82A-1E4B-66F6-D59FD165D6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61" y="964096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4</a:t>
            </a:r>
            <a:r>
              <a:rPr lang="vi-VN" sz="5000"/>
              <a:t>: </a:t>
            </a:r>
            <a:r>
              <a:rPr lang="en-US" sz="5000"/>
              <a:t>45 : 5 =?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</a:t>
            </a:r>
            <a:r>
              <a:rPr lang="vi-VN" sz="4800"/>
              <a:t>. </a:t>
            </a:r>
            <a:r>
              <a:rPr lang="en-US" sz="4800"/>
              <a:t>9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/>
              <a:t>B.</a:t>
            </a:r>
            <a:r>
              <a:rPr lang="en-US" sz="4800"/>
              <a:t> 8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7595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</a:t>
            </a:r>
            <a:r>
              <a:rPr lang="vi-VN" sz="4800"/>
              <a:t>. </a:t>
            </a:r>
            <a:r>
              <a:rPr lang="en-US" sz="4800"/>
              <a:t>7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30217" y="2445398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D9821B87-1C2E-6BB8-5B9D-A1523B8149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286</Words>
  <Application>Microsoft Office PowerPoint</Application>
  <PresentationFormat>Widescreen</PresentationFormat>
  <Paragraphs>88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#9Slide05 SVNClementine</vt:lpstr>
      <vt:lpstr>Arial</vt:lpstr>
      <vt:lpstr>Calibri</vt:lpstr>
      <vt:lpstr>Calibri Light</vt:lpstr>
      <vt:lpstr>Cambria Math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Linh Nguyễn</dc:creator>
  <cp:lastModifiedBy>Linh Nguyễn</cp:lastModifiedBy>
  <cp:revision>7</cp:revision>
  <dcterms:created xsi:type="dcterms:W3CDTF">2025-02-12T02:14:11Z</dcterms:created>
  <dcterms:modified xsi:type="dcterms:W3CDTF">2025-02-17T13:26:16Z</dcterms:modified>
</cp:coreProperties>
</file>