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2"/>
  </p:notesMasterIdLst>
  <p:sldIdLst>
    <p:sldId id="259" r:id="rId4"/>
    <p:sldId id="424" r:id="rId5"/>
    <p:sldId id="425" r:id="rId6"/>
    <p:sldId id="280" r:id="rId7"/>
    <p:sldId id="281" r:id="rId8"/>
    <p:sldId id="257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6" r:id="rId18"/>
    <p:sldId id="356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C987-9925-8D24-0B9F-C9654D99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5E2B-A7F0-C0C1-9BED-9C33539C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0455-0C56-21A9-0F58-000D360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0585-15D9-3C4F-1428-EA899515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01DE-FA28-DDF8-C2E7-7C88B6C8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BCFD-2423-B9C4-46A3-2D455D6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CDA7-E858-A6D5-4810-D611E00B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63BC-E242-1DAD-6ADE-E048756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7E5A-679D-D368-1C16-C590B53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194B-A74A-BE7D-FB78-F976C79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461-A6C9-A48F-5E1D-A876D152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046-2932-C55A-4BEB-C477689B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1F56F-FF7C-0B5D-E249-3A5EE4B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C9CF-9E7D-46E9-2212-791573BD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B88F-3CF8-DD8E-A26F-2D7B8E8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A24F3-FB26-08AB-7AAC-DD1A8BB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B768-D902-17A5-79B5-2F68DA5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C20E-36F6-FC71-8FD6-1AA4D974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D368-47B8-9F82-212E-85E46C63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6B7A-BF17-67CE-56AB-80A37315F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08C0E-7EDA-BE9B-C596-6ED724D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31107-DF16-8796-92B7-BC13829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1967C-A532-EF90-3B80-980C326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DC8E1-49BF-E3E2-3DB9-0FFD990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B3C4-496D-778D-A911-5F71035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B499C-5EA4-86FB-A3EE-60894F0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05284-F803-2F7E-8A7F-B24D3F7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3B96-0C85-867C-DFB1-2C05C14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1EE-70AB-C4C2-070C-D4A827C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8FA74-A7EB-F3C9-91E2-F2780CF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A091-0973-7904-715A-2459818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EBFC-C116-76AC-663D-2FDF93B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712E-9B22-783F-8537-7FAAF27E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F4E2D-5E65-8FC8-F6FD-2A544142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923C-36AD-3F1C-F13F-CE42AEE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2AFE-8E27-1A4D-9AEE-D1D6F62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43ADF-DD4B-9041-5669-95F440E5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DE7-2E1C-E3DF-79BF-124BE7A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746B5-2B8B-3247-0C76-BF93D871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456-ADE1-184C-EB63-AE81AD8E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A55F5-01E4-EDD2-B761-F95E52FF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AFC7-6656-EDB9-A829-9DB007F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E8E73-574C-0DA3-ECFF-BE88531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1220-034A-E471-7B51-1E97B393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F0A66-5B24-D682-14F9-2660B305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ABC6-04D1-2DE6-7F31-8FE1D75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C75D-0C0C-ADE3-A7BA-ACDCD09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FEDD-5443-8321-61F1-AABEAC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FBE33-9749-45C4-49F9-C8AAC842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53D49-5157-7114-2EAD-0B99F7DA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D06A-C2BD-BA47-C4CE-10E8906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EEA2-29FF-74B0-1E99-B072692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72DC-AD9B-0B94-D96B-F6C3255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C72B5-5E37-3EDB-C94E-5B9C22EA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2412-31FD-AA06-F62D-6A09DDA2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5A96-9402-BEF0-233F-C0F4BCCB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D99C-8FB5-4D9C-9C9F-3055A269029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FC74-2C02-62FF-B27C-ACE4B511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3503-0919-50BA-FBA3-E136271C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 cstate="hq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3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gif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svg"/><Relationship Id="rId3" Type="http://schemas.openxmlformats.org/officeDocument/2006/relationships/image" Target="../media/image74.svg"/><Relationship Id="rId7" Type="http://schemas.openxmlformats.org/officeDocument/2006/relationships/image" Target="../media/image16.svg"/><Relationship Id="rId12" Type="http://schemas.openxmlformats.org/officeDocument/2006/relationships/image" Target="../media/image5.png"/><Relationship Id="rId2" Type="http://schemas.openxmlformats.org/officeDocument/2006/relationships/image" Target="../media/image2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76.svg"/><Relationship Id="rId1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52.png"/><Relationship Id="rId9" Type="http://schemas.openxmlformats.org/officeDocument/2006/relationships/image" Target="../media/image4.svg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9.svg"/><Relationship Id="rId1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54.png"/><Relationship Id="rId17" Type="http://schemas.openxmlformats.org/officeDocument/2006/relationships/image" Target="../media/image76.svg"/><Relationship Id="rId2" Type="http://schemas.openxmlformats.org/officeDocument/2006/relationships/image" Target="../media/image3.png"/><Relationship Id="rId16" Type="http://schemas.openxmlformats.org/officeDocument/2006/relationships/image" Target="../media/image52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svg"/><Relationship Id="rId18" Type="http://schemas.openxmlformats.org/officeDocument/2006/relationships/image" Target="../media/image3.png"/><Relationship Id="rId26" Type="http://schemas.openxmlformats.org/officeDocument/2006/relationships/image" Target="../media/image24.png"/><Relationship Id="rId3" Type="http://schemas.openxmlformats.org/officeDocument/2006/relationships/image" Target="../media/image27.svg"/><Relationship Id="rId21" Type="http://schemas.openxmlformats.org/officeDocument/2006/relationships/image" Target="../media/image41.svg"/><Relationship Id="rId7" Type="http://schemas.openxmlformats.org/officeDocument/2006/relationships/image" Target="../media/image30.svg"/><Relationship Id="rId12" Type="http://schemas.openxmlformats.org/officeDocument/2006/relationships/image" Target="../media/image22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18.png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4.svg"/><Relationship Id="rId24" Type="http://schemas.openxmlformats.org/officeDocument/2006/relationships/image" Target="../media/image6.png"/><Relationship Id="rId5" Type="http://schemas.openxmlformats.org/officeDocument/2006/relationships/image" Target="../media/image29.svg"/><Relationship Id="rId15" Type="http://schemas.openxmlformats.org/officeDocument/2006/relationships/image" Target="../media/image38.svg"/><Relationship Id="rId23" Type="http://schemas.openxmlformats.org/officeDocument/2006/relationships/image" Target="../media/image42.svg"/><Relationship Id="rId28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40.svg"/><Relationship Id="rId4" Type="http://schemas.openxmlformats.org/officeDocument/2006/relationships/image" Target="../media/image19.png"/><Relationship Id="rId9" Type="http://schemas.openxmlformats.org/officeDocument/2006/relationships/image" Target="../media/image32.svg"/><Relationship Id="rId14" Type="http://schemas.openxmlformats.org/officeDocument/2006/relationships/image" Target="../media/image23.png"/><Relationship Id="rId22" Type="http://schemas.openxmlformats.org/officeDocument/2006/relationships/image" Target="../media/image5.png"/><Relationship Id="rId27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2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1F5AF-6456-8DAF-8B23-929FF506E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467" y="1228153"/>
            <a:ext cx="5285690" cy="440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00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id="{BF92AE70-E303-6C8C-A4DC-E8528A14739D}"/>
              </a:ext>
            </a:extLst>
          </p:cNvPr>
          <p:cNvSpPr txBox="1"/>
          <p:nvPr/>
        </p:nvSpPr>
        <p:spPr>
          <a:xfrm>
            <a:off x="3411129" y="0"/>
            <a:ext cx="392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D0CC3A1-38E3-AF2A-6785-AC0FB44AF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431" y="175591"/>
            <a:ext cx="1630017" cy="163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461</Words>
  <Application>Microsoft Office PowerPoint</Application>
  <PresentationFormat>Widescreen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Bold</vt:lpstr>
      <vt:lpstr>Times New Roman</vt:lpstr>
      <vt:lpstr>UTM Seagull</vt:lpstr>
      <vt:lpstr>字魂37号-波纹乖乖体</vt:lpstr>
      <vt:lpstr>3_Office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31</cp:revision>
  <dcterms:created xsi:type="dcterms:W3CDTF">2024-08-04T01:50:14Z</dcterms:created>
  <dcterms:modified xsi:type="dcterms:W3CDTF">2025-02-14T08:25:57Z</dcterms:modified>
</cp:coreProperties>
</file>