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19"/>
  </p:notesMasterIdLst>
  <p:sldIdLst>
    <p:sldId id="265" r:id="rId2"/>
    <p:sldId id="377" r:id="rId3"/>
    <p:sldId id="378" r:id="rId4"/>
    <p:sldId id="379" r:id="rId5"/>
    <p:sldId id="380" r:id="rId6"/>
    <p:sldId id="381" r:id="rId7"/>
    <p:sldId id="257" r:id="rId8"/>
    <p:sldId id="276" r:id="rId9"/>
    <p:sldId id="383" r:id="rId10"/>
    <p:sldId id="274" r:id="rId11"/>
    <p:sldId id="382" r:id="rId12"/>
    <p:sldId id="275" r:id="rId13"/>
    <p:sldId id="384" r:id="rId14"/>
    <p:sldId id="277" r:id="rId15"/>
    <p:sldId id="278" r:id="rId16"/>
    <p:sldId id="281" r:id="rId17"/>
    <p:sldId id="28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F11404-84A7-41F2-A260-67A6B9F42F7A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172C44-FDC6-4D52-8FFD-7AD7E0D44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80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9195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CA3864-D368-4202-A9AE-602D5EBF21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2612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CA3864-D368-4202-A9AE-602D5EBF21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1920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CA3864-D368-4202-A9AE-602D5EBF21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0607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1708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24132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06E948-2575-4075-A89C-9B3E4DB17C5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43821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3291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B4C5F-A0A4-B4CD-325E-88F37F41C0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7F23DF-6C8B-B4D8-77E7-7FD4C6B9F8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6663EC-83B2-3F69-3601-0F954668DD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8639C5-EFF6-93E5-508A-8CE24197C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47F4D-2A51-92E6-B813-0B2E2F526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204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13F34-735F-D06E-FF57-343861D85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88A678-B80E-9B28-6033-C9A0F0A47C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5CFF3-0BDD-BE8B-45A7-2DD01768CB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C2871-EC04-EDA1-3921-AC33114B6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FBDE84-E9EF-18F3-DB90-21B6A9F7B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656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6085CA-D63B-BC3B-7F3E-BA2462DE48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C97D35-5446-959F-BBA4-C139E607D3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E639C-747B-2ED1-9C00-B1AAE0276C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C413F-721C-D3F9-1AB7-5E3E3122D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6F2DBA-0BCC-0C24-2179-9434F1574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019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58023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1_Title only 1"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96916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43158-9DB5-05D5-BEF8-9B07E5FFD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D5929-FC50-0EB6-F0B1-52860F485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B76A73-489F-C2A0-06D6-3EE71B89AE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E7C583-A5DB-F7D0-4353-15FF26429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DAD501-AD74-67D8-2B61-CBDA55EBF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084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89D98-E8D2-1722-9D2E-18D83D256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11A017-CA3B-4612-8690-8E2F616D66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BE9E97-AA70-203C-5268-BEC7058D61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A9C83-920C-3DAD-FA61-F4AD7738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C0715-B0D7-4123-AE44-104AAA1FB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008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21226-1E2C-6616-C4A0-3C0137117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F6FF6-A6CA-7160-6509-B21C9585BB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F1A8BA-1E62-85F4-0FC9-25DBCEC9B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4D0414-272F-66DE-06CE-BB3FC201A4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7C65E4-21F0-3DAC-5EE2-EA40E5979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474827-DD42-3237-9CA9-06BCF1CBE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210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2654A-B482-88D5-E3F3-4E0F8F663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C9DE55-5577-A255-10FF-0D15A44E5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95428C-06C2-1F4E-526F-58A0B7C0BE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63FE09-C6AB-AAF3-FCE5-375A9BC154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01B23D-79B2-6E8C-D352-324849BA2D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0867D4-01DA-5205-4609-EA1E5DEB71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659C7F-01DD-68F6-1471-733BC5942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E1BA1C-48A3-5EDE-6627-25FB8C1C3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031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C7903-D450-1213-7B8B-DFEF95423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8AF8F9-56AA-0C1B-7799-F132184EDC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7307DE-351C-36D3-13DA-7C1561056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A34D2C-78E2-CEE1-48A1-0C02F1926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68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0AA5DD-A59A-9C17-B619-DCC559629B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717164-33EB-8601-E5E6-FF2A13C27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3ECC7A-045A-A997-F542-3F6EBDF92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25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2E9C7-FF7F-C55B-33C6-946302A68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CF35D-CF3C-35AA-3D06-C8CE4EA67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4B4F8C-986E-76FF-9BE3-9DC5E0B686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6AF8C2-8A33-4C4F-E129-BD73B233CF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4D94FB-FFF1-09B8-A6E9-72A0AFD70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8C9945-1D2C-7F72-E525-D46882B17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642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FC92E-4AAE-060C-C60B-51730E1E3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E4A7DE-4A97-AA2D-0F28-457FD518E2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057949-4A79-A250-72C8-ED8CD4D944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43768B-0014-D2A3-F53E-F8DC1C75A4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8CF373-DEF4-D596-33B1-48554B9C7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6BDDD-B2D0-10EE-EAD0-4CE09FD56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147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6639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697" r:id="rId12"/>
    <p:sldLayoutId id="214748369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28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NUL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8.png"/><Relationship Id="rId18" Type="http://schemas.openxmlformats.org/officeDocument/2006/relationships/image" Target="../media/image15.svg"/><Relationship Id="rId3" Type="http://schemas.microsoft.com/office/2007/relationships/media" Target="../media/media2.mp3"/><Relationship Id="rId21" Type="http://schemas.openxmlformats.org/officeDocument/2006/relationships/image" Target="../media/image12.png"/><Relationship Id="rId7" Type="http://schemas.microsoft.com/office/2007/relationships/media" Target="../media/media4.mp3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" Type="http://schemas.openxmlformats.org/officeDocument/2006/relationships/audio" Target="../media/media1.mp3"/><Relationship Id="rId16" Type="http://schemas.openxmlformats.org/officeDocument/2006/relationships/image" Target="../media/image13.svg"/><Relationship Id="rId20" Type="http://schemas.openxmlformats.org/officeDocument/2006/relationships/image" Target="../media/image17.svg"/><Relationship Id="rId1" Type="http://schemas.microsoft.com/office/2007/relationships/media" Target="../media/media1.mp3"/><Relationship Id="rId6" Type="http://schemas.microsoft.com/office/2007/relationships/media" Target="../media/media3.mp3"/><Relationship Id="rId11" Type="http://schemas.openxmlformats.org/officeDocument/2006/relationships/image" Target="../media/image4.jpeg"/><Relationship Id="rId5" Type="http://schemas.openxmlformats.org/officeDocument/2006/relationships/audio" Target="NULL" TargetMode="External"/><Relationship Id="rId15" Type="http://schemas.openxmlformats.org/officeDocument/2006/relationships/image" Target="../media/image9.png"/><Relationship Id="rId23" Type="http://schemas.openxmlformats.org/officeDocument/2006/relationships/image" Target="../media/image13.png"/><Relationship Id="rId10" Type="http://schemas.openxmlformats.org/officeDocument/2006/relationships/notesSlide" Target="../notesSlides/notesSlide2.xml"/><Relationship Id="rId19" Type="http://schemas.openxmlformats.org/officeDocument/2006/relationships/image" Target="../media/image1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11.svg"/><Relationship Id="rId22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4.png"/><Relationship Id="rId18" Type="http://schemas.openxmlformats.org/officeDocument/2006/relationships/image" Target="../media/image15.svg"/><Relationship Id="rId3" Type="http://schemas.microsoft.com/office/2007/relationships/media" Target="../media/media2.mp3"/><Relationship Id="rId21" Type="http://schemas.openxmlformats.org/officeDocument/2006/relationships/image" Target="../media/image12.png"/><Relationship Id="rId7" Type="http://schemas.microsoft.com/office/2007/relationships/media" Target="../media/media4.mp3"/><Relationship Id="rId12" Type="http://schemas.openxmlformats.org/officeDocument/2006/relationships/image" Target="../media/image7.png"/><Relationship Id="rId17" Type="http://schemas.openxmlformats.org/officeDocument/2006/relationships/image" Target="../media/image16.png"/><Relationship Id="rId2" Type="http://schemas.openxmlformats.org/officeDocument/2006/relationships/audio" Target="../media/media1.mp3"/><Relationship Id="rId16" Type="http://schemas.openxmlformats.org/officeDocument/2006/relationships/image" Target="../media/image13.svg"/><Relationship Id="rId20" Type="http://schemas.openxmlformats.org/officeDocument/2006/relationships/image" Target="../media/image17.svg"/><Relationship Id="rId1" Type="http://schemas.microsoft.com/office/2007/relationships/media" Target="../media/media1.mp3"/><Relationship Id="rId6" Type="http://schemas.microsoft.com/office/2007/relationships/media" Target="../media/media3.mp3"/><Relationship Id="rId11" Type="http://schemas.openxmlformats.org/officeDocument/2006/relationships/image" Target="../media/image4.jpeg"/><Relationship Id="rId5" Type="http://schemas.openxmlformats.org/officeDocument/2006/relationships/audio" Target="NULL" TargetMode="External"/><Relationship Id="rId15" Type="http://schemas.openxmlformats.org/officeDocument/2006/relationships/image" Target="../media/image15.png"/><Relationship Id="rId23" Type="http://schemas.openxmlformats.org/officeDocument/2006/relationships/image" Target="../media/image18.png"/><Relationship Id="rId10" Type="http://schemas.openxmlformats.org/officeDocument/2006/relationships/notesSlide" Target="../notesSlides/notesSlide3.xml"/><Relationship Id="rId19" Type="http://schemas.openxmlformats.org/officeDocument/2006/relationships/image" Target="../media/image17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11.svg"/><Relationship Id="rId22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4.png"/><Relationship Id="rId18" Type="http://schemas.openxmlformats.org/officeDocument/2006/relationships/image" Target="../media/image15.svg"/><Relationship Id="rId3" Type="http://schemas.microsoft.com/office/2007/relationships/media" Target="../media/media2.mp3"/><Relationship Id="rId21" Type="http://schemas.openxmlformats.org/officeDocument/2006/relationships/image" Target="../media/image12.png"/><Relationship Id="rId7" Type="http://schemas.microsoft.com/office/2007/relationships/media" Target="../media/media4.mp3"/><Relationship Id="rId12" Type="http://schemas.openxmlformats.org/officeDocument/2006/relationships/image" Target="../media/image7.png"/><Relationship Id="rId17" Type="http://schemas.openxmlformats.org/officeDocument/2006/relationships/image" Target="../media/image16.png"/><Relationship Id="rId2" Type="http://schemas.openxmlformats.org/officeDocument/2006/relationships/audio" Target="../media/media1.mp3"/><Relationship Id="rId16" Type="http://schemas.openxmlformats.org/officeDocument/2006/relationships/image" Target="../media/image13.svg"/><Relationship Id="rId20" Type="http://schemas.openxmlformats.org/officeDocument/2006/relationships/image" Target="../media/image17.svg"/><Relationship Id="rId1" Type="http://schemas.microsoft.com/office/2007/relationships/media" Target="../media/media1.mp3"/><Relationship Id="rId6" Type="http://schemas.microsoft.com/office/2007/relationships/media" Target="../media/media3.mp3"/><Relationship Id="rId11" Type="http://schemas.openxmlformats.org/officeDocument/2006/relationships/image" Target="../media/image4.jpeg"/><Relationship Id="rId24" Type="http://schemas.openxmlformats.org/officeDocument/2006/relationships/image" Target="../media/image22.svg"/><Relationship Id="rId5" Type="http://schemas.openxmlformats.org/officeDocument/2006/relationships/audio" Target="NULL" TargetMode="External"/><Relationship Id="rId15" Type="http://schemas.openxmlformats.org/officeDocument/2006/relationships/image" Target="../media/image15.png"/><Relationship Id="rId23" Type="http://schemas.openxmlformats.org/officeDocument/2006/relationships/image" Target="../media/image19.png"/><Relationship Id="rId10" Type="http://schemas.openxmlformats.org/officeDocument/2006/relationships/notesSlide" Target="../notesSlides/notesSlide4.xml"/><Relationship Id="rId19" Type="http://schemas.openxmlformats.org/officeDocument/2006/relationships/image" Target="../media/image17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11.svg"/><Relationship Id="rId22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1.png"/><Relationship Id="rId12" Type="http://schemas.openxmlformats.org/officeDocument/2006/relationships/image" Target="../media/image22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3.png"/><Relationship Id="rId11" Type="http://schemas.openxmlformats.org/officeDocument/2006/relationships/image" Target="../media/image7.png"/><Relationship Id="rId5" Type="http://schemas.openxmlformats.org/officeDocument/2006/relationships/image" Target="../media/image20.png"/><Relationship Id="rId10" Type="http://schemas.openxmlformats.org/officeDocument/2006/relationships/image" Target="../media/image22.svg"/><Relationship Id="rId4" Type="http://schemas.openxmlformats.org/officeDocument/2006/relationships/audio" Target="../media/audio2.wav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microsoft.com/office/2007/relationships/hdphoto" Target="../media/hdphoto2.wdp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26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200953"/>
            <a:ext cx="12192000" cy="282825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5077027" y="65594"/>
            <a:ext cx="2519916" cy="260951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1245926" y="2524637"/>
            <a:ext cx="10270884" cy="37637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049" y="2998792"/>
            <a:ext cx="10110638" cy="28165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1473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7"/>
          <p:cNvSpPr/>
          <p:nvPr/>
        </p:nvSpPr>
        <p:spPr>
          <a:xfrm>
            <a:off x="2247900" y="190200"/>
            <a:ext cx="7105651" cy="1086150"/>
          </a:xfrm>
          <a:custGeom>
            <a:avLst/>
            <a:gdLst>
              <a:gd name="connsiteX0" fmla="*/ 0 w 2984739"/>
              <a:gd name="connsiteY0" fmla="*/ 129399 h 776377"/>
              <a:gd name="connsiteX1" fmla="*/ 129399 w 2984739"/>
              <a:gd name="connsiteY1" fmla="*/ 0 h 776377"/>
              <a:gd name="connsiteX2" fmla="*/ 2855340 w 2984739"/>
              <a:gd name="connsiteY2" fmla="*/ 0 h 776377"/>
              <a:gd name="connsiteX3" fmla="*/ 2984739 w 2984739"/>
              <a:gd name="connsiteY3" fmla="*/ 129399 h 776377"/>
              <a:gd name="connsiteX4" fmla="*/ 2984739 w 2984739"/>
              <a:gd name="connsiteY4" fmla="*/ 646978 h 776377"/>
              <a:gd name="connsiteX5" fmla="*/ 2855340 w 2984739"/>
              <a:gd name="connsiteY5" fmla="*/ 776377 h 776377"/>
              <a:gd name="connsiteX6" fmla="*/ 129399 w 2984739"/>
              <a:gd name="connsiteY6" fmla="*/ 776377 h 776377"/>
              <a:gd name="connsiteX7" fmla="*/ 0 w 2984739"/>
              <a:gd name="connsiteY7" fmla="*/ 646978 h 776377"/>
              <a:gd name="connsiteX8" fmla="*/ 0 w 2984739"/>
              <a:gd name="connsiteY8" fmla="*/ 129399 h 776377"/>
              <a:gd name="connsiteX0" fmla="*/ 0 w 2984739"/>
              <a:gd name="connsiteY0" fmla="*/ 200291 h 847269"/>
              <a:gd name="connsiteX1" fmla="*/ 129399 w 2984739"/>
              <a:gd name="connsiteY1" fmla="*/ 70892 h 847269"/>
              <a:gd name="connsiteX2" fmla="*/ 948905 w 2984739"/>
              <a:gd name="connsiteY2" fmla="*/ 0 h 847269"/>
              <a:gd name="connsiteX3" fmla="*/ 2855340 w 2984739"/>
              <a:gd name="connsiteY3" fmla="*/ 70892 h 847269"/>
              <a:gd name="connsiteX4" fmla="*/ 2984739 w 2984739"/>
              <a:gd name="connsiteY4" fmla="*/ 200291 h 847269"/>
              <a:gd name="connsiteX5" fmla="*/ 2984739 w 2984739"/>
              <a:gd name="connsiteY5" fmla="*/ 717870 h 847269"/>
              <a:gd name="connsiteX6" fmla="*/ 2855340 w 2984739"/>
              <a:gd name="connsiteY6" fmla="*/ 847269 h 847269"/>
              <a:gd name="connsiteX7" fmla="*/ 129399 w 2984739"/>
              <a:gd name="connsiteY7" fmla="*/ 847269 h 847269"/>
              <a:gd name="connsiteX8" fmla="*/ 0 w 2984739"/>
              <a:gd name="connsiteY8" fmla="*/ 717870 h 847269"/>
              <a:gd name="connsiteX9" fmla="*/ 0 w 2984739"/>
              <a:gd name="connsiteY9" fmla="*/ 200291 h 847269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855340 w 2984739"/>
              <a:gd name="connsiteY4" fmla="*/ 70970 h 847347"/>
              <a:gd name="connsiteX5" fmla="*/ 2984739 w 2984739"/>
              <a:gd name="connsiteY5" fmla="*/ 200369 h 847347"/>
              <a:gd name="connsiteX6" fmla="*/ 2984739 w 2984739"/>
              <a:gd name="connsiteY6" fmla="*/ 717948 h 847347"/>
              <a:gd name="connsiteX7" fmla="*/ 2855340 w 2984739"/>
              <a:gd name="connsiteY7" fmla="*/ 847347 h 847347"/>
              <a:gd name="connsiteX8" fmla="*/ 129399 w 2984739"/>
              <a:gd name="connsiteY8" fmla="*/ 847347 h 847347"/>
              <a:gd name="connsiteX9" fmla="*/ 0 w 2984739"/>
              <a:gd name="connsiteY9" fmla="*/ 717948 h 847347"/>
              <a:gd name="connsiteX10" fmla="*/ 0 w 2984739"/>
              <a:gd name="connsiteY10" fmla="*/ 200369 h 847347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484407 w 2984739"/>
              <a:gd name="connsiteY4" fmla="*/ 17331 h 847347"/>
              <a:gd name="connsiteX5" fmla="*/ 2855340 w 2984739"/>
              <a:gd name="connsiteY5" fmla="*/ 70970 h 847347"/>
              <a:gd name="connsiteX6" fmla="*/ 2984739 w 2984739"/>
              <a:gd name="connsiteY6" fmla="*/ 200369 h 847347"/>
              <a:gd name="connsiteX7" fmla="*/ 2984739 w 2984739"/>
              <a:gd name="connsiteY7" fmla="*/ 717948 h 847347"/>
              <a:gd name="connsiteX8" fmla="*/ 2855340 w 2984739"/>
              <a:gd name="connsiteY8" fmla="*/ 847347 h 847347"/>
              <a:gd name="connsiteX9" fmla="*/ 129399 w 2984739"/>
              <a:gd name="connsiteY9" fmla="*/ 847347 h 847347"/>
              <a:gd name="connsiteX10" fmla="*/ 0 w 2984739"/>
              <a:gd name="connsiteY10" fmla="*/ 717948 h 847347"/>
              <a:gd name="connsiteX11" fmla="*/ 0 w 2984739"/>
              <a:gd name="connsiteY11" fmla="*/ 200369 h 847347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484407 w 2984739"/>
              <a:gd name="connsiteY4" fmla="*/ 17331 h 847347"/>
              <a:gd name="connsiteX5" fmla="*/ 2855340 w 2984739"/>
              <a:gd name="connsiteY5" fmla="*/ 70970 h 847347"/>
              <a:gd name="connsiteX6" fmla="*/ 2984739 w 2984739"/>
              <a:gd name="connsiteY6" fmla="*/ 200369 h 847347"/>
              <a:gd name="connsiteX7" fmla="*/ 2984739 w 2984739"/>
              <a:gd name="connsiteY7" fmla="*/ 717948 h 847347"/>
              <a:gd name="connsiteX8" fmla="*/ 2855340 w 2984739"/>
              <a:gd name="connsiteY8" fmla="*/ 847347 h 847347"/>
              <a:gd name="connsiteX9" fmla="*/ 948905 w 2984739"/>
              <a:gd name="connsiteY9" fmla="*/ 776455 h 847347"/>
              <a:gd name="connsiteX10" fmla="*/ 129399 w 2984739"/>
              <a:gd name="connsiteY10" fmla="*/ 847347 h 847347"/>
              <a:gd name="connsiteX11" fmla="*/ 0 w 2984739"/>
              <a:gd name="connsiteY11" fmla="*/ 717948 h 847347"/>
              <a:gd name="connsiteX12" fmla="*/ 0 w 2984739"/>
              <a:gd name="connsiteY12" fmla="*/ 200369 h 847347"/>
              <a:gd name="connsiteX0" fmla="*/ 0 w 2984739"/>
              <a:gd name="connsiteY0" fmla="*/ 200369 h 899045"/>
              <a:gd name="connsiteX1" fmla="*/ 129399 w 2984739"/>
              <a:gd name="connsiteY1" fmla="*/ 70970 h 899045"/>
              <a:gd name="connsiteX2" fmla="*/ 948905 w 2984739"/>
              <a:gd name="connsiteY2" fmla="*/ 78 h 899045"/>
              <a:gd name="connsiteX3" fmla="*/ 1932317 w 2984739"/>
              <a:gd name="connsiteY3" fmla="*/ 103595 h 899045"/>
              <a:gd name="connsiteX4" fmla="*/ 2484407 w 2984739"/>
              <a:gd name="connsiteY4" fmla="*/ 17331 h 899045"/>
              <a:gd name="connsiteX5" fmla="*/ 2855340 w 2984739"/>
              <a:gd name="connsiteY5" fmla="*/ 70970 h 899045"/>
              <a:gd name="connsiteX6" fmla="*/ 2984739 w 2984739"/>
              <a:gd name="connsiteY6" fmla="*/ 200369 h 899045"/>
              <a:gd name="connsiteX7" fmla="*/ 2984739 w 2984739"/>
              <a:gd name="connsiteY7" fmla="*/ 717948 h 899045"/>
              <a:gd name="connsiteX8" fmla="*/ 2855340 w 2984739"/>
              <a:gd name="connsiteY8" fmla="*/ 847347 h 899045"/>
              <a:gd name="connsiteX9" fmla="*/ 1846052 w 2984739"/>
              <a:gd name="connsiteY9" fmla="*/ 897225 h 899045"/>
              <a:gd name="connsiteX10" fmla="*/ 948905 w 2984739"/>
              <a:gd name="connsiteY10" fmla="*/ 776455 h 899045"/>
              <a:gd name="connsiteX11" fmla="*/ 129399 w 2984739"/>
              <a:gd name="connsiteY11" fmla="*/ 847347 h 899045"/>
              <a:gd name="connsiteX12" fmla="*/ 0 w 2984739"/>
              <a:gd name="connsiteY12" fmla="*/ 717948 h 899045"/>
              <a:gd name="connsiteX13" fmla="*/ 0 w 2984739"/>
              <a:gd name="connsiteY13" fmla="*/ 200369 h 89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84739" h="899045">
                <a:moveTo>
                  <a:pt x="0" y="200369"/>
                </a:moveTo>
                <a:cubicBezTo>
                  <a:pt x="0" y="128904"/>
                  <a:pt x="57934" y="70970"/>
                  <a:pt x="129399" y="70970"/>
                </a:cubicBezTo>
                <a:cubicBezTo>
                  <a:pt x="402568" y="64592"/>
                  <a:pt x="675736" y="6456"/>
                  <a:pt x="948905" y="78"/>
                </a:cubicBezTo>
                <a:cubicBezTo>
                  <a:pt x="1249391" y="-3111"/>
                  <a:pt x="1614578" y="91780"/>
                  <a:pt x="1932317" y="103595"/>
                </a:cubicBezTo>
                <a:cubicBezTo>
                  <a:pt x="2185359" y="115097"/>
                  <a:pt x="2330570" y="22768"/>
                  <a:pt x="2484407" y="17331"/>
                </a:cubicBezTo>
                <a:cubicBezTo>
                  <a:pt x="2638244" y="11894"/>
                  <a:pt x="2769076" y="49090"/>
                  <a:pt x="2855340" y="70970"/>
                </a:cubicBezTo>
                <a:cubicBezTo>
                  <a:pt x="2926805" y="70970"/>
                  <a:pt x="2984739" y="128904"/>
                  <a:pt x="2984739" y="200369"/>
                </a:cubicBezTo>
                <a:lnTo>
                  <a:pt x="2984739" y="717948"/>
                </a:lnTo>
                <a:cubicBezTo>
                  <a:pt x="2984739" y="789413"/>
                  <a:pt x="2926805" y="847347"/>
                  <a:pt x="2855340" y="847347"/>
                </a:cubicBezTo>
                <a:cubicBezTo>
                  <a:pt x="2662684" y="859974"/>
                  <a:pt x="2163791" y="909040"/>
                  <a:pt x="1846052" y="897225"/>
                </a:cubicBezTo>
                <a:cubicBezTo>
                  <a:pt x="1528313" y="885410"/>
                  <a:pt x="1232138" y="767515"/>
                  <a:pt x="948905" y="776455"/>
                </a:cubicBezTo>
                <a:lnTo>
                  <a:pt x="129399" y="847347"/>
                </a:lnTo>
                <a:cubicBezTo>
                  <a:pt x="57934" y="847347"/>
                  <a:pt x="0" y="789413"/>
                  <a:pt x="0" y="717948"/>
                </a:cubicBezTo>
                <a:lnTo>
                  <a:pt x="0" y="200369"/>
                </a:lnTo>
                <a:close/>
              </a:path>
            </a:pathLst>
          </a:custGeom>
          <a:solidFill>
            <a:srgbClr val="FFC000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216000" rtlCol="0" anchor="ctr"/>
          <a:lstStyle/>
          <a:p>
            <a:pPr lvl="0" algn="ctr"/>
            <a:r>
              <a:rPr lang="en-GB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a) </a:t>
            </a:r>
            <a:r>
              <a:rPr lang="en-GB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GB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GB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GB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GB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GB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40EA061-E454-36DC-D82B-914658F68C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597809"/>
              </p:ext>
            </p:extLst>
          </p:nvPr>
        </p:nvGraphicFramePr>
        <p:xfrm>
          <a:off x="1171575" y="1828800"/>
          <a:ext cx="9696449" cy="18642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05350">
                  <a:extLst>
                    <a:ext uri="{9D8B030D-6E8A-4147-A177-3AD203B41FA5}">
                      <a16:colId xmlns:a16="http://schemas.microsoft.com/office/drawing/2014/main" val="4243781236"/>
                    </a:ext>
                  </a:extLst>
                </a:gridCol>
                <a:gridCol w="4991099">
                  <a:extLst>
                    <a:ext uri="{9D8B030D-6E8A-4147-A177-3AD203B41FA5}">
                      <a16:colId xmlns:a16="http://schemas.microsoft.com/office/drawing/2014/main" val="4196557444"/>
                    </a:ext>
                  </a:extLst>
                </a:gridCol>
              </a:tblGrid>
              <a:tr h="10287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 m 45 cm =           m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 cm</a:t>
                      </a:r>
                      <a:r>
                        <a:rPr lang="en-US" sz="3200" baseline="30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6 mm</a:t>
                      </a:r>
                      <a:r>
                        <a:rPr lang="en-US" sz="3200" baseline="30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=           cm</a:t>
                      </a:r>
                      <a:r>
                        <a:rPr lang="en-US" sz="3200" baseline="30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2969941"/>
                  </a:ext>
                </a:extLst>
              </a:tr>
              <a:tr h="83552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 kg 256 g =            kg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518 ml =           </a:t>
                      </a:r>
                      <a:r>
                        <a:rPr lang="en-US" sz="3200" b="1" i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</a:t>
                      </a:r>
                      <a:endParaRPr lang="en-US" sz="3600" b="1" i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4211300"/>
                  </a:ext>
                </a:extLst>
              </a:tr>
            </a:tbl>
          </a:graphicData>
        </a:graphic>
      </p:graphicFrame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3C735C2-FA45-D5FB-9F3A-BD0B5605BA6F}"/>
              </a:ext>
            </a:extLst>
          </p:cNvPr>
          <p:cNvSpPr/>
          <p:nvPr/>
        </p:nvSpPr>
        <p:spPr>
          <a:xfrm>
            <a:off x="3619500" y="1981200"/>
            <a:ext cx="790575" cy="51435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F0E0AC2-998E-03A7-75B9-C6318673BDA2}"/>
              </a:ext>
            </a:extLst>
          </p:cNvPr>
          <p:cNvSpPr/>
          <p:nvPr/>
        </p:nvSpPr>
        <p:spPr>
          <a:xfrm>
            <a:off x="3514725" y="3000375"/>
            <a:ext cx="866775" cy="51435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856F8FE-BF10-C036-7B27-379373A3117A}"/>
              </a:ext>
            </a:extLst>
          </p:cNvPr>
          <p:cNvSpPr/>
          <p:nvPr/>
        </p:nvSpPr>
        <p:spPr>
          <a:xfrm>
            <a:off x="8734425" y="1962150"/>
            <a:ext cx="790575" cy="51435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97AD9AF-3CB4-5E6E-B40D-F496668E5AEE}"/>
              </a:ext>
            </a:extLst>
          </p:cNvPr>
          <p:cNvSpPr/>
          <p:nvPr/>
        </p:nvSpPr>
        <p:spPr>
          <a:xfrm>
            <a:off x="7600950" y="2962275"/>
            <a:ext cx="790575" cy="51435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00259DB-2F95-DE00-3414-92DAC32EE242}"/>
              </a:ext>
            </a:extLst>
          </p:cNvPr>
          <p:cNvSpPr/>
          <p:nvPr/>
        </p:nvSpPr>
        <p:spPr>
          <a:xfrm>
            <a:off x="3514726" y="1971674"/>
            <a:ext cx="895350" cy="5238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3,45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BB66B09-3798-1E34-437C-0318A3CD82C5}"/>
              </a:ext>
            </a:extLst>
          </p:cNvPr>
          <p:cNvSpPr/>
          <p:nvPr/>
        </p:nvSpPr>
        <p:spPr>
          <a:xfrm>
            <a:off x="3514726" y="2990849"/>
            <a:ext cx="962024" cy="5238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5,256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9C07746-6424-C9AF-7B49-E571A6C17CAD}"/>
              </a:ext>
            </a:extLst>
          </p:cNvPr>
          <p:cNvSpPr/>
          <p:nvPr/>
        </p:nvSpPr>
        <p:spPr>
          <a:xfrm>
            <a:off x="8686801" y="1971674"/>
            <a:ext cx="866774" cy="5238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4,06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1197D2C-575B-0047-A285-36B4946FBC6E}"/>
              </a:ext>
            </a:extLst>
          </p:cNvPr>
          <p:cNvSpPr/>
          <p:nvPr/>
        </p:nvSpPr>
        <p:spPr>
          <a:xfrm>
            <a:off x="7591426" y="2971799"/>
            <a:ext cx="914399" cy="5238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0,518</a:t>
            </a:r>
          </a:p>
        </p:txBody>
      </p:sp>
    </p:spTree>
    <p:extLst>
      <p:ext uri="{BB962C8B-B14F-4D97-AF65-F5344CB8AC3E}">
        <p14:creationId xmlns:p14="http://schemas.microsoft.com/office/powerpoint/2010/main" val="278690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7"/>
          <p:cNvSpPr/>
          <p:nvPr/>
        </p:nvSpPr>
        <p:spPr>
          <a:xfrm>
            <a:off x="4200525" y="133050"/>
            <a:ext cx="3457575" cy="1086150"/>
          </a:xfrm>
          <a:custGeom>
            <a:avLst/>
            <a:gdLst>
              <a:gd name="connsiteX0" fmla="*/ 0 w 2984739"/>
              <a:gd name="connsiteY0" fmla="*/ 129399 h 776377"/>
              <a:gd name="connsiteX1" fmla="*/ 129399 w 2984739"/>
              <a:gd name="connsiteY1" fmla="*/ 0 h 776377"/>
              <a:gd name="connsiteX2" fmla="*/ 2855340 w 2984739"/>
              <a:gd name="connsiteY2" fmla="*/ 0 h 776377"/>
              <a:gd name="connsiteX3" fmla="*/ 2984739 w 2984739"/>
              <a:gd name="connsiteY3" fmla="*/ 129399 h 776377"/>
              <a:gd name="connsiteX4" fmla="*/ 2984739 w 2984739"/>
              <a:gd name="connsiteY4" fmla="*/ 646978 h 776377"/>
              <a:gd name="connsiteX5" fmla="*/ 2855340 w 2984739"/>
              <a:gd name="connsiteY5" fmla="*/ 776377 h 776377"/>
              <a:gd name="connsiteX6" fmla="*/ 129399 w 2984739"/>
              <a:gd name="connsiteY6" fmla="*/ 776377 h 776377"/>
              <a:gd name="connsiteX7" fmla="*/ 0 w 2984739"/>
              <a:gd name="connsiteY7" fmla="*/ 646978 h 776377"/>
              <a:gd name="connsiteX8" fmla="*/ 0 w 2984739"/>
              <a:gd name="connsiteY8" fmla="*/ 129399 h 776377"/>
              <a:gd name="connsiteX0" fmla="*/ 0 w 2984739"/>
              <a:gd name="connsiteY0" fmla="*/ 200291 h 847269"/>
              <a:gd name="connsiteX1" fmla="*/ 129399 w 2984739"/>
              <a:gd name="connsiteY1" fmla="*/ 70892 h 847269"/>
              <a:gd name="connsiteX2" fmla="*/ 948905 w 2984739"/>
              <a:gd name="connsiteY2" fmla="*/ 0 h 847269"/>
              <a:gd name="connsiteX3" fmla="*/ 2855340 w 2984739"/>
              <a:gd name="connsiteY3" fmla="*/ 70892 h 847269"/>
              <a:gd name="connsiteX4" fmla="*/ 2984739 w 2984739"/>
              <a:gd name="connsiteY4" fmla="*/ 200291 h 847269"/>
              <a:gd name="connsiteX5" fmla="*/ 2984739 w 2984739"/>
              <a:gd name="connsiteY5" fmla="*/ 717870 h 847269"/>
              <a:gd name="connsiteX6" fmla="*/ 2855340 w 2984739"/>
              <a:gd name="connsiteY6" fmla="*/ 847269 h 847269"/>
              <a:gd name="connsiteX7" fmla="*/ 129399 w 2984739"/>
              <a:gd name="connsiteY7" fmla="*/ 847269 h 847269"/>
              <a:gd name="connsiteX8" fmla="*/ 0 w 2984739"/>
              <a:gd name="connsiteY8" fmla="*/ 717870 h 847269"/>
              <a:gd name="connsiteX9" fmla="*/ 0 w 2984739"/>
              <a:gd name="connsiteY9" fmla="*/ 200291 h 847269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855340 w 2984739"/>
              <a:gd name="connsiteY4" fmla="*/ 70970 h 847347"/>
              <a:gd name="connsiteX5" fmla="*/ 2984739 w 2984739"/>
              <a:gd name="connsiteY5" fmla="*/ 200369 h 847347"/>
              <a:gd name="connsiteX6" fmla="*/ 2984739 w 2984739"/>
              <a:gd name="connsiteY6" fmla="*/ 717948 h 847347"/>
              <a:gd name="connsiteX7" fmla="*/ 2855340 w 2984739"/>
              <a:gd name="connsiteY7" fmla="*/ 847347 h 847347"/>
              <a:gd name="connsiteX8" fmla="*/ 129399 w 2984739"/>
              <a:gd name="connsiteY8" fmla="*/ 847347 h 847347"/>
              <a:gd name="connsiteX9" fmla="*/ 0 w 2984739"/>
              <a:gd name="connsiteY9" fmla="*/ 717948 h 847347"/>
              <a:gd name="connsiteX10" fmla="*/ 0 w 2984739"/>
              <a:gd name="connsiteY10" fmla="*/ 200369 h 847347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484407 w 2984739"/>
              <a:gd name="connsiteY4" fmla="*/ 17331 h 847347"/>
              <a:gd name="connsiteX5" fmla="*/ 2855340 w 2984739"/>
              <a:gd name="connsiteY5" fmla="*/ 70970 h 847347"/>
              <a:gd name="connsiteX6" fmla="*/ 2984739 w 2984739"/>
              <a:gd name="connsiteY6" fmla="*/ 200369 h 847347"/>
              <a:gd name="connsiteX7" fmla="*/ 2984739 w 2984739"/>
              <a:gd name="connsiteY7" fmla="*/ 717948 h 847347"/>
              <a:gd name="connsiteX8" fmla="*/ 2855340 w 2984739"/>
              <a:gd name="connsiteY8" fmla="*/ 847347 h 847347"/>
              <a:gd name="connsiteX9" fmla="*/ 129399 w 2984739"/>
              <a:gd name="connsiteY9" fmla="*/ 847347 h 847347"/>
              <a:gd name="connsiteX10" fmla="*/ 0 w 2984739"/>
              <a:gd name="connsiteY10" fmla="*/ 717948 h 847347"/>
              <a:gd name="connsiteX11" fmla="*/ 0 w 2984739"/>
              <a:gd name="connsiteY11" fmla="*/ 200369 h 847347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484407 w 2984739"/>
              <a:gd name="connsiteY4" fmla="*/ 17331 h 847347"/>
              <a:gd name="connsiteX5" fmla="*/ 2855340 w 2984739"/>
              <a:gd name="connsiteY5" fmla="*/ 70970 h 847347"/>
              <a:gd name="connsiteX6" fmla="*/ 2984739 w 2984739"/>
              <a:gd name="connsiteY6" fmla="*/ 200369 h 847347"/>
              <a:gd name="connsiteX7" fmla="*/ 2984739 w 2984739"/>
              <a:gd name="connsiteY7" fmla="*/ 717948 h 847347"/>
              <a:gd name="connsiteX8" fmla="*/ 2855340 w 2984739"/>
              <a:gd name="connsiteY8" fmla="*/ 847347 h 847347"/>
              <a:gd name="connsiteX9" fmla="*/ 948905 w 2984739"/>
              <a:gd name="connsiteY9" fmla="*/ 776455 h 847347"/>
              <a:gd name="connsiteX10" fmla="*/ 129399 w 2984739"/>
              <a:gd name="connsiteY10" fmla="*/ 847347 h 847347"/>
              <a:gd name="connsiteX11" fmla="*/ 0 w 2984739"/>
              <a:gd name="connsiteY11" fmla="*/ 717948 h 847347"/>
              <a:gd name="connsiteX12" fmla="*/ 0 w 2984739"/>
              <a:gd name="connsiteY12" fmla="*/ 200369 h 847347"/>
              <a:gd name="connsiteX0" fmla="*/ 0 w 2984739"/>
              <a:gd name="connsiteY0" fmla="*/ 200369 h 899045"/>
              <a:gd name="connsiteX1" fmla="*/ 129399 w 2984739"/>
              <a:gd name="connsiteY1" fmla="*/ 70970 h 899045"/>
              <a:gd name="connsiteX2" fmla="*/ 948905 w 2984739"/>
              <a:gd name="connsiteY2" fmla="*/ 78 h 899045"/>
              <a:gd name="connsiteX3" fmla="*/ 1932317 w 2984739"/>
              <a:gd name="connsiteY3" fmla="*/ 103595 h 899045"/>
              <a:gd name="connsiteX4" fmla="*/ 2484407 w 2984739"/>
              <a:gd name="connsiteY4" fmla="*/ 17331 h 899045"/>
              <a:gd name="connsiteX5" fmla="*/ 2855340 w 2984739"/>
              <a:gd name="connsiteY5" fmla="*/ 70970 h 899045"/>
              <a:gd name="connsiteX6" fmla="*/ 2984739 w 2984739"/>
              <a:gd name="connsiteY6" fmla="*/ 200369 h 899045"/>
              <a:gd name="connsiteX7" fmla="*/ 2984739 w 2984739"/>
              <a:gd name="connsiteY7" fmla="*/ 717948 h 899045"/>
              <a:gd name="connsiteX8" fmla="*/ 2855340 w 2984739"/>
              <a:gd name="connsiteY8" fmla="*/ 847347 h 899045"/>
              <a:gd name="connsiteX9" fmla="*/ 1846052 w 2984739"/>
              <a:gd name="connsiteY9" fmla="*/ 897225 h 899045"/>
              <a:gd name="connsiteX10" fmla="*/ 948905 w 2984739"/>
              <a:gd name="connsiteY10" fmla="*/ 776455 h 899045"/>
              <a:gd name="connsiteX11" fmla="*/ 129399 w 2984739"/>
              <a:gd name="connsiteY11" fmla="*/ 847347 h 899045"/>
              <a:gd name="connsiteX12" fmla="*/ 0 w 2984739"/>
              <a:gd name="connsiteY12" fmla="*/ 717948 h 899045"/>
              <a:gd name="connsiteX13" fmla="*/ 0 w 2984739"/>
              <a:gd name="connsiteY13" fmla="*/ 200369 h 89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84739" h="899045">
                <a:moveTo>
                  <a:pt x="0" y="200369"/>
                </a:moveTo>
                <a:cubicBezTo>
                  <a:pt x="0" y="128904"/>
                  <a:pt x="57934" y="70970"/>
                  <a:pt x="129399" y="70970"/>
                </a:cubicBezTo>
                <a:cubicBezTo>
                  <a:pt x="402568" y="64592"/>
                  <a:pt x="675736" y="6456"/>
                  <a:pt x="948905" y="78"/>
                </a:cubicBezTo>
                <a:cubicBezTo>
                  <a:pt x="1249391" y="-3111"/>
                  <a:pt x="1614578" y="91780"/>
                  <a:pt x="1932317" y="103595"/>
                </a:cubicBezTo>
                <a:cubicBezTo>
                  <a:pt x="2185359" y="115097"/>
                  <a:pt x="2330570" y="22768"/>
                  <a:pt x="2484407" y="17331"/>
                </a:cubicBezTo>
                <a:cubicBezTo>
                  <a:pt x="2638244" y="11894"/>
                  <a:pt x="2769076" y="49090"/>
                  <a:pt x="2855340" y="70970"/>
                </a:cubicBezTo>
                <a:cubicBezTo>
                  <a:pt x="2926805" y="70970"/>
                  <a:pt x="2984739" y="128904"/>
                  <a:pt x="2984739" y="200369"/>
                </a:cubicBezTo>
                <a:lnTo>
                  <a:pt x="2984739" y="717948"/>
                </a:lnTo>
                <a:cubicBezTo>
                  <a:pt x="2984739" y="789413"/>
                  <a:pt x="2926805" y="847347"/>
                  <a:pt x="2855340" y="847347"/>
                </a:cubicBezTo>
                <a:cubicBezTo>
                  <a:pt x="2662684" y="859974"/>
                  <a:pt x="2163791" y="909040"/>
                  <a:pt x="1846052" y="897225"/>
                </a:cubicBezTo>
                <a:cubicBezTo>
                  <a:pt x="1528313" y="885410"/>
                  <a:pt x="1232138" y="767515"/>
                  <a:pt x="948905" y="776455"/>
                </a:cubicBezTo>
                <a:lnTo>
                  <a:pt x="129399" y="847347"/>
                </a:lnTo>
                <a:cubicBezTo>
                  <a:pt x="57934" y="847347"/>
                  <a:pt x="0" y="789413"/>
                  <a:pt x="0" y="717948"/>
                </a:cubicBezTo>
                <a:lnTo>
                  <a:pt x="0" y="200369"/>
                </a:lnTo>
                <a:close/>
              </a:path>
            </a:pathLst>
          </a:custGeom>
          <a:solidFill>
            <a:srgbClr val="FFC000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21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GB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276425-92BC-0827-9429-67E7A30A133E}"/>
              </a:ext>
            </a:extLst>
          </p:cNvPr>
          <p:cNvSpPr txBox="1"/>
          <p:nvPr/>
        </p:nvSpPr>
        <p:spPr>
          <a:xfrm>
            <a:off x="1695450" y="1876425"/>
            <a:ext cx="9144000" cy="2817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4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2,35 m = </a:t>
            </a:r>
            <a:r>
              <a:rPr lang="nl-NL" sz="4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</a:t>
            </a:r>
            <a:r>
              <a:rPr lang="nl-NL" sz="4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 </a:t>
            </a:r>
            <a:r>
              <a:rPr lang="nl-NL" sz="4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nl-NL" sz="4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cm = </a:t>
            </a:r>
            <a:r>
              <a:rPr lang="nl-NL" sz="4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</a:t>
            </a:r>
            <a:r>
              <a:rPr lang="nl-NL" sz="4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cm.</a:t>
            </a:r>
            <a:endParaRPr lang="en-US" sz="4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4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4,75 kg = </a:t>
            </a:r>
            <a:r>
              <a:rPr lang="nl-NL" sz="4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nl-NL" sz="4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kg </a:t>
            </a:r>
            <a:r>
              <a:rPr lang="nl-NL" sz="4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nl-NL" sz="4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 </a:t>
            </a:r>
            <a:r>
              <a:rPr lang="nl-NL" sz="480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</a:t>
            </a:r>
            <a:r>
              <a:rPr lang="nl-NL" sz="4800" b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nl-NL" sz="480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g</a:t>
            </a:r>
            <a:endParaRPr lang="en-US" sz="4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7A0A6A8-585E-6D11-C43C-7F7104AB07D4}"/>
              </a:ext>
            </a:extLst>
          </p:cNvPr>
          <p:cNvSpPr/>
          <p:nvPr/>
        </p:nvSpPr>
        <p:spPr>
          <a:xfrm>
            <a:off x="4210050" y="2533649"/>
            <a:ext cx="95249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4800CC1-713D-B73F-28EE-54B99B5691D4}"/>
              </a:ext>
            </a:extLst>
          </p:cNvPr>
          <p:cNvSpPr/>
          <p:nvPr/>
        </p:nvSpPr>
        <p:spPr>
          <a:xfrm>
            <a:off x="5829300" y="2562224"/>
            <a:ext cx="95249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420F37D-74E5-D11E-87F3-9FDB3A611F4B}"/>
              </a:ext>
            </a:extLst>
          </p:cNvPr>
          <p:cNvSpPr/>
          <p:nvPr/>
        </p:nvSpPr>
        <p:spPr>
          <a:xfrm>
            <a:off x="8267700" y="2543174"/>
            <a:ext cx="95249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279AF4D-AA1F-140A-E89A-3CD9C337A123}"/>
              </a:ext>
            </a:extLst>
          </p:cNvPr>
          <p:cNvSpPr/>
          <p:nvPr/>
        </p:nvSpPr>
        <p:spPr>
          <a:xfrm>
            <a:off x="4219575" y="4038599"/>
            <a:ext cx="95249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5ABDF84-DB14-1331-8834-3439E931F8FE}"/>
              </a:ext>
            </a:extLst>
          </p:cNvPr>
          <p:cNvSpPr/>
          <p:nvPr/>
        </p:nvSpPr>
        <p:spPr>
          <a:xfrm>
            <a:off x="5857875" y="4019549"/>
            <a:ext cx="95249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2090D17-F010-F2CD-AFD8-0A7864F2D4C7}"/>
              </a:ext>
            </a:extLst>
          </p:cNvPr>
          <p:cNvSpPr/>
          <p:nvPr/>
        </p:nvSpPr>
        <p:spPr>
          <a:xfrm>
            <a:off x="7810500" y="4019549"/>
            <a:ext cx="95249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88031AF-33F0-E8EA-64A7-474967AF5AC0}"/>
              </a:ext>
            </a:extLst>
          </p:cNvPr>
          <p:cNvSpPr/>
          <p:nvPr/>
        </p:nvSpPr>
        <p:spPr>
          <a:xfrm>
            <a:off x="4219575" y="2533649"/>
            <a:ext cx="95249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2F854CD-1AF0-3033-ED4F-94A964F8F0A6}"/>
              </a:ext>
            </a:extLst>
          </p:cNvPr>
          <p:cNvSpPr/>
          <p:nvPr/>
        </p:nvSpPr>
        <p:spPr>
          <a:xfrm>
            <a:off x="5800725" y="2552699"/>
            <a:ext cx="95249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35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7B1F8BF2-D46D-0E7B-8AAF-5B6B687973FF}"/>
              </a:ext>
            </a:extLst>
          </p:cNvPr>
          <p:cNvSpPr/>
          <p:nvPr/>
        </p:nvSpPr>
        <p:spPr>
          <a:xfrm>
            <a:off x="8181975" y="2562224"/>
            <a:ext cx="100964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235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127F4D5-B284-D713-FC04-0954F5FE10CE}"/>
              </a:ext>
            </a:extLst>
          </p:cNvPr>
          <p:cNvSpPr/>
          <p:nvPr/>
        </p:nvSpPr>
        <p:spPr>
          <a:xfrm>
            <a:off x="4229100" y="4029074"/>
            <a:ext cx="95249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4DCC0727-691D-CB44-259E-15DCAB9373AB}"/>
              </a:ext>
            </a:extLst>
          </p:cNvPr>
          <p:cNvSpPr/>
          <p:nvPr/>
        </p:nvSpPr>
        <p:spPr>
          <a:xfrm>
            <a:off x="5857875" y="4029074"/>
            <a:ext cx="95249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750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FB73B0C6-DA9D-D605-F9F6-0D6474F6D4C6}"/>
              </a:ext>
            </a:extLst>
          </p:cNvPr>
          <p:cNvSpPr/>
          <p:nvPr/>
        </p:nvSpPr>
        <p:spPr>
          <a:xfrm>
            <a:off x="7800975" y="4019549"/>
            <a:ext cx="1028700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4750</a:t>
            </a:r>
          </a:p>
        </p:txBody>
      </p:sp>
    </p:spTree>
    <p:extLst>
      <p:ext uri="{BB962C8B-B14F-4D97-AF65-F5344CB8AC3E}">
        <p14:creationId xmlns:p14="http://schemas.microsoft.com/office/powerpoint/2010/main" val="2842928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6" grpId="0" animBg="1"/>
      <p:bldP spid="7" grpId="0" animBg="1"/>
      <p:bldP spid="8" grpId="0" animBg="1"/>
      <p:bldP spid="18" grpId="0" animBg="1"/>
      <p:bldP spid="19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190626" y="71767"/>
            <a:ext cx="10106024" cy="523318"/>
          </a:xfrm>
          <a:prstGeom prst="roundRect">
            <a:avLst/>
          </a:prstGeom>
          <a:solidFill>
            <a:srgbClr val="FFC000"/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vi-VN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Cân nặng một số loại chất lỏng có dung tích 1 l như bảng sau: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511B36-A62F-048B-E4F0-601A1927FD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0" y="1004887"/>
            <a:ext cx="4305300" cy="36861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B063D8-E266-4095-DCB1-D196E661A899}"/>
              </a:ext>
            </a:extLst>
          </p:cNvPr>
          <p:cNvSpPr txBox="1"/>
          <p:nvPr/>
        </p:nvSpPr>
        <p:spPr>
          <a:xfrm>
            <a:off x="5200650" y="952500"/>
            <a:ext cx="608647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Quan sát số thập phân trong bảng rồi làm tròn: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Đến số tự nhiên gần nhất các số thập phân ứng với dầu ăn và thủy ngân.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Đến hàng phần mười các số thập phân ứng với rượu và mật ong.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c) Đến hàng phần trăm các số thập phân ứng với nước biển và hi-đrô lỏng.</a:t>
            </a:r>
          </a:p>
          <a:p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858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0F756E-4D5C-D061-E796-2B875DB03ABB}"/>
              </a:ext>
            </a:extLst>
          </p:cNvPr>
          <p:cNvSpPr txBox="1"/>
          <p:nvPr/>
        </p:nvSpPr>
        <p:spPr>
          <a:xfrm>
            <a:off x="1028700" y="1590675"/>
            <a:ext cx="10029825" cy="3890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Dầu ăn: 0,9 kg làm tròn đến số tự nhiên gần nhất là 1 kg</a:t>
            </a:r>
          </a:p>
          <a:p>
            <a:pPr algn="just">
              <a:lnSpc>
                <a:spcPct val="150000"/>
              </a:lnSpc>
            </a:pPr>
            <a:r>
              <a:rPr lang="vi-VN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Thủy ngân: 13,56 kg làm tròn số tự nhiên gần nhất là 14 kg</a:t>
            </a:r>
          </a:p>
          <a:p>
            <a:pPr algn="just">
              <a:lnSpc>
                <a:spcPct val="150000"/>
              </a:lnSpc>
            </a:pPr>
            <a:r>
              <a:rPr lang="vi-VN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Rượu: 0,79 kg làm tròn hàng phần mười là 0,8 kg</a:t>
            </a:r>
          </a:p>
          <a:p>
            <a:pPr algn="just">
              <a:lnSpc>
                <a:spcPct val="150000"/>
              </a:lnSpc>
            </a:pPr>
            <a:r>
              <a:rPr lang="vi-VN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Mật ong: 1,36 kg làm tròn hàng phần mười là 1,4 kg</a:t>
            </a:r>
          </a:p>
          <a:p>
            <a:pPr algn="just">
              <a:lnSpc>
                <a:spcPct val="150000"/>
              </a:lnSpc>
            </a:pPr>
            <a:r>
              <a:rPr lang="vi-VN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c) Nước biển: 1,026 kg làm tròn hàng phần trăm là 1,03 kg</a:t>
            </a:r>
          </a:p>
          <a:p>
            <a:pPr algn="just">
              <a:lnSpc>
                <a:spcPct val="150000"/>
              </a:lnSpc>
            </a:pPr>
            <a:r>
              <a:rPr lang="vi-VN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Hi-đrô lỏng: 0,07085 kg làm tròn hàng phần trăm là 0,07 kg</a:t>
            </a:r>
          </a:p>
        </p:txBody>
      </p:sp>
    </p:spTree>
    <p:extLst>
      <p:ext uri="{BB962C8B-B14F-4D97-AF65-F5344CB8AC3E}">
        <p14:creationId xmlns:p14="http://schemas.microsoft.com/office/powerpoint/2010/main" val="1641289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200953"/>
            <a:ext cx="12192000" cy="282825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5077027" y="65594"/>
            <a:ext cx="2519916" cy="260951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1201543" y="2478335"/>
            <a:ext cx="10270884" cy="37637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045" y="3137737"/>
            <a:ext cx="9306743" cy="26433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41846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F159432-9724-AF51-C6FF-F5522377E125}"/>
              </a:ext>
            </a:extLst>
          </p:cNvPr>
          <p:cNvGrpSpPr/>
          <p:nvPr/>
        </p:nvGrpSpPr>
        <p:grpSpPr>
          <a:xfrm>
            <a:off x="814388" y="114300"/>
            <a:ext cx="10806111" cy="871538"/>
            <a:chOff x="814388" y="114300"/>
            <a:chExt cx="10806111" cy="871538"/>
          </a:xfrm>
        </p:grpSpPr>
        <p:sp>
          <p:nvSpPr>
            <p:cNvPr id="5" name="Rounded Rectangle 4"/>
            <p:cNvSpPr/>
            <p:nvPr/>
          </p:nvSpPr>
          <p:spPr>
            <a:xfrm>
              <a:off x="814388" y="114300"/>
              <a:ext cx="10806111" cy="87153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2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4. </a:t>
              </a:r>
              <a:r>
                <a:rPr lang="vi-VN" sz="2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Từ năm thẻ </a:t>
              </a:r>
              <a:r>
                <a:rPr lang="en-US" sz="2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                      </a:t>
              </a:r>
              <a:r>
                <a:rPr lang="vi-VN" sz="2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hãy lập tất cả các số thập phân bé hơn 1.</a:t>
              </a: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52B0573-CF3E-2826-92CC-35D89B144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76600" y="285246"/>
              <a:ext cx="1947862" cy="514853"/>
            </a:xfrm>
            <a:prstGeom prst="rect">
              <a:avLst/>
            </a:prstGeom>
          </p:spPr>
        </p:pic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EDA049B-70C1-8644-BAED-8B0D904F82D8}"/>
              </a:ext>
            </a:extLst>
          </p:cNvPr>
          <p:cNvSpPr/>
          <p:nvPr/>
        </p:nvSpPr>
        <p:spPr>
          <a:xfrm>
            <a:off x="1914525" y="1771650"/>
            <a:ext cx="1638300" cy="143827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0,157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472D3A1-3348-C8EB-2482-78AE7579801C}"/>
              </a:ext>
            </a:extLst>
          </p:cNvPr>
          <p:cNvSpPr/>
          <p:nvPr/>
        </p:nvSpPr>
        <p:spPr>
          <a:xfrm>
            <a:off x="4143375" y="1762125"/>
            <a:ext cx="1638300" cy="143827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0,175</a:t>
            </a:r>
            <a:endParaRPr lang="en-US" sz="40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EBAED25-021A-D99F-F296-28BBA70E2FBD}"/>
              </a:ext>
            </a:extLst>
          </p:cNvPr>
          <p:cNvSpPr/>
          <p:nvPr/>
        </p:nvSpPr>
        <p:spPr>
          <a:xfrm>
            <a:off x="6219825" y="1762125"/>
            <a:ext cx="1638300" cy="143827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0,517</a:t>
            </a:r>
            <a:endParaRPr lang="en-US" sz="400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7DDCA26-C605-5859-F13E-6EDD38AACE7D}"/>
              </a:ext>
            </a:extLst>
          </p:cNvPr>
          <p:cNvSpPr/>
          <p:nvPr/>
        </p:nvSpPr>
        <p:spPr>
          <a:xfrm>
            <a:off x="8353425" y="1733550"/>
            <a:ext cx="1638300" cy="143827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0,571</a:t>
            </a:r>
            <a:endParaRPr lang="en-US" sz="4000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0B5C2A2-480E-9BA9-67A7-6940C65F1498}"/>
              </a:ext>
            </a:extLst>
          </p:cNvPr>
          <p:cNvSpPr/>
          <p:nvPr/>
        </p:nvSpPr>
        <p:spPr>
          <a:xfrm>
            <a:off x="4257675" y="3667125"/>
            <a:ext cx="1638300" cy="143827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0,715</a:t>
            </a:r>
            <a:endParaRPr lang="en-US" sz="4000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8E6D63E-BFB1-E6C3-B94D-110AC9A04CD3}"/>
              </a:ext>
            </a:extLst>
          </p:cNvPr>
          <p:cNvSpPr/>
          <p:nvPr/>
        </p:nvSpPr>
        <p:spPr>
          <a:xfrm>
            <a:off x="6315075" y="3676650"/>
            <a:ext cx="1638300" cy="143827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0,751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3370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1" grpId="0" animBg="1"/>
      <p:bldP spid="16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1588771" y="535457"/>
            <a:ext cx="9023812" cy="2775780"/>
          </a:xfrm>
          <a:prstGeom prst="roundRect">
            <a:avLst/>
          </a:prstGeom>
          <a:solidFill>
            <a:schemeClr val="bg1"/>
          </a:solidFill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Hoàn</a:t>
            </a:r>
            <a:r>
              <a:rPr kumimoji="0" lang="en-GB" sz="4000" b="0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4000" b="0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thành</a:t>
            </a:r>
            <a:r>
              <a:rPr kumimoji="0" lang="en-GB" sz="4000" b="0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4000" b="0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các</a:t>
            </a:r>
            <a:r>
              <a:rPr kumimoji="0" lang="en-GB" sz="4000" b="0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4000" b="0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bài</a:t>
            </a:r>
            <a:r>
              <a:rPr kumimoji="0" lang="en-GB" sz="4000" b="0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4000" b="0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tập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Chuẩn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bị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bài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sau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878" y="0"/>
            <a:ext cx="4395597" cy="1060796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A324532-72BC-C3D0-50A6-1D4BEFCCBD6E}"/>
              </a:ext>
            </a:extLst>
          </p:cNvPr>
          <p:cNvSpPr/>
          <p:nvPr/>
        </p:nvSpPr>
        <p:spPr>
          <a:xfrm>
            <a:off x="5038725" y="6391275"/>
            <a:ext cx="1123950" cy="21907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869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269741" y="55420"/>
            <a:ext cx="9407236" cy="3241964"/>
          </a:xfrm>
          <a:prstGeom prst="roundRect">
            <a:avLst/>
          </a:prstGeom>
          <a:solidFill>
            <a:schemeClr val="bg1">
              <a:alpha val="61000"/>
            </a:schemeClr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D691DA6-A72F-F371-D051-985BC457B479}"/>
              </a:ext>
            </a:extLst>
          </p:cNvPr>
          <p:cNvSpPr/>
          <p:nvPr/>
        </p:nvSpPr>
        <p:spPr>
          <a:xfrm>
            <a:off x="5038725" y="6391275"/>
            <a:ext cx="1123950" cy="21907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22D751-6AF7-BA0A-FD36-E21256D1FE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904" y="201570"/>
            <a:ext cx="9388654" cy="282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081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C38E5B-9756-8C22-6F2E-48F8232E3A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" r="1991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5590D80-DBA6-872F-4403-01CF616EC4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9665" y="1476128"/>
            <a:ext cx="4109003" cy="5244386"/>
          </a:xfrm>
          <a:prstGeom prst="rect">
            <a:avLst/>
          </a:prstGeom>
        </p:spPr>
      </p:pic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7F42C594-58D0-20FD-BD5D-60B71DCFE9DC}"/>
              </a:ext>
            </a:extLst>
          </p:cNvPr>
          <p:cNvSpPr/>
          <p:nvPr/>
        </p:nvSpPr>
        <p:spPr>
          <a:xfrm>
            <a:off x="5954723" y="1744297"/>
            <a:ext cx="4815018" cy="2354024"/>
          </a:xfrm>
          <a:prstGeom prst="wedgeRoundRectCallout">
            <a:avLst>
              <a:gd name="adj1" fmla="val -56849"/>
              <a:gd name="adj2" fmla="val -23151"/>
              <a:gd name="adj3" fmla="val 16667"/>
            </a:avLst>
          </a:prstGeom>
          <a:solidFill>
            <a:srgbClr val="E9F7FD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 bạn hãy giúp mình chuẩn bị một số đồ dùng cần thiết trước khi cơn mưa đến nhé!</a:t>
            </a:r>
            <a:endParaRPr kumimoji="0" lang="vi-VN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B2C6EE-AD79-91D6-26E6-10E83D5126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74155"/>
            <a:ext cx="12192000" cy="133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67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7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7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7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 vol="76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ind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 vol="76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wind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ACAB14-EC7D-21E5-C9E2-18A72596BE6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" r="1991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D6921B3-50F0-5426-A70D-91C9614F19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4163A70C-DB01-F607-4FC1-C58887BC72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8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41B5E192-8878-79AD-AA7C-0DB6FFE0506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9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4B0138DD-0368-070C-08C8-8E86EA262E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10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ABF6ECE7-CB0E-3FF7-B6BE-CF3DC95D67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sp>
        <p:nvSpPr>
          <p:cNvPr id="15" name="Plaque 14">
            <a:extLst>
              <a:ext uri="{FF2B5EF4-FFF2-40B4-BE49-F238E27FC236}">
                <a16:creationId xmlns:a16="http://schemas.microsoft.com/office/drawing/2014/main" id="{FD62DB9F-5EEB-6A95-E6D4-B6F564FF1F5F}"/>
              </a:ext>
            </a:extLst>
          </p:cNvPr>
          <p:cNvSpPr/>
          <p:nvPr/>
        </p:nvSpPr>
        <p:spPr>
          <a:xfrm>
            <a:off x="762000" y="482600"/>
            <a:ext cx="10617200" cy="1778000"/>
          </a:xfrm>
          <a:prstGeom prst="plaque">
            <a:avLst/>
          </a:prstGeom>
          <a:solidFill>
            <a:srgbClr val="FFEFFF"/>
          </a:solidFill>
          <a:ln w="76200"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Làm tròn số thập phân 10,07 đến hàng phần mười, ta được số: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8336612-F495-ED65-75A8-0F467FCAC213}"/>
              </a:ext>
            </a:extLst>
          </p:cNvPr>
          <p:cNvGrpSpPr/>
          <p:nvPr/>
        </p:nvGrpSpPr>
        <p:grpSpPr>
          <a:xfrm>
            <a:off x="167974" y="2855277"/>
            <a:ext cx="5592400" cy="1559845"/>
            <a:chOff x="-6599" y="4298451"/>
            <a:chExt cx="8388599" cy="2339767"/>
          </a:xfrm>
        </p:grpSpPr>
        <p:sp>
          <p:nvSpPr>
            <p:cNvPr id="3" name="a">
              <a:extLst>
                <a:ext uri="{FF2B5EF4-FFF2-40B4-BE49-F238E27FC236}">
                  <a16:creationId xmlns:a16="http://schemas.microsoft.com/office/drawing/2014/main" id="{EF361B2F-4AD3-0677-319F-3460F1CEBEA6}"/>
                </a:ext>
              </a:extLst>
            </p:cNvPr>
            <p:cNvSpPr/>
            <p:nvPr/>
          </p:nvSpPr>
          <p:spPr>
            <a:xfrm>
              <a:off x="1078816" y="445770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7" name="Picture 4">
              <a:extLst>
                <a:ext uri="{FF2B5EF4-FFF2-40B4-BE49-F238E27FC236}">
                  <a16:creationId xmlns:a16="http://schemas.microsoft.com/office/drawing/2014/main" id="{3A52F71A-6E1C-29E3-B23E-6E0A0B770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-6599" y="4298451"/>
              <a:ext cx="2111640" cy="2339767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8A89EED-70B6-F120-465E-37E1ACC821B7}"/>
              </a:ext>
            </a:extLst>
          </p:cNvPr>
          <p:cNvGrpSpPr/>
          <p:nvPr/>
        </p:nvGrpSpPr>
        <p:grpSpPr>
          <a:xfrm>
            <a:off x="6289824" y="2934328"/>
            <a:ext cx="5516771" cy="1459872"/>
            <a:chOff x="9105900" y="4442090"/>
            <a:chExt cx="8275156" cy="2189808"/>
          </a:xfrm>
        </p:grpSpPr>
        <p:sp>
          <p:nvSpPr>
            <p:cNvPr id="4" name="b">
              <a:extLst>
                <a:ext uri="{FF2B5EF4-FFF2-40B4-BE49-F238E27FC236}">
                  <a16:creationId xmlns:a16="http://schemas.microsoft.com/office/drawing/2014/main" id="{58B2C650-1CC2-929E-B9A9-18C31B8740E5}"/>
                </a:ext>
              </a:extLst>
            </p:cNvPr>
            <p:cNvSpPr/>
            <p:nvPr/>
          </p:nvSpPr>
          <p:spPr>
            <a:xfrm>
              <a:off x="9765046" y="4457701"/>
              <a:ext cx="7616010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10,2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8" name="Picture 11">
              <a:extLst>
                <a:ext uri="{FF2B5EF4-FFF2-40B4-BE49-F238E27FC236}">
                  <a16:creationId xmlns:a16="http://schemas.microsoft.com/office/drawing/2014/main" id="{AA202D36-FE70-E9C4-14E5-EEC7E58AB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9105900" y="4442090"/>
              <a:ext cx="1968090" cy="2189808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F3B9162-783E-4BCC-1BC5-A7955DD08F99}"/>
              </a:ext>
            </a:extLst>
          </p:cNvPr>
          <p:cNvGrpSpPr/>
          <p:nvPr/>
        </p:nvGrpSpPr>
        <p:grpSpPr>
          <a:xfrm>
            <a:off x="359600" y="4892040"/>
            <a:ext cx="5381043" cy="1548808"/>
            <a:chOff x="310435" y="7338060"/>
            <a:chExt cx="8071565" cy="2323212"/>
          </a:xfrm>
        </p:grpSpPr>
        <p:sp>
          <p:nvSpPr>
            <p:cNvPr id="11" name="c">
              <a:extLst>
                <a:ext uri="{FF2B5EF4-FFF2-40B4-BE49-F238E27FC236}">
                  <a16:creationId xmlns:a16="http://schemas.microsoft.com/office/drawing/2014/main" id="{7BBF831F-5501-9367-806D-24D63CE6BB82}"/>
                </a:ext>
              </a:extLst>
            </p:cNvPr>
            <p:cNvSpPr/>
            <p:nvPr/>
          </p:nvSpPr>
          <p:spPr>
            <a:xfrm>
              <a:off x="1078816" y="742956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10,1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Picture 12">
              <a:extLst>
                <a:ext uri="{FF2B5EF4-FFF2-40B4-BE49-F238E27FC236}">
                  <a16:creationId xmlns:a16="http://schemas.microsoft.com/office/drawing/2014/main" id="{2EB48C9B-85B6-9CAF-2C1E-56AEF946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310435" y="7338060"/>
              <a:ext cx="2128643" cy="2323212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29C2B4B-B39F-A5A3-576D-3D1C1D40D3C2}"/>
              </a:ext>
            </a:extLst>
          </p:cNvPr>
          <p:cNvGrpSpPr/>
          <p:nvPr/>
        </p:nvGrpSpPr>
        <p:grpSpPr>
          <a:xfrm>
            <a:off x="6289825" y="4902200"/>
            <a:ext cx="5571705" cy="1473200"/>
            <a:chOff x="9023498" y="7402261"/>
            <a:chExt cx="8357557" cy="2209800"/>
          </a:xfrm>
        </p:grpSpPr>
        <p:sp>
          <p:nvSpPr>
            <p:cNvPr id="12" name="d">
              <a:extLst>
                <a:ext uri="{FF2B5EF4-FFF2-40B4-BE49-F238E27FC236}">
                  <a16:creationId xmlns:a16="http://schemas.microsoft.com/office/drawing/2014/main" id="{FFC752B8-A2D1-61FB-BBA2-3041CE152CFD}"/>
                </a:ext>
              </a:extLst>
            </p:cNvPr>
            <p:cNvSpPr/>
            <p:nvPr/>
          </p:nvSpPr>
          <p:spPr>
            <a:xfrm>
              <a:off x="9765045" y="7429560"/>
              <a:ext cx="7616010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10,3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2" name="Picture 13">
              <a:extLst>
                <a:ext uri="{FF2B5EF4-FFF2-40B4-BE49-F238E27FC236}">
                  <a16:creationId xmlns:a16="http://schemas.microsoft.com/office/drawing/2014/main" id="{115DBC70-2450-9BC7-4B24-8339B72C4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>
              <a:off x="9023498" y="7402261"/>
              <a:ext cx="2010918" cy="2209800"/>
            </a:xfrm>
            <a:prstGeom prst="rect">
              <a:avLst/>
            </a:prstGeom>
          </p:spPr>
        </p:pic>
      </p:grpSp>
      <p:pic>
        <p:nvPicPr>
          <p:cNvPr id="6" name="Đúng">
            <a:extLst>
              <a:ext uri="{FF2B5EF4-FFF2-40B4-BE49-F238E27FC236}">
                <a16:creationId xmlns:a16="http://schemas.microsoft.com/office/drawing/2014/main" id="{D3DA7254-BAEF-E06A-35BB-E86419E540B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25000"/>
                    </a14:imgEffect>
                    <a14:imgEffect>
                      <a14:brightnessContrast bright="-3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93" y="5108914"/>
            <a:ext cx="1486303" cy="1189041"/>
          </a:xfrm>
          <a:prstGeom prst="rect">
            <a:avLst/>
          </a:prstGeom>
        </p:spPr>
      </p:pic>
      <p:pic>
        <p:nvPicPr>
          <p:cNvPr id="5" name="Tieng-sam-set-www_tiengdong_com">
            <a:hlinkClick r:id="" action="ppaction://media"/>
            <a:extLst>
              <a:ext uri="{FF2B5EF4-FFF2-40B4-BE49-F238E27FC236}">
                <a16:creationId xmlns:a16="http://schemas.microsoft.com/office/drawing/2014/main" id="{E14A7833-DA2C-99A6-E6A4-9D944B27FEE4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end="54376.7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01492" y="-774242"/>
            <a:ext cx="774242" cy="77424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2CAA5B5-C3EF-1693-9278-1106D1956451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2435714" y="2853692"/>
            <a:ext cx="4579665" cy="3587156"/>
          </a:xfrm>
          <a:prstGeom prst="rect">
            <a:avLst/>
          </a:prstGeom>
        </p:spPr>
      </p:pic>
      <p:pic>
        <p:nvPicPr>
          <p:cNvPr id="27" name="Tieng-yeah-tre-con-www_tiengdong_com (1)">
            <a:hlinkClick r:id="" action="ppaction://media"/>
            <a:extLst>
              <a:ext uri="{FF2B5EF4-FFF2-40B4-BE49-F238E27FC236}">
                <a16:creationId xmlns:a16="http://schemas.microsoft.com/office/drawing/2014/main" id="{EC8225AF-BBDD-D0DC-6A43-07ED306BA6B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94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repeatCount="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6893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" presetID="1" presetClass="exit" presetSubtype="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 p14:presetBounceEnd="72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9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7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 p14:presetBounceEnd="72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2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3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6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8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9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40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1" fill="hold">
                          <p:stCondLst>
                            <p:cond delay="0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4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5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3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0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1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4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0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3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6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8" presetID="35" presetClass="path" presetSubtype="0" accel="50000" fill="hold" nodeType="withEffect" p14:presetBounceEnd="75000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2.5E-6 3.7037E-6 L -0.45781 0.0287 " pathEditMode="relative" rAng="0" ptsTypes="AA" p14:bounceEnd="75000">
                                          <p:cBhvr>
                                            <p:cTn id="79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891" y="143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3448"/>
                                </p:stCondLst>
                                <p:childTnLst>
                                  <p:par>
                                    <p:cTn id="81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8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8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8" dur="4414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89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0" fill="hold">
                          <p:stCondLst>
                            <p:cond delay="0"/>
                          </p:stCondLst>
                          <p:childTnLst>
                            <p:par>
                              <p:cTn id="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3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4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5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6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9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8" fill="hold">
                          <p:stCondLst>
                            <p:cond delay="0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2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4" dur="512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audio>
                  <p:cMediaNode vol="80000">
                    <p:cTn id="10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  <p:audio>
                  <p:cMediaNode vol="80000">
                    <p:cTn id="10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7"/>
                    </p:tgtEl>
                  </p:cMediaNode>
                </p:audio>
              </p:childTnLst>
            </p:cTn>
          </p:par>
        </p:tnLst>
        <p:bldLst>
          <p:bldP spid="13" grpId="0" animBg="1"/>
          <p:bldP spid="13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repeatCount="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6893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" presetID="1" presetClass="exit" presetSubtype="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2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3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6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8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9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40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1" fill="hold">
                          <p:stCondLst>
                            <p:cond delay="0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4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5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3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0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1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4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0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3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6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8" presetID="35" presetClass="path" presetSubtype="0" accel="5000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2.5E-6 3.7037E-6 L -0.45781 0.0287 " pathEditMode="relative" rAng="0" ptsTypes="AA">
                                          <p:cBhvr>
                                            <p:cTn id="79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891" y="143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3448"/>
                                </p:stCondLst>
                                <p:childTnLst>
                                  <p:par>
                                    <p:cTn id="81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8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8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8" dur="4414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89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0" fill="hold">
                          <p:stCondLst>
                            <p:cond delay="0"/>
                          </p:stCondLst>
                          <p:childTnLst>
                            <p:par>
                              <p:cTn id="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3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4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5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6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9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8" fill="hold">
                          <p:stCondLst>
                            <p:cond delay="0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2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4" dur="512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audio>
                  <p:cMediaNode vol="80000">
                    <p:cTn id="10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  <p:audio>
                  <p:cMediaNode vol="80000">
                    <p:cTn id="10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7"/>
                    </p:tgtEl>
                  </p:cMediaNode>
                </p:audio>
              </p:childTnLst>
            </p:cTn>
          </p:par>
        </p:tnLst>
        <p:bldLst>
          <p:bldP spid="13" grpId="0" animBg="1"/>
          <p:bldP spid="13" grpId="1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ACAB14-EC7D-21E5-C9E2-18A72596BE6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" r="1991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D6921B3-50F0-5426-A70D-91C9614F19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4163A70C-DB01-F607-4FC1-C58887BC72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8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41B5E192-8878-79AD-AA7C-0DB6FFE0506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9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4B0138DD-0368-070C-08C8-8E86EA262E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10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ABF6ECE7-CB0E-3FF7-B6BE-CF3DC95D67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sp>
        <p:nvSpPr>
          <p:cNvPr id="15" name="Plaque 14">
            <a:extLst>
              <a:ext uri="{FF2B5EF4-FFF2-40B4-BE49-F238E27FC236}">
                <a16:creationId xmlns:a16="http://schemas.microsoft.com/office/drawing/2014/main" id="{FD62DB9F-5EEB-6A95-E6D4-B6F564FF1F5F}"/>
              </a:ext>
            </a:extLst>
          </p:cNvPr>
          <p:cNvSpPr/>
          <p:nvPr/>
        </p:nvSpPr>
        <p:spPr>
          <a:xfrm>
            <a:off x="762000" y="482600"/>
            <a:ext cx="10617200" cy="1778000"/>
          </a:xfrm>
          <a:prstGeom prst="plaque">
            <a:avLst/>
          </a:prstGeom>
          <a:solidFill>
            <a:srgbClr val="FFEFFF"/>
          </a:solidFill>
          <a:ln w="76200"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Làm tròn số thập phân 324,96 đến số tự nhiên gần nhất, ta được số: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8336612-F495-ED65-75A8-0F467FCAC213}"/>
              </a:ext>
            </a:extLst>
          </p:cNvPr>
          <p:cNvGrpSpPr/>
          <p:nvPr/>
        </p:nvGrpSpPr>
        <p:grpSpPr>
          <a:xfrm>
            <a:off x="219344" y="2961444"/>
            <a:ext cx="5541030" cy="1380932"/>
            <a:chOff x="70456" y="4457700"/>
            <a:chExt cx="8311544" cy="2071397"/>
          </a:xfrm>
        </p:grpSpPr>
        <p:sp>
          <p:nvSpPr>
            <p:cNvPr id="3" name="a">
              <a:extLst>
                <a:ext uri="{FF2B5EF4-FFF2-40B4-BE49-F238E27FC236}">
                  <a16:creationId xmlns:a16="http://schemas.microsoft.com/office/drawing/2014/main" id="{EF361B2F-4AD3-0677-319F-3460F1CEBEA6}"/>
                </a:ext>
              </a:extLst>
            </p:cNvPr>
            <p:cNvSpPr/>
            <p:nvPr/>
          </p:nvSpPr>
          <p:spPr>
            <a:xfrm>
              <a:off x="1078816" y="445770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325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7" name="Picture 4">
              <a:extLst>
                <a:ext uri="{FF2B5EF4-FFF2-40B4-BE49-F238E27FC236}">
                  <a16:creationId xmlns:a16="http://schemas.microsoft.com/office/drawing/2014/main" id="{3A52F71A-6E1C-29E3-B23E-6E0A0B770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70456" y="4646120"/>
              <a:ext cx="1609665" cy="1783563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8A89EED-70B6-F120-465E-37E1ACC821B7}"/>
              </a:ext>
            </a:extLst>
          </p:cNvPr>
          <p:cNvGrpSpPr/>
          <p:nvPr/>
        </p:nvGrpSpPr>
        <p:grpSpPr>
          <a:xfrm>
            <a:off x="6088060" y="2944737"/>
            <a:ext cx="5718536" cy="1380932"/>
            <a:chOff x="8803253" y="4457701"/>
            <a:chExt cx="8577803" cy="2071397"/>
          </a:xfrm>
        </p:grpSpPr>
        <p:sp>
          <p:nvSpPr>
            <p:cNvPr id="4" name="b">
              <a:extLst>
                <a:ext uri="{FF2B5EF4-FFF2-40B4-BE49-F238E27FC236}">
                  <a16:creationId xmlns:a16="http://schemas.microsoft.com/office/drawing/2014/main" id="{58B2C650-1CC2-929E-B9A9-18C31B8740E5}"/>
                </a:ext>
              </a:extLst>
            </p:cNvPr>
            <p:cNvSpPr/>
            <p:nvPr/>
          </p:nvSpPr>
          <p:spPr>
            <a:xfrm>
              <a:off x="9765046" y="4457701"/>
              <a:ext cx="7616010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324</a:t>
              </a:r>
            </a:p>
          </p:txBody>
        </p:sp>
        <p:pic>
          <p:nvPicPr>
            <p:cNvPr id="18" name="Picture 11">
              <a:extLst>
                <a:ext uri="{FF2B5EF4-FFF2-40B4-BE49-F238E27FC236}">
                  <a16:creationId xmlns:a16="http://schemas.microsoft.com/office/drawing/2014/main" id="{AA202D36-FE70-E9C4-14E5-EEC7E58AB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8803253" y="4780432"/>
              <a:ext cx="1437333" cy="1599259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F3B9162-783E-4BCC-1BC5-A7955DD08F99}"/>
              </a:ext>
            </a:extLst>
          </p:cNvPr>
          <p:cNvGrpSpPr/>
          <p:nvPr/>
        </p:nvGrpSpPr>
        <p:grpSpPr>
          <a:xfrm>
            <a:off x="167974" y="4953038"/>
            <a:ext cx="5572669" cy="1380931"/>
            <a:chOff x="22996" y="7429560"/>
            <a:chExt cx="8359004" cy="2071397"/>
          </a:xfrm>
        </p:grpSpPr>
        <p:sp>
          <p:nvSpPr>
            <p:cNvPr id="11" name="c">
              <a:extLst>
                <a:ext uri="{FF2B5EF4-FFF2-40B4-BE49-F238E27FC236}">
                  <a16:creationId xmlns:a16="http://schemas.microsoft.com/office/drawing/2014/main" id="{7BBF831F-5501-9367-806D-24D63CE6BB82}"/>
                </a:ext>
              </a:extLst>
            </p:cNvPr>
            <p:cNvSpPr/>
            <p:nvPr/>
          </p:nvSpPr>
          <p:spPr>
            <a:xfrm>
              <a:off x="1078816" y="742956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323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Picture 12">
              <a:extLst>
                <a:ext uri="{FF2B5EF4-FFF2-40B4-BE49-F238E27FC236}">
                  <a16:creationId xmlns:a16="http://schemas.microsoft.com/office/drawing/2014/main" id="{2EB48C9B-85B6-9CAF-2C1E-56AEF946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22996" y="7553057"/>
              <a:ext cx="1732208" cy="189054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29C2B4B-B39F-A5A3-576D-3D1C1D40D3C2}"/>
              </a:ext>
            </a:extLst>
          </p:cNvPr>
          <p:cNvGrpSpPr/>
          <p:nvPr/>
        </p:nvGrpSpPr>
        <p:grpSpPr>
          <a:xfrm>
            <a:off x="6305079" y="4920402"/>
            <a:ext cx="5556451" cy="1380932"/>
            <a:chOff x="9046379" y="7429560"/>
            <a:chExt cx="8334676" cy="2071397"/>
          </a:xfrm>
        </p:grpSpPr>
        <p:sp>
          <p:nvSpPr>
            <p:cNvPr id="12" name="d">
              <a:extLst>
                <a:ext uri="{FF2B5EF4-FFF2-40B4-BE49-F238E27FC236}">
                  <a16:creationId xmlns:a16="http://schemas.microsoft.com/office/drawing/2014/main" id="{FFC752B8-A2D1-61FB-BBA2-3041CE152CFD}"/>
                </a:ext>
              </a:extLst>
            </p:cNvPr>
            <p:cNvSpPr/>
            <p:nvPr/>
          </p:nvSpPr>
          <p:spPr>
            <a:xfrm>
              <a:off x="9765045" y="7429560"/>
              <a:ext cx="7616010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326</a:t>
              </a:r>
            </a:p>
          </p:txBody>
        </p:sp>
        <p:pic>
          <p:nvPicPr>
            <p:cNvPr id="22" name="Picture 13">
              <a:extLst>
                <a:ext uri="{FF2B5EF4-FFF2-40B4-BE49-F238E27FC236}">
                  <a16:creationId xmlns:a16="http://schemas.microsoft.com/office/drawing/2014/main" id="{115DBC70-2450-9BC7-4B24-8339B72C4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>
              <a:off x="9046379" y="7698826"/>
              <a:ext cx="1437333" cy="1579488"/>
            </a:xfrm>
            <a:prstGeom prst="rect">
              <a:avLst/>
            </a:prstGeom>
          </p:spPr>
        </p:pic>
      </p:grpSp>
      <p:pic>
        <p:nvPicPr>
          <p:cNvPr id="6" name="Đúng">
            <a:extLst>
              <a:ext uri="{FF2B5EF4-FFF2-40B4-BE49-F238E27FC236}">
                <a16:creationId xmlns:a16="http://schemas.microsoft.com/office/drawing/2014/main" id="{D3DA7254-BAEF-E06A-35BB-E86419E540B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25000"/>
                    </a14:imgEffect>
                    <a14:imgEffect>
                      <a14:brightnessContrast bright="-3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8" y="3026239"/>
            <a:ext cx="1486303" cy="1189041"/>
          </a:xfrm>
          <a:prstGeom prst="rect">
            <a:avLst/>
          </a:prstGeom>
        </p:spPr>
      </p:pic>
      <p:pic>
        <p:nvPicPr>
          <p:cNvPr id="5" name="Tieng-sam-set-www_tiengdong_com">
            <a:hlinkClick r:id="" action="ppaction://media"/>
            <a:extLst>
              <a:ext uri="{FF2B5EF4-FFF2-40B4-BE49-F238E27FC236}">
                <a16:creationId xmlns:a16="http://schemas.microsoft.com/office/drawing/2014/main" id="{E14A7833-DA2C-99A6-E6A4-9D944B27FEE4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end="54376.7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01492" y="-774242"/>
            <a:ext cx="774242" cy="774242"/>
          </a:xfrm>
          <a:prstGeom prst="rect">
            <a:avLst/>
          </a:prstGeom>
        </p:spPr>
      </p:pic>
      <p:pic>
        <p:nvPicPr>
          <p:cNvPr id="27" name="Tieng-yeah-tre-con-www_tiengdong_com (1)">
            <a:hlinkClick r:id="" action="ppaction://media"/>
            <a:extLst>
              <a:ext uri="{FF2B5EF4-FFF2-40B4-BE49-F238E27FC236}">
                <a16:creationId xmlns:a16="http://schemas.microsoft.com/office/drawing/2014/main" id="{EC8225AF-BBDD-D0DC-6A43-07ED306BA6B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sp>
        <p:nvSpPr>
          <p:cNvPr id="16" name="Freeform 9">
            <a:extLst>
              <a:ext uri="{FF2B5EF4-FFF2-40B4-BE49-F238E27FC236}">
                <a16:creationId xmlns:a16="http://schemas.microsoft.com/office/drawing/2014/main" id="{C88BD4A7-94A7-439A-72E1-C9A4F0766635}"/>
              </a:ext>
            </a:extLst>
          </p:cNvPr>
          <p:cNvSpPr/>
          <p:nvPr/>
        </p:nvSpPr>
        <p:spPr>
          <a:xfrm rot="1903864">
            <a:off x="12710365" y="3360370"/>
            <a:ext cx="4809187" cy="2206214"/>
          </a:xfrm>
          <a:custGeom>
            <a:avLst/>
            <a:gdLst/>
            <a:ahLst/>
            <a:cxnLst/>
            <a:rect l="l" t="t" r="r" b="b"/>
            <a:pathLst>
              <a:path w="2743386" h="1258528">
                <a:moveTo>
                  <a:pt x="0" y="0"/>
                </a:moveTo>
                <a:lnTo>
                  <a:pt x="2743386" y="0"/>
                </a:lnTo>
                <a:lnTo>
                  <a:pt x="2743386" y="1258528"/>
                </a:lnTo>
                <a:lnTo>
                  <a:pt x="0" y="1258528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16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repeatCount="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6893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" presetID="1" presetClass="exit" presetSubtype="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 p14:presetBounceEnd="72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9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7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 p14:presetBounceEnd="72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2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3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6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7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8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5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6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2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3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6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9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2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4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8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0" presetID="35" presetClass="path" presetSubtype="0" accel="50000" fill="hold" nodeType="withEffect" p14:presetBounceEnd="75000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3.54167E-6 4.07407E-6 L -0.4806 0.04467 " pathEditMode="relative" rAng="0" ptsTypes="AA" p14:bounceEnd="75000">
                                          <p:cBhvr>
                                            <p:cTn id="71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4036" y="222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3448"/>
                                </p:stCondLst>
                                <p:childTnLst>
                                  <p:par>
                                    <p:cTn id="73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7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0" dur="4414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81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2" fill="hold">
                          <p:stCondLst>
                            <p:cond delay="0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5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86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7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8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89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0" fill="hold">
                          <p:stCondLst>
                            <p:cond delay="0"/>
                          </p:stCondLst>
                          <p:childTnLst>
                            <p:par>
                              <p:cTn id="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3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4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5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6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9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8" fill="hold">
                          <p:stCondLst>
                            <p:cond delay="0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2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4" dur="512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audio>
                  <p:cMediaNode vol="80000">
                    <p:cTn id="10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  <p:audio>
                  <p:cMediaNode vol="80000">
                    <p:cTn id="10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7"/>
                    </p:tgtEl>
                  </p:cMediaNode>
                </p:audio>
              </p:childTnLst>
            </p:cTn>
          </p:par>
        </p:tnLst>
        <p:bldLst>
          <p:bldP spid="13" grpId="0" animBg="1"/>
          <p:bldP spid="13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repeatCount="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6893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" presetID="1" presetClass="exit" presetSubtype="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2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3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6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7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8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5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6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2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3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6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9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2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4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8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0" presetID="35" presetClass="path" presetSubtype="0" accel="5000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3.54167E-6 4.07407E-6 L -0.4806 0.04467 " pathEditMode="relative" rAng="0" ptsTypes="AA">
                                          <p:cBhvr>
                                            <p:cTn id="71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4036" y="222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3448"/>
                                </p:stCondLst>
                                <p:childTnLst>
                                  <p:par>
                                    <p:cTn id="73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7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0" dur="4414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81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2" fill="hold">
                          <p:stCondLst>
                            <p:cond delay="0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5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86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7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8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89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0" fill="hold">
                          <p:stCondLst>
                            <p:cond delay="0"/>
                          </p:stCondLst>
                          <p:childTnLst>
                            <p:par>
                              <p:cTn id="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3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4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5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6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9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8" fill="hold">
                          <p:stCondLst>
                            <p:cond delay="0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2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4" dur="512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audio>
                  <p:cMediaNode vol="80000">
                    <p:cTn id="10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  <p:audio>
                  <p:cMediaNode vol="80000">
                    <p:cTn id="10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7"/>
                    </p:tgtEl>
                  </p:cMediaNode>
                </p:audio>
              </p:childTnLst>
            </p:cTn>
          </p:par>
        </p:tnLst>
        <p:bldLst>
          <p:bldP spid="13" grpId="0" animBg="1"/>
          <p:bldP spid="13" grpId="1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ACAB14-EC7D-21E5-C9E2-18A72596BE6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" r="1991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D6921B3-50F0-5426-A70D-91C9614F19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4163A70C-DB01-F607-4FC1-C58887BC72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8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41B5E192-8878-79AD-AA7C-0DB6FFE0506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9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4B0138DD-0368-070C-08C8-8E86EA262E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10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ABF6ECE7-CB0E-3FF7-B6BE-CF3DC95D67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sp>
        <p:nvSpPr>
          <p:cNvPr id="15" name="Plaque 14">
            <a:extLst>
              <a:ext uri="{FF2B5EF4-FFF2-40B4-BE49-F238E27FC236}">
                <a16:creationId xmlns:a16="http://schemas.microsoft.com/office/drawing/2014/main" id="{FD62DB9F-5EEB-6A95-E6D4-B6F564FF1F5F}"/>
              </a:ext>
            </a:extLst>
          </p:cNvPr>
          <p:cNvSpPr/>
          <p:nvPr/>
        </p:nvSpPr>
        <p:spPr>
          <a:xfrm>
            <a:off x="762000" y="482600"/>
            <a:ext cx="10617200" cy="1778000"/>
          </a:xfrm>
          <a:prstGeom prst="plaque">
            <a:avLst/>
          </a:prstGeom>
          <a:solidFill>
            <a:srgbClr val="FFEFFF"/>
          </a:solidFill>
          <a:ln w="76200"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</a:t>
            </a: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Làm tròn số thập phân 0,939 đến hàng phần trăm, ta được số: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8336612-F495-ED65-75A8-0F467FCAC213}"/>
              </a:ext>
            </a:extLst>
          </p:cNvPr>
          <p:cNvGrpSpPr/>
          <p:nvPr/>
        </p:nvGrpSpPr>
        <p:grpSpPr>
          <a:xfrm>
            <a:off x="219344" y="2961444"/>
            <a:ext cx="5541030" cy="1380932"/>
            <a:chOff x="70456" y="4457700"/>
            <a:chExt cx="8311544" cy="2071397"/>
          </a:xfrm>
        </p:grpSpPr>
        <p:sp>
          <p:nvSpPr>
            <p:cNvPr id="3" name="a">
              <a:extLst>
                <a:ext uri="{FF2B5EF4-FFF2-40B4-BE49-F238E27FC236}">
                  <a16:creationId xmlns:a16="http://schemas.microsoft.com/office/drawing/2014/main" id="{EF361B2F-4AD3-0677-319F-3460F1CEBEA6}"/>
                </a:ext>
              </a:extLst>
            </p:cNvPr>
            <p:cNvSpPr/>
            <p:nvPr/>
          </p:nvSpPr>
          <p:spPr>
            <a:xfrm>
              <a:off x="1078816" y="445770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0,9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7" name="Picture 4">
              <a:extLst>
                <a:ext uri="{FF2B5EF4-FFF2-40B4-BE49-F238E27FC236}">
                  <a16:creationId xmlns:a16="http://schemas.microsoft.com/office/drawing/2014/main" id="{3A52F71A-6E1C-29E3-B23E-6E0A0B770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70456" y="4646120"/>
              <a:ext cx="1609665" cy="1783563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8A89EED-70B6-F120-465E-37E1ACC821B7}"/>
              </a:ext>
            </a:extLst>
          </p:cNvPr>
          <p:cNvGrpSpPr/>
          <p:nvPr/>
        </p:nvGrpSpPr>
        <p:grpSpPr>
          <a:xfrm>
            <a:off x="6088060" y="2944737"/>
            <a:ext cx="5718536" cy="1380932"/>
            <a:chOff x="8803253" y="4457701"/>
            <a:chExt cx="8577803" cy="2071397"/>
          </a:xfrm>
        </p:grpSpPr>
        <p:sp>
          <p:nvSpPr>
            <p:cNvPr id="4" name="b">
              <a:extLst>
                <a:ext uri="{FF2B5EF4-FFF2-40B4-BE49-F238E27FC236}">
                  <a16:creationId xmlns:a16="http://schemas.microsoft.com/office/drawing/2014/main" id="{58B2C650-1CC2-929E-B9A9-18C31B8740E5}"/>
                </a:ext>
              </a:extLst>
            </p:cNvPr>
            <p:cNvSpPr/>
            <p:nvPr/>
          </p:nvSpPr>
          <p:spPr>
            <a:xfrm>
              <a:off x="9765046" y="4457701"/>
              <a:ext cx="7616010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0,95</a:t>
              </a:r>
            </a:p>
          </p:txBody>
        </p:sp>
        <p:pic>
          <p:nvPicPr>
            <p:cNvPr id="18" name="Picture 11">
              <a:extLst>
                <a:ext uri="{FF2B5EF4-FFF2-40B4-BE49-F238E27FC236}">
                  <a16:creationId xmlns:a16="http://schemas.microsoft.com/office/drawing/2014/main" id="{AA202D36-FE70-E9C4-14E5-EEC7E58AB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8803253" y="4780432"/>
              <a:ext cx="1437333" cy="1599259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F3B9162-783E-4BCC-1BC5-A7955DD08F99}"/>
              </a:ext>
            </a:extLst>
          </p:cNvPr>
          <p:cNvGrpSpPr/>
          <p:nvPr/>
        </p:nvGrpSpPr>
        <p:grpSpPr>
          <a:xfrm>
            <a:off x="167974" y="4953038"/>
            <a:ext cx="5572669" cy="1380931"/>
            <a:chOff x="22996" y="7429560"/>
            <a:chExt cx="8359004" cy="2071397"/>
          </a:xfrm>
        </p:grpSpPr>
        <p:sp>
          <p:nvSpPr>
            <p:cNvPr id="11" name="c">
              <a:extLst>
                <a:ext uri="{FF2B5EF4-FFF2-40B4-BE49-F238E27FC236}">
                  <a16:creationId xmlns:a16="http://schemas.microsoft.com/office/drawing/2014/main" id="{7BBF831F-5501-9367-806D-24D63CE6BB82}"/>
                </a:ext>
              </a:extLst>
            </p:cNvPr>
            <p:cNvSpPr/>
            <p:nvPr/>
          </p:nvSpPr>
          <p:spPr>
            <a:xfrm>
              <a:off x="1078816" y="742956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0,93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Picture 12">
              <a:extLst>
                <a:ext uri="{FF2B5EF4-FFF2-40B4-BE49-F238E27FC236}">
                  <a16:creationId xmlns:a16="http://schemas.microsoft.com/office/drawing/2014/main" id="{2EB48C9B-85B6-9CAF-2C1E-56AEF946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22996" y="7553057"/>
              <a:ext cx="1732208" cy="189054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29C2B4B-B39F-A5A3-576D-3D1C1D40D3C2}"/>
              </a:ext>
            </a:extLst>
          </p:cNvPr>
          <p:cNvGrpSpPr/>
          <p:nvPr/>
        </p:nvGrpSpPr>
        <p:grpSpPr>
          <a:xfrm>
            <a:off x="6305079" y="4920402"/>
            <a:ext cx="5556451" cy="1380932"/>
            <a:chOff x="9046379" y="7429560"/>
            <a:chExt cx="8334676" cy="2071397"/>
          </a:xfrm>
        </p:grpSpPr>
        <p:sp>
          <p:nvSpPr>
            <p:cNvPr id="12" name="d">
              <a:extLst>
                <a:ext uri="{FF2B5EF4-FFF2-40B4-BE49-F238E27FC236}">
                  <a16:creationId xmlns:a16="http://schemas.microsoft.com/office/drawing/2014/main" id="{FFC752B8-A2D1-61FB-BBA2-3041CE152CFD}"/>
                </a:ext>
              </a:extLst>
            </p:cNvPr>
            <p:cNvSpPr/>
            <p:nvPr/>
          </p:nvSpPr>
          <p:spPr>
            <a:xfrm>
              <a:off x="9765045" y="7429560"/>
              <a:ext cx="7616010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0,94</a:t>
              </a:r>
            </a:p>
          </p:txBody>
        </p:sp>
        <p:pic>
          <p:nvPicPr>
            <p:cNvPr id="22" name="Picture 13">
              <a:extLst>
                <a:ext uri="{FF2B5EF4-FFF2-40B4-BE49-F238E27FC236}">
                  <a16:creationId xmlns:a16="http://schemas.microsoft.com/office/drawing/2014/main" id="{115DBC70-2450-9BC7-4B24-8339B72C4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>
              <a:off x="9046379" y="7698826"/>
              <a:ext cx="1437333" cy="1579488"/>
            </a:xfrm>
            <a:prstGeom prst="rect">
              <a:avLst/>
            </a:prstGeom>
          </p:spPr>
        </p:pic>
      </p:grpSp>
      <p:pic>
        <p:nvPicPr>
          <p:cNvPr id="6" name="Đúng">
            <a:extLst>
              <a:ext uri="{FF2B5EF4-FFF2-40B4-BE49-F238E27FC236}">
                <a16:creationId xmlns:a16="http://schemas.microsoft.com/office/drawing/2014/main" id="{D3DA7254-BAEF-E06A-35BB-E86419E540B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25000"/>
                    </a14:imgEffect>
                    <a14:imgEffect>
                      <a14:brightnessContrast bright="-3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060" y="5071028"/>
            <a:ext cx="1486303" cy="1189041"/>
          </a:xfrm>
          <a:prstGeom prst="rect">
            <a:avLst/>
          </a:prstGeom>
        </p:spPr>
      </p:pic>
      <p:pic>
        <p:nvPicPr>
          <p:cNvPr id="5" name="Tieng-sam-set-www_tiengdong_com">
            <a:hlinkClick r:id="" action="ppaction://media"/>
            <a:extLst>
              <a:ext uri="{FF2B5EF4-FFF2-40B4-BE49-F238E27FC236}">
                <a16:creationId xmlns:a16="http://schemas.microsoft.com/office/drawing/2014/main" id="{E14A7833-DA2C-99A6-E6A4-9D944B27FEE4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end="54376.7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01492" y="-774242"/>
            <a:ext cx="774242" cy="774242"/>
          </a:xfrm>
          <a:prstGeom prst="rect">
            <a:avLst/>
          </a:prstGeom>
        </p:spPr>
      </p:pic>
      <p:pic>
        <p:nvPicPr>
          <p:cNvPr id="27" name="Tieng-yeah-tre-con-www_tiengdong_com (1)">
            <a:hlinkClick r:id="" action="ppaction://media"/>
            <a:extLst>
              <a:ext uri="{FF2B5EF4-FFF2-40B4-BE49-F238E27FC236}">
                <a16:creationId xmlns:a16="http://schemas.microsoft.com/office/drawing/2014/main" id="{EC8225AF-BBDD-D0DC-6A43-07ED306BA6B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sp>
        <p:nvSpPr>
          <p:cNvPr id="14" name="Freeform 9">
            <a:extLst>
              <a:ext uri="{FF2B5EF4-FFF2-40B4-BE49-F238E27FC236}">
                <a16:creationId xmlns:a16="http://schemas.microsoft.com/office/drawing/2014/main" id="{94548456-5D44-15B9-D89A-0CCC07EA8DEC}"/>
              </a:ext>
            </a:extLst>
          </p:cNvPr>
          <p:cNvSpPr/>
          <p:nvPr/>
        </p:nvSpPr>
        <p:spPr>
          <a:xfrm>
            <a:off x="-4122734" y="3779925"/>
            <a:ext cx="3874892" cy="2421808"/>
          </a:xfrm>
          <a:custGeom>
            <a:avLst/>
            <a:gdLst/>
            <a:ahLst/>
            <a:cxnLst/>
            <a:rect l="l" t="t" r="r" b="b"/>
            <a:pathLst>
              <a:path w="2439182" h="1524489">
                <a:moveTo>
                  <a:pt x="0" y="0"/>
                </a:moveTo>
                <a:lnTo>
                  <a:pt x="2439182" y="0"/>
                </a:lnTo>
                <a:lnTo>
                  <a:pt x="2439182" y="1524489"/>
                </a:lnTo>
                <a:lnTo>
                  <a:pt x="0" y="1524489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=""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293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repeatCount="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6893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" presetID="1" presetClass="exit" presetSubtype="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 p14:presetBounceEnd="72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9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7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 p14:presetBounceEnd="72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2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3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6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7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9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40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1" fill="hold">
                          <p:stCondLst>
                            <p:cond delay="0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4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5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7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48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9" fill="hold">
                          <p:stCondLst>
                            <p:cond delay="0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2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3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1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62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8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2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0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1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4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6" presetID="35" presetClass="path" presetSubtype="0" accel="50000" fill="hold" nodeType="withEffect" p14:presetBounceEnd="75000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3.33333E-6 2.22222E-6 L 0.45482 -0.04259 " pathEditMode="relative" rAng="0" ptsTypes="AA" p14:bounceEnd="75000">
                                          <p:cBhvr>
                                            <p:cTn id="87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734" y="-213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3448"/>
                                </p:stCondLst>
                                <p:childTnLst>
                                  <p:par>
                                    <p:cTn id="89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6" dur="4414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9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8" fill="hold">
                          <p:stCondLst>
                            <p:cond delay="0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2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4" dur="512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audio>
                  <p:cMediaNode vol="80000">
                    <p:cTn id="10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  <p:audio>
                  <p:cMediaNode vol="80000">
                    <p:cTn id="10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7"/>
                    </p:tgtEl>
                  </p:cMediaNode>
                </p:audio>
              </p:childTnLst>
            </p:cTn>
          </p:par>
        </p:tnLst>
        <p:bldLst>
          <p:bldP spid="13" grpId="0" animBg="1"/>
          <p:bldP spid="13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repeatCount="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6893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" presetID="1" presetClass="exit" presetSubtype="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2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3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6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7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9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40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1" fill="hold">
                          <p:stCondLst>
                            <p:cond delay="0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4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5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7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48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9" fill="hold">
                          <p:stCondLst>
                            <p:cond delay="0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2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3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1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62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8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2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0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1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4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6" presetID="35" presetClass="path" presetSubtype="0" accel="5000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3.33333E-6 2.22222E-6 L 0.45482 -0.04259 " pathEditMode="relative" rAng="0" ptsTypes="AA">
                                          <p:cBhvr>
                                            <p:cTn id="87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734" y="-213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3448"/>
                                </p:stCondLst>
                                <p:childTnLst>
                                  <p:par>
                                    <p:cTn id="89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6" dur="4414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9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8" fill="hold">
                          <p:stCondLst>
                            <p:cond delay="0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2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4" dur="512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audio>
                  <p:cMediaNode vol="80000">
                    <p:cTn id="10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  <p:audio>
                  <p:cMediaNode vol="80000">
                    <p:cTn id="10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7"/>
                    </p:tgtEl>
                  </p:cMediaNode>
                </p:audio>
              </p:childTnLst>
            </p:cTn>
          </p:par>
        </p:tnLst>
        <p:bldLst>
          <p:bldP spid="13" grpId="0" animBg="1"/>
          <p:bldP spid="13" grpId="1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54DC178-C62E-8886-44A7-C191BF99A07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771" r="1712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7F42C594-58D0-20FD-BD5D-60B71DCFE9DC}"/>
              </a:ext>
            </a:extLst>
          </p:cNvPr>
          <p:cNvSpPr/>
          <p:nvPr/>
        </p:nvSpPr>
        <p:spPr>
          <a:xfrm>
            <a:off x="5974403" y="1525732"/>
            <a:ext cx="4815018" cy="2354024"/>
          </a:xfrm>
          <a:prstGeom prst="wedgeRoundRectCallout">
            <a:avLst>
              <a:gd name="adj1" fmla="val -64291"/>
              <a:gd name="adj2" fmla="val -23151"/>
              <a:gd name="adj3" fmla="val 16667"/>
            </a:avLst>
          </a:prstGeom>
          <a:solidFill>
            <a:srgbClr val="E9F7FD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Cả nhà mình đã an tâm tránh mưa bão rồi. Cảm ơn các bạn rất nhiều nhé!</a:t>
            </a:r>
            <a:endParaRPr kumimoji="0" lang="vi-VN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ABD91A7-0337-AB52-28C5-6BC430E948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0339" y="3978264"/>
            <a:ext cx="3532727" cy="2767111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341CF3DD-5132-0DD3-3847-76D6EAF85224}"/>
              </a:ext>
            </a:extLst>
          </p:cNvPr>
          <p:cNvGrpSpPr/>
          <p:nvPr/>
        </p:nvGrpSpPr>
        <p:grpSpPr>
          <a:xfrm>
            <a:off x="573872" y="1583843"/>
            <a:ext cx="4754992" cy="5274157"/>
            <a:chOff x="573872" y="1583843"/>
            <a:chExt cx="4754992" cy="5274157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0E84932-EB2C-5944-96FB-760B072849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495"/>
            <a:stretch/>
          </p:blipFill>
          <p:spPr>
            <a:xfrm>
              <a:off x="983193" y="1583843"/>
              <a:ext cx="4345671" cy="5274157"/>
            </a:xfrm>
            <a:prstGeom prst="rect">
              <a:avLst/>
            </a:prstGeom>
          </p:spPr>
        </p:pic>
        <p:sp>
          <p:nvSpPr>
            <p:cNvPr id="32" name="Freeform 9">
              <a:extLst>
                <a:ext uri="{FF2B5EF4-FFF2-40B4-BE49-F238E27FC236}">
                  <a16:creationId xmlns:a16="http://schemas.microsoft.com/office/drawing/2014/main" id="{EBE35473-78D5-73BB-243B-282B4A578557}"/>
                </a:ext>
              </a:extLst>
            </p:cNvPr>
            <p:cNvSpPr/>
            <p:nvPr/>
          </p:nvSpPr>
          <p:spPr>
            <a:xfrm rot="4495537">
              <a:off x="50500" y="3605712"/>
              <a:ext cx="1933935" cy="887192"/>
            </a:xfrm>
            <a:custGeom>
              <a:avLst/>
              <a:gdLst/>
              <a:ahLst/>
              <a:cxnLst/>
              <a:rect l="l" t="t" r="r" b="b"/>
              <a:pathLst>
                <a:path w="2743386" h="1258528">
                  <a:moveTo>
                    <a:pt x="0" y="0"/>
                  </a:moveTo>
                  <a:lnTo>
                    <a:pt x="2743386" y="0"/>
                  </a:lnTo>
                  <a:lnTo>
                    <a:pt x="2743386" y="1258528"/>
                  </a:lnTo>
                  <a:lnTo>
                    <a:pt x="0" y="1258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4" name="Freeform 9">
            <a:extLst>
              <a:ext uri="{FF2B5EF4-FFF2-40B4-BE49-F238E27FC236}">
                <a16:creationId xmlns:a16="http://schemas.microsoft.com/office/drawing/2014/main" id="{242FCBF3-CF49-E16D-743C-9ACAE553774A}"/>
              </a:ext>
            </a:extLst>
          </p:cNvPr>
          <p:cNvSpPr/>
          <p:nvPr/>
        </p:nvSpPr>
        <p:spPr>
          <a:xfrm>
            <a:off x="8541845" y="5098369"/>
            <a:ext cx="2445774" cy="1528609"/>
          </a:xfrm>
          <a:custGeom>
            <a:avLst/>
            <a:gdLst/>
            <a:ahLst/>
            <a:cxnLst/>
            <a:rect l="l" t="t" r="r" b="b"/>
            <a:pathLst>
              <a:path w="2439182" h="1524489">
                <a:moveTo>
                  <a:pt x="0" y="0"/>
                </a:moveTo>
                <a:lnTo>
                  <a:pt x="2439182" y="0"/>
                </a:lnTo>
                <a:lnTo>
                  <a:pt x="2439182" y="1524489"/>
                </a:lnTo>
                <a:lnTo>
                  <a:pt x="0" y="152448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5" name="Tieng-yeah-tre-con-www_tiengdong_com (1)">
            <a:hlinkClick r:id="" action="ppaction://media"/>
            <a:extLst>
              <a:ext uri="{FF2B5EF4-FFF2-40B4-BE49-F238E27FC236}">
                <a16:creationId xmlns:a16="http://schemas.microsoft.com/office/drawing/2014/main" id="{8C4CB6AD-A59E-F6DF-DA3B-5C57991A3F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659E16D-2335-9842-1ABC-AD01E893E73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7654" y="-11557"/>
            <a:ext cx="11485859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14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4414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Logo, company name&#10;&#10;Description automatically generated">
            <a:extLst>
              <a:ext uri="{FF2B5EF4-FFF2-40B4-BE49-F238E27FC236}">
                <a16:creationId xmlns:a16="http://schemas.microsoft.com/office/drawing/2014/main" id="{375F0091-8A0A-17C4-B922-DE863FAC6C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3655" y="-104509"/>
            <a:ext cx="974677" cy="974677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77613C3-891F-F68E-8624-8369A1B3CC62}"/>
              </a:ext>
            </a:extLst>
          </p:cNvPr>
          <p:cNvSpPr/>
          <p:nvPr/>
        </p:nvSpPr>
        <p:spPr>
          <a:xfrm>
            <a:off x="5038725" y="6391275"/>
            <a:ext cx="1123950" cy="21907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BD2BD4-69B8-D4D6-1B95-E049C22E29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14872" y="426218"/>
            <a:ext cx="8419306" cy="27861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97796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200953"/>
            <a:ext cx="12192000" cy="282825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5077027" y="65594"/>
            <a:ext cx="2519916" cy="260951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1201543" y="2478335"/>
            <a:ext cx="10270884" cy="37637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543" y="3121272"/>
            <a:ext cx="10320135" cy="28223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2584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7"/>
          <p:cNvSpPr/>
          <p:nvPr/>
        </p:nvSpPr>
        <p:spPr>
          <a:xfrm>
            <a:off x="2247900" y="190200"/>
            <a:ext cx="7105651" cy="1086150"/>
          </a:xfrm>
          <a:custGeom>
            <a:avLst/>
            <a:gdLst>
              <a:gd name="connsiteX0" fmla="*/ 0 w 2984739"/>
              <a:gd name="connsiteY0" fmla="*/ 129399 h 776377"/>
              <a:gd name="connsiteX1" fmla="*/ 129399 w 2984739"/>
              <a:gd name="connsiteY1" fmla="*/ 0 h 776377"/>
              <a:gd name="connsiteX2" fmla="*/ 2855340 w 2984739"/>
              <a:gd name="connsiteY2" fmla="*/ 0 h 776377"/>
              <a:gd name="connsiteX3" fmla="*/ 2984739 w 2984739"/>
              <a:gd name="connsiteY3" fmla="*/ 129399 h 776377"/>
              <a:gd name="connsiteX4" fmla="*/ 2984739 w 2984739"/>
              <a:gd name="connsiteY4" fmla="*/ 646978 h 776377"/>
              <a:gd name="connsiteX5" fmla="*/ 2855340 w 2984739"/>
              <a:gd name="connsiteY5" fmla="*/ 776377 h 776377"/>
              <a:gd name="connsiteX6" fmla="*/ 129399 w 2984739"/>
              <a:gd name="connsiteY6" fmla="*/ 776377 h 776377"/>
              <a:gd name="connsiteX7" fmla="*/ 0 w 2984739"/>
              <a:gd name="connsiteY7" fmla="*/ 646978 h 776377"/>
              <a:gd name="connsiteX8" fmla="*/ 0 w 2984739"/>
              <a:gd name="connsiteY8" fmla="*/ 129399 h 776377"/>
              <a:gd name="connsiteX0" fmla="*/ 0 w 2984739"/>
              <a:gd name="connsiteY0" fmla="*/ 200291 h 847269"/>
              <a:gd name="connsiteX1" fmla="*/ 129399 w 2984739"/>
              <a:gd name="connsiteY1" fmla="*/ 70892 h 847269"/>
              <a:gd name="connsiteX2" fmla="*/ 948905 w 2984739"/>
              <a:gd name="connsiteY2" fmla="*/ 0 h 847269"/>
              <a:gd name="connsiteX3" fmla="*/ 2855340 w 2984739"/>
              <a:gd name="connsiteY3" fmla="*/ 70892 h 847269"/>
              <a:gd name="connsiteX4" fmla="*/ 2984739 w 2984739"/>
              <a:gd name="connsiteY4" fmla="*/ 200291 h 847269"/>
              <a:gd name="connsiteX5" fmla="*/ 2984739 w 2984739"/>
              <a:gd name="connsiteY5" fmla="*/ 717870 h 847269"/>
              <a:gd name="connsiteX6" fmla="*/ 2855340 w 2984739"/>
              <a:gd name="connsiteY6" fmla="*/ 847269 h 847269"/>
              <a:gd name="connsiteX7" fmla="*/ 129399 w 2984739"/>
              <a:gd name="connsiteY7" fmla="*/ 847269 h 847269"/>
              <a:gd name="connsiteX8" fmla="*/ 0 w 2984739"/>
              <a:gd name="connsiteY8" fmla="*/ 717870 h 847269"/>
              <a:gd name="connsiteX9" fmla="*/ 0 w 2984739"/>
              <a:gd name="connsiteY9" fmla="*/ 200291 h 847269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855340 w 2984739"/>
              <a:gd name="connsiteY4" fmla="*/ 70970 h 847347"/>
              <a:gd name="connsiteX5" fmla="*/ 2984739 w 2984739"/>
              <a:gd name="connsiteY5" fmla="*/ 200369 h 847347"/>
              <a:gd name="connsiteX6" fmla="*/ 2984739 w 2984739"/>
              <a:gd name="connsiteY6" fmla="*/ 717948 h 847347"/>
              <a:gd name="connsiteX7" fmla="*/ 2855340 w 2984739"/>
              <a:gd name="connsiteY7" fmla="*/ 847347 h 847347"/>
              <a:gd name="connsiteX8" fmla="*/ 129399 w 2984739"/>
              <a:gd name="connsiteY8" fmla="*/ 847347 h 847347"/>
              <a:gd name="connsiteX9" fmla="*/ 0 w 2984739"/>
              <a:gd name="connsiteY9" fmla="*/ 717948 h 847347"/>
              <a:gd name="connsiteX10" fmla="*/ 0 w 2984739"/>
              <a:gd name="connsiteY10" fmla="*/ 200369 h 847347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484407 w 2984739"/>
              <a:gd name="connsiteY4" fmla="*/ 17331 h 847347"/>
              <a:gd name="connsiteX5" fmla="*/ 2855340 w 2984739"/>
              <a:gd name="connsiteY5" fmla="*/ 70970 h 847347"/>
              <a:gd name="connsiteX6" fmla="*/ 2984739 w 2984739"/>
              <a:gd name="connsiteY6" fmla="*/ 200369 h 847347"/>
              <a:gd name="connsiteX7" fmla="*/ 2984739 w 2984739"/>
              <a:gd name="connsiteY7" fmla="*/ 717948 h 847347"/>
              <a:gd name="connsiteX8" fmla="*/ 2855340 w 2984739"/>
              <a:gd name="connsiteY8" fmla="*/ 847347 h 847347"/>
              <a:gd name="connsiteX9" fmla="*/ 129399 w 2984739"/>
              <a:gd name="connsiteY9" fmla="*/ 847347 h 847347"/>
              <a:gd name="connsiteX10" fmla="*/ 0 w 2984739"/>
              <a:gd name="connsiteY10" fmla="*/ 717948 h 847347"/>
              <a:gd name="connsiteX11" fmla="*/ 0 w 2984739"/>
              <a:gd name="connsiteY11" fmla="*/ 200369 h 847347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484407 w 2984739"/>
              <a:gd name="connsiteY4" fmla="*/ 17331 h 847347"/>
              <a:gd name="connsiteX5" fmla="*/ 2855340 w 2984739"/>
              <a:gd name="connsiteY5" fmla="*/ 70970 h 847347"/>
              <a:gd name="connsiteX6" fmla="*/ 2984739 w 2984739"/>
              <a:gd name="connsiteY6" fmla="*/ 200369 h 847347"/>
              <a:gd name="connsiteX7" fmla="*/ 2984739 w 2984739"/>
              <a:gd name="connsiteY7" fmla="*/ 717948 h 847347"/>
              <a:gd name="connsiteX8" fmla="*/ 2855340 w 2984739"/>
              <a:gd name="connsiteY8" fmla="*/ 847347 h 847347"/>
              <a:gd name="connsiteX9" fmla="*/ 948905 w 2984739"/>
              <a:gd name="connsiteY9" fmla="*/ 776455 h 847347"/>
              <a:gd name="connsiteX10" fmla="*/ 129399 w 2984739"/>
              <a:gd name="connsiteY10" fmla="*/ 847347 h 847347"/>
              <a:gd name="connsiteX11" fmla="*/ 0 w 2984739"/>
              <a:gd name="connsiteY11" fmla="*/ 717948 h 847347"/>
              <a:gd name="connsiteX12" fmla="*/ 0 w 2984739"/>
              <a:gd name="connsiteY12" fmla="*/ 200369 h 847347"/>
              <a:gd name="connsiteX0" fmla="*/ 0 w 2984739"/>
              <a:gd name="connsiteY0" fmla="*/ 200369 h 899045"/>
              <a:gd name="connsiteX1" fmla="*/ 129399 w 2984739"/>
              <a:gd name="connsiteY1" fmla="*/ 70970 h 899045"/>
              <a:gd name="connsiteX2" fmla="*/ 948905 w 2984739"/>
              <a:gd name="connsiteY2" fmla="*/ 78 h 899045"/>
              <a:gd name="connsiteX3" fmla="*/ 1932317 w 2984739"/>
              <a:gd name="connsiteY3" fmla="*/ 103595 h 899045"/>
              <a:gd name="connsiteX4" fmla="*/ 2484407 w 2984739"/>
              <a:gd name="connsiteY4" fmla="*/ 17331 h 899045"/>
              <a:gd name="connsiteX5" fmla="*/ 2855340 w 2984739"/>
              <a:gd name="connsiteY5" fmla="*/ 70970 h 899045"/>
              <a:gd name="connsiteX6" fmla="*/ 2984739 w 2984739"/>
              <a:gd name="connsiteY6" fmla="*/ 200369 h 899045"/>
              <a:gd name="connsiteX7" fmla="*/ 2984739 w 2984739"/>
              <a:gd name="connsiteY7" fmla="*/ 717948 h 899045"/>
              <a:gd name="connsiteX8" fmla="*/ 2855340 w 2984739"/>
              <a:gd name="connsiteY8" fmla="*/ 847347 h 899045"/>
              <a:gd name="connsiteX9" fmla="*/ 1846052 w 2984739"/>
              <a:gd name="connsiteY9" fmla="*/ 897225 h 899045"/>
              <a:gd name="connsiteX10" fmla="*/ 948905 w 2984739"/>
              <a:gd name="connsiteY10" fmla="*/ 776455 h 899045"/>
              <a:gd name="connsiteX11" fmla="*/ 129399 w 2984739"/>
              <a:gd name="connsiteY11" fmla="*/ 847347 h 899045"/>
              <a:gd name="connsiteX12" fmla="*/ 0 w 2984739"/>
              <a:gd name="connsiteY12" fmla="*/ 717948 h 899045"/>
              <a:gd name="connsiteX13" fmla="*/ 0 w 2984739"/>
              <a:gd name="connsiteY13" fmla="*/ 200369 h 89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84739" h="899045">
                <a:moveTo>
                  <a:pt x="0" y="200369"/>
                </a:moveTo>
                <a:cubicBezTo>
                  <a:pt x="0" y="128904"/>
                  <a:pt x="57934" y="70970"/>
                  <a:pt x="129399" y="70970"/>
                </a:cubicBezTo>
                <a:cubicBezTo>
                  <a:pt x="402568" y="64592"/>
                  <a:pt x="675736" y="6456"/>
                  <a:pt x="948905" y="78"/>
                </a:cubicBezTo>
                <a:cubicBezTo>
                  <a:pt x="1249391" y="-3111"/>
                  <a:pt x="1614578" y="91780"/>
                  <a:pt x="1932317" y="103595"/>
                </a:cubicBezTo>
                <a:cubicBezTo>
                  <a:pt x="2185359" y="115097"/>
                  <a:pt x="2330570" y="22768"/>
                  <a:pt x="2484407" y="17331"/>
                </a:cubicBezTo>
                <a:cubicBezTo>
                  <a:pt x="2638244" y="11894"/>
                  <a:pt x="2769076" y="49090"/>
                  <a:pt x="2855340" y="70970"/>
                </a:cubicBezTo>
                <a:cubicBezTo>
                  <a:pt x="2926805" y="70970"/>
                  <a:pt x="2984739" y="128904"/>
                  <a:pt x="2984739" y="200369"/>
                </a:cubicBezTo>
                <a:lnTo>
                  <a:pt x="2984739" y="717948"/>
                </a:lnTo>
                <a:cubicBezTo>
                  <a:pt x="2984739" y="789413"/>
                  <a:pt x="2926805" y="847347"/>
                  <a:pt x="2855340" y="847347"/>
                </a:cubicBezTo>
                <a:cubicBezTo>
                  <a:pt x="2662684" y="859974"/>
                  <a:pt x="2163791" y="909040"/>
                  <a:pt x="1846052" y="897225"/>
                </a:cubicBezTo>
                <a:cubicBezTo>
                  <a:pt x="1528313" y="885410"/>
                  <a:pt x="1232138" y="767515"/>
                  <a:pt x="948905" y="776455"/>
                </a:cubicBezTo>
                <a:lnTo>
                  <a:pt x="129399" y="847347"/>
                </a:lnTo>
                <a:cubicBezTo>
                  <a:pt x="57934" y="847347"/>
                  <a:pt x="0" y="789413"/>
                  <a:pt x="0" y="717948"/>
                </a:cubicBezTo>
                <a:lnTo>
                  <a:pt x="0" y="200369"/>
                </a:lnTo>
                <a:close/>
              </a:path>
            </a:pathLst>
          </a:custGeom>
          <a:solidFill>
            <a:srgbClr val="FFC000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216000" rtlCol="0" anchor="ctr"/>
          <a:lstStyle/>
          <a:p>
            <a:pPr lvl="0" algn="ctr"/>
            <a:r>
              <a:rPr lang="en-GB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GB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GB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GB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GB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GB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GB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C5A0F32-5F18-F36C-1C88-3726C6176F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464202"/>
              </p:ext>
            </p:extLst>
          </p:nvPr>
        </p:nvGraphicFramePr>
        <p:xfrm>
          <a:off x="1266825" y="1885950"/>
          <a:ext cx="9915525" cy="4013128"/>
        </p:xfrm>
        <a:graphic>
          <a:graphicData uri="http://schemas.openxmlformats.org/drawingml/2006/table">
            <a:tbl>
              <a:tblPr/>
              <a:tblGrid>
                <a:gridCol w="6543675">
                  <a:extLst>
                    <a:ext uri="{9D8B030D-6E8A-4147-A177-3AD203B41FA5}">
                      <a16:colId xmlns:a16="http://schemas.microsoft.com/office/drawing/2014/main" val="215943938"/>
                    </a:ext>
                  </a:extLst>
                </a:gridCol>
                <a:gridCol w="3371850">
                  <a:extLst>
                    <a:ext uri="{9D8B030D-6E8A-4147-A177-3AD203B41FA5}">
                      <a16:colId xmlns:a16="http://schemas.microsoft.com/office/drawing/2014/main" val="219815968"/>
                    </a:ext>
                  </a:extLst>
                </a:gridCol>
              </a:tblGrid>
              <a:tr h="65892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thập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phân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gồm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thập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phân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4536104"/>
                  </a:ext>
                </a:extLst>
              </a:tr>
              <a:tr h="988392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Ba chục, bảy đơn vị, ba phần mười, sáu phần trăm, bốn phần nghìn.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5116594"/>
                  </a:ext>
                </a:extLst>
              </a:tr>
              <a:tr h="658928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Năm trăm linh tám đơn vị, bốn mươi hai phần trăm.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101172"/>
                  </a:ext>
                </a:extLst>
              </a:tr>
              <a:tr h="658928">
                <a:tc>
                  <a:txBody>
                    <a:bodyPr/>
                    <a:lstStyle/>
                    <a:p>
                      <a:pPr algn="ctr"/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Không đơn vị, hai mươi lăm phần nghìn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174415"/>
                  </a:ext>
                </a:extLst>
              </a:tr>
              <a:tr h="658928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Một nghìn đơn vị, bảy mươi mốt phần nghìn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08596"/>
                  </a:ext>
                </a:extLst>
              </a:tr>
            </a:tbl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A3686C8-EF32-1467-CFF9-6E88F3A19F97}"/>
              </a:ext>
            </a:extLst>
          </p:cNvPr>
          <p:cNvSpPr/>
          <p:nvPr/>
        </p:nvSpPr>
        <p:spPr>
          <a:xfrm>
            <a:off x="8620125" y="2609850"/>
            <a:ext cx="1781175" cy="73342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37,364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71AE9A7-A990-E706-891F-F67AC83E65D1}"/>
              </a:ext>
            </a:extLst>
          </p:cNvPr>
          <p:cNvSpPr/>
          <p:nvPr/>
        </p:nvSpPr>
        <p:spPr>
          <a:xfrm>
            <a:off x="8696325" y="3571875"/>
            <a:ext cx="1781175" cy="73342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508,42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40258A3-18FC-F9A4-1759-822DAAB4787C}"/>
              </a:ext>
            </a:extLst>
          </p:cNvPr>
          <p:cNvSpPr/>
          <p:nvPr/>
        </p:nvSpPr>
        <p:spPr>
          <a:xfrm>
            <a:off x="8686800" y="4429125"/>
            <a:ext cx="1781175" cy="52387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0,025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148B10B-85B3-F608-38A2-DAB9D3144CC1}"/>
              </a:ext>
            </a:extLst>
          </p:cNvPr>
          <p:cNvSpPr/>
          <p:nvPr/>
        </p:nvSpPr>
        <p:spPr>
          <a:xfrm>
            <a:off x="8296275" y="5086350"/>
            <a:ext cx="2562225" cy="52387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1000,071</a:t>
            </a:r>
          </a:p>
        </p:txBody>
      </p:sp>
    </p:spTree>
    <p:extLst>
      <p:ext uri="{BB962C8B-B14F-4D97-AF65-F5344CB8AC3E}">
        <p14:creationId xmlns:p14="http://schemas.microsoft.com/office/powerpoint/2010/main" val="2840758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4" grpId="0" animBg="1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</TotalTime>
  <Words>503</Words>
  <Application>Microsoft Office PowerPoint</Application>
  <PresentationFormat>Widescreen</PresentationFormat>
  <Paragraphs>91</Paragraphs>
  <Slides>17</Slides>
  <Notes>8</Notes>
  <HiddenSlides>0</HiddenSlides>
  <MMClips>19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Cambria</vt:lpstr>
      <vt:lpstr>等线</vt:lpstr>
      <vt:lpstr>UTM Avo</vt:lpstr>
      <vt:lpstr>Wingdings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24</cp:revision>
  <dcterms:created xsi:type="dcterms:W3CDTF">2024-07-19T09:20:00Z</dcterms:created>
  <dcterms:modified xsi:type="dcterms:W3CDTF">2025-02-14T08:26:17Z</dcterms:modified>
</cp:coreProperties>
</file>