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29"/>
  </p:notesMasterIdLst>
  <p:sldIdLst>
    <p:sldId id="259" r:id="rId3"/>
    <p:sldId id="285" r:id="rId4"/>
    <p:sldId id="364" r:id="rId5"/>
    <p:sldId id="365" r:id="rId6"/>
    <p:sldId id="366" r:id="rId7"/>
    <p:sldId id="367" r:id="rId8"/>
    <p:sldId id="386" r:id="rId9"/>
    <p:sldId id="387" r:id="rId10"/>
    <p:sldId id="371" r:id="rId11"/>
    <p:sldId id="388" r:id="rId12"/>
    <p:sldId id="257" r:id="rId13"/>
    <p:sldId id="389" r:id="rId14"/>
    <p:sldId id="264" r:id="rId15"/>
    <p:sldId id="390" r:id="rId16"/>
    <p:sldId id="393" r:id="rId17"/>
    <p:sldId id="391" r:id="rId18"/>
    <p:sldId id="392" r:id="rId19"/>
    <p:sldId id="395" r:id="rId20"/>
    <p:sldId id="398" r:id="rId21"/>
    <p:sldId id="346" r:id="rId22"/>
    <p:sldId id="396" r:id="rId23"/>
    <p:sldId id="397" r:id="rId24"/>
    <p:sldId id="399" r:id="rId25"/>
    <p:sldId id="401" r:id="rId26"/>
    <p:sldId id="400" r:id="rId27"/>
    <p:sldId id="3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82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123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" Type="http://schemas.openxmlformats.org/officeDocument/2006/relationships/tags" Target="../tags/tag2.xml"/><Relationship Id="rId16" Type="http://schemas.openxmlformats.org/officeDocument/2006/relationships/image" Target="../media/image5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9.png"/><Relationship Id="rId5" Type="http://schemas.openxmlformats.org/officeDocument/2006/relationships/tags" Target="../tags/tag5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tags" Target="../tags/tag4.xml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8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microsoft.com/office/2007/relationships/hdphoto" Target="../media/hdphoto3.wdp"/><Relationship Id="rId9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microsoft.com/office/2007/relationships/media" Target="../media/media6.mp3"/><Relationship Id="rId16" Type="http://schemas.openxmlformats.org/officeDocument/2006/relationships/image" Target="../media/image51.png"/><Relationship Id="rId20" Type="http://schemas.openxmlformats.org/officeDocument/2006/relationships/image" Target="../media/image81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47.png"/><Relationship Id="rId5" Type="http://schemas.openxmlformats.org/officeDocument/2006/relationships/tags" Target="../tags/tag8.xml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19" Type="http://schemas.openxmlformats.org/officeDocument/2006/relationships/image" Target="../media/image73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8.jp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8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5" Type="http://schemas.openxmlformats.org/officeDocument/2006/relationships/image" Target="../media/image42.png"/><Relationship Id="rId10" Type="http://schemas.openxmlformats.org/officeDocument/2006/relationships/slide" Target="slide9.xml"/><Relationship Id="rId4" Type="http://schemas.openxmlformats.org/officeDocument/2006/relationships/image" Target="../media/image18.jp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8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8.jp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717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</vt:lpstr>
      <vt:lpstr>Cambria Math</vt:lpstr>
      <vt:lpstr>等线</vt:lpstr>
      <vt:lpstr>iCiel Cadena</vt:lpstr>
      <vt:lpstr>inpin heiti</vt:lpstr>
      <vt:lpstr>Pattaya</vt:lpstr>
      <vt:lpstr>Times New Roman</vt:lpstr>
      <vt:lpstr>Verdana</vt:lpstr>
      <vt:lpstr>字魂59号-创粗黑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Administrator</cp:lastModifiedBy>
  <cp:revision>41</cp:revision>
  <dcterms:created xsi:type="dcterms:W3CDTF">2024-07-08T15:39:44Z</dcterms:created>
  <dcterms:modified xsi:type="dcterms:W3CDTF">2025-02-14T08:26:46Z</dcterms:modified>
</cp:coreProperties>
</file>