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  <p:sldMasterId id="2147483700" r:id="rId2"/>
  </p:sldMasterIdLst>
  <p:notesMasterIdLst>
    <p:notesMasterId r:id="rId26"/>
  </p:notesMasterIdLst>
  <p:sldIdLst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29" r:id="rId12"/>
    <p:sldId id="258" r:id="rId13"/>
    <p:sldId id="315" r:id="rId14"/>
    <p:sldId id="339" r:id="rId15"/>
    <p:sldId id="340" r:id="rId16"/>
    <p:sldId id="312" r:id="rId17"/>
    <p:sldId id="264" r:id="rId18"/>
    <p:sldId id="313" r:id="rId19"/>
    <p:sldId id="341" r:id="rId20"/>
    <p:sldId id="342" r:id="rId21"/>
    <p:sldId id="343" r:id="rId22"/>
    <p:sldId id="344" r:id="rId23"/>
    <p:sldId id="345" r:id="rId24"/>
    <p:sldId id="325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97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26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9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289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8222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09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10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9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2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0806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47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72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672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34.png"/><Relationship Id="rId2" Type="http://schemas.openxmlformats.org/officeDocument/2006/relationships/image" Target="../media/image29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9.sv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5.wdp"/><Relationship Id="rId7" Type="http://schemas.openxmlformats.org/officeDocument/2006/relationships/image" Target="../media/image5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4.gif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1.gif"/><Relationship Id="rId12" Type="http://schemas.openxmlformats.org/officeDocument/2006/relationships/slide" Target="slide4.xml"/><Relationship Id="rId17" Type="http://schemas.openxmlformats.org/officeDocument/2006/relationships/image" Target="../media/image16.gif"/><Relationship Id="rId2" Type="http://schemas.openxmlformats.org/officeDocument/2006/relationships/image" Target="../media/image8.jpeg"/><Relationship Id="rId16" Type="http://schemas.openxmlformats.org/officeDocument/2006/relationships/slide" Target="slide9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13.gif"/><Relationship Id="rId5" Type="http://schemas.microsoft.com/office/2007/relationships/hdphoto" Target="../media/hdphoto3.wdp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18.gif"/><Relationship Id="rId4" Type="http://schemas.openxmlformats.org/officeDocument/2006/relationships/image" Target="../media/image10.png"/><Relationship Id="rId9" Type="http://schemas.openxmlformats.org/officeDocument/2006/relationships/image" Target="../media/image12.gif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9.wmf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wmf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wmf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wmf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wmf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wmf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C4F72C15-E19D-33F4-16EB-1F8A701C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1006134"/>
            <a:ext cx="3787202" cy="29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C6D7AE-A14A-973D-6121-EB2BEE08C2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" y="1002030"/>
            <a:ext cx="5733785" cy="28988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FD511D-B6A8-713D-1D41-889D3D0EC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400050"/>
            <a:ext cx="1511939" cy="1130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8DF6A-1618-E3A8-B275-79ADDE7F2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2012" y="3295613"/>
            <a:ext cx="1835055" cy="853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3" y="975360"/>
            <a:ext cx="3937285" cy="294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D2C277EE-7229-85FA-A1A8-52D1A6BD9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65760" y="312420"/>
            <a:ext cx="188431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1C412-A25D-9FA0-6DD8-12623116C866}"/>
              </a:ext>
            </a:extLst>
          </p:cNvPr>
          <p:cNvSpPr txBox="1"/>
          <p:nvPr/>
        </p:nvSpPr>
        <p:spPr>
          <a:xfrm>
            <a:off x="1981200" y="487680"/>
            <a:ext cx="610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F902A-8CB0-9A3C-AF44-C214DDB837BA}"/>
              </a:ext>
            </a:extLst>
          </p:cNvPr>
          <p:cNvSpPr txBox="1"/>
          <p:nvPr/>
        </p:nvSpPr>
        <p:spPr>
          <a:xfrm>
            <a:off x="60960" y="96012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56DE9-135A-A453-2200-6A2DBA4DB2DD}"/>
              </a:ext>
            </a:extLst>
          </p:cNvPr>
          <p:cNvSpPr/>
          <p:nvPr/>
        </p:nvSpPr>
        <p:spPr>
          <a:xfrm>
            <a:off x="693420" y="1211580"/>
            <a:ext cx="3169920" cy="199644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355D8-C12B-B3BB-6C78-9FB47225FEA2}"/>
              </a:ext>
            </a:extLst>
          </p:cNvPr>
          <p:cNvSpPr/>
          <p:nvPr/>
        </p:nvSpPr>
        <p:spPr>
          <a:xfrm>
            <a:off x="4236720" y="1188720"/>
            <a:ext cx="4389120" cy="199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B87FE-91B9-E287-1CEF-FC1AAE5D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1289263"/>
            <a:ext cx="1197180" cy="120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5BD82-5CD6-56F3-36E1-44EA2821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1296883"/>
            <a:ext cx="1197180" cy="120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BC0E8-6F15-F4D7-903E-ED8D2B4DD21D}"/>
              </a:ext>
            </a:extLst>
          </p:cNvPr>
          <p:cNvSpPr txBox="1"/>
          <p:nvPr/>
        </p:nvSpPr>
        <p:spPr>
          <a:xfrm>
            <a:off x="982980" y="2628900"/>
            <a:ext cx="26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 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9C7B47-EF9B-17C9-E7B0-673C2D20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1261110"/>
            <a:ext cx="1206817" cy="1206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7511E8-F98F-1B21-3646-B58948444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124" y="1287780"/>
            <a:ext cx="1184656" cy="118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/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/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AF7F24E-E12A-832B-6D1C-7DF4222D7125}"/>
              </a:ext>
            </a:extLst>
          </p:cNvPr>
          <p:cNvSpPr txBox="1"/>
          <p:nvPr/>
        </p:nvSpPr>
        <p:spPr>
          <a:xfrm>
            <a:off x="1203960" y="3528060"/>
            <a:ext cx="564642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2 đơn vị, 3 phần mười, 8 phần trăm.</a:t>
            </a:r>
            <a:endParaRPr lang="en-US" sz="2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là: 2,38. Đọc là: Hai phẩy ba mươi tám.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035356-216A-00CF-BBE2-0DA405366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0447" y="3208020"/>
            <a:ext cx="1071479" cy="1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11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4C674-31DB-BFF4-1357-CE8A1DA90B4E}"/>
              </a:ext>
            </a:extLst>
          </p:cNvPr>
          <p:cNvSpPr txBox="1"/>
          <p:nvPr/>
        </p:nvSpPr>
        <p:spPr>
          <a:xfrm>
            <a:off x="99060" y="26670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14" name="Table 19">
            <a:extLst>
              <a:ext uri="{FF2B5EF4-FFF2-40B4-BE49-F238E27FC236}">
                <a16:creationId xmlns:a16="http://schemas.microsoft.com/office/drawing/2014/main" id="{068F4851-085F-7C83-B85F-6937DD2C6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8045"/>
              </p:ext>
            </p:extLst>
          </p:nvPr>
        </p:nvGraphicFramePr>
        <p:xfrm>
          <a:off x="739140" y="274320"/>
          <a:ext cx="7894318" cy="3241773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25682804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720023934"/>
                    </a:ext>
                  </a:extLst>
                </a:gridCol>
                <a:gridCol w="932569">
                  <a:extLst>
                    <a:ext uri="{9D8B030D-6E8A-4147-A177-3AD203B41FA5}">
                      <a16:colId xmlns:a16="http://schemas.microsoft.com/office/drawing/2014/main" val="3223947834"/>
                    </a:ext>
                  </a:extLst>
                </a:gridCol>
                <a:gridCol w="537041">
                  <a:extLst>
                    <a:ext uri="{9D8B030D-6E8A-4147-A177-3AD203B41FA5}">
                      <a16:colId xmlns:a16="http://schemas.microsoft.com/office/drawing/2014/main" val="506118031"/>
                    </a:ext>
                  </a:extLst>
                </a:gridCol>
                <a:gridCol w="1220250">
                  <a:extLst>
                    <a:ext uri="{9D8B030D-6E8A-4147-A177-3AD203B41FA5}">
                      <a16:colId xmlns:a16="http://schemas.microsoft.com/office/drawing/2014/main" val="233611339"/>
                    </a:ext>
                  </a:extLst>
                </a:gridCol>
                <a:gridCol w="2063159">
                  <a:extLst>
                    <a:ext uri="{9D8B030D-6E8A-4147-A177-3AD203B41FA5}">
                      <a16:colId xmlns:a16="http://schemas.microsoft.com/office/drawing/2014/main" val="3358264885"/>
                    </a:ext>
                  </a:extLst>
                </a:gridCol>
                <a:gridCol w="885779">
                  <a:extLst>
                    <a:ext uri="{9D8B030D-6E8A-4147-A177-3AD203B41FA5}">
                      <a16:colId xmlns:a16="http://schemas.microsoft.com/office/drawing/2014/main" val="1892601312"/>
                    </a:ext>
                  </a:extLst>
                </a:gridCol>
              </a:tblGrid>
              <a:tr h="59170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413"/>
                  </a:ext>
                </a:extLst>
              </a:tr>
              <a:tr h="45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3344"/>
                  </a:ext>
                </a:extLst>
              </a:tr>
              <a:tr h="1661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105262"/>
                  </a:ext>
                </a:extLst>
              </a:tr>
              <a:tr h="40896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4780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FADAD70-2F36-47B2-EB73-D986E8F51734}"/>
              </a:ext>
            </a:extLst>
          </p:cNvPr>
          <p:cNvSpPr/>
          <p:nvPr/>
        </p:nvSpPr>
        <p:spPr>
          <a:xfrm>
            <a:off x="1005840" y="165354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3D842-5DB0-03A0-C203-3436C81CDC08}"/>
              </a:ext>
            </a:extLst>
          </p:cNvPr>
          <p:cNvSpPr/>
          <p:nvPr/>
        </p:nvSpPr>
        <p:spPr>
          <a:xfrm>
            <a:off x="1028700" y="2087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EA7CE-EE2E-35E0-9162-8D41B8F4E616}"/>
              </a:ext>
            </a:extLst>
          </p:cNvPr>
          <p:cNvSpPr/>
          <p:nvPr/>
        </p:nvSpPr>
        <p:spPr>
          <a:xfrm>
            <a:off x="1028700" y="2468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938DF-1FD5-F94B-7D51-FC203E65D14B}"/>
              </a:ext>
            </a:extLst>
          </p:cNvPr>
          <p:cNvSpPr/>
          <p:nvPr/>
        </p:nvSpPr>
        <p:spPr>
          <a:xfrm>
            <a:off x="2110740" y="167640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13D7F-263C-E340-F6E4-125C15F0D18F}"/>
              </a:ext>
            </a:extLst>
          </p:cNvPr>
          <p:cNvSpPr/>
          <p:nvPr/>
        </p:nvSpPr>
        <p:spPr>
          <a:xfrm>
            <a:off x="2110740" y="204216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66DC5C-A7DF-9BC1-69DE-D3D1A7DA0303}"/>
              </a:ext>
            </a:extLst>
          </p:cNvPr>
          <p:cNvSpPr/>
          <p:nvPr/>
        </p:nvSpPr>
        <p:spPr>
          <a:xfrm>
            <a:off x="3040380" y="1630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DF73E-AE07-E3DC-C7AD-94E42D806043}"/>
              </a:ext>
            </a:extLst>
          </p:cNvPr>
          <p:cNvSpPr/>
          <p:nvPr/>
        </p:nvSpPr>
        <p:spPr>
          <a:xfrm>
            <a:off x="3451860" y="1638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48824-08A3-4E92-51F8-7E48989CA797}"/>
              </a:ext>
            </a:extLst>
          </p:cNvPr>
          <p:cNvSpPr/>
          <p:nvPr/>
        </p:nvSpPr>
        <p:spPr>
          <a:xfrm>
            <a:off x="3040380" y="2011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5D4FDE-2AB3-0FEB-366B-20B371D32ABF}"/>
              </a:ext>
            </a:extLst>
          </p:cNvPr>
          <p:cNvSpPr/>
          <p:nvPr/>
        </p:nvSpPr>
        <p:spPr>
          <a:xfrm>
            <a:off x="3451860" y="2019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FFB3EC-7BE2-0B12-B8E0-85B91357FF76}"/>
              </a:ext>
            </a:extLst>
          </p:cNvPr>
          <p:cNvSpPr/>
          <p:nvPr/>
        </p:nvSpPr>
        <p:spPr>
          <a:xfrm>
            <a:off x="3268980" y="23622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D38137-5DCB-00EB-0BA2-458AA55DB465}"/>
              </a:ext>
            </a:extLst>
          </p:cNvPr>
          <p:cNvSpPr txBox="1"/>
          <p:nvPr/>
        </p:nvSpPr>
        <p:spPr>
          <a:xfrm>
            <a:off x="1234440" y="306324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A68C71-FED3-867D-428D-9E98B7620475}"/>
              </a:ext>
            </a:extLst>
          </p:cNvPr>
          <p:cNvSpPr txBox="1"/>
          <p:nvPr/>
        </p:nvSpPr>
        <p:spPr>
          <a:xfrm>
            <a:off x="230124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E637C7-A2BB-79E8-6445-A739CADB26D8}"/>
              </a:ext>
            </a:extLst>
          </p:cNvPr>
          <p:cNvSpPr txBox="1"/>
          <p:nvPr/>
        </p:nvSpPr>
        <p:spPr>
          <a:xfrm>
            <a:off x="3268980" y="305562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FD1A13-CB6B-0F61-D5E7-B0A3A835A2FD}"/>
              </a:ext>
            </a:extLst>
          </p:cNvPr>
          <p:cNvSpPr txBox="1"/>
          <p:nvPr/>
        </p:nvSpPr>
        <p:spPr>
          <a:xfrm>
            <a:off x="4030980" y="30099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/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/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/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/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97859EF-2E7F-BA6E-1C99-CDCC6126C5DB}"/>
              </a:ext>
            </a:extLst>
          </p:cNvPr>
          <p:cNvSpPr txBox="1"/>
          <p:nvPr/>
        </p:nvSpPr>
        <p:spPr>
          <a:xfrm>
            <a:off x="4899660" y="307848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/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/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/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blipFill>
                <a:blip r:embed="rId8"/>
                <a:stretch>
                  <a:fillRect l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/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blipFill>
                <a:blip r:embed="rId9"/>
                <a:stretch>
                  <a:fillRect l="-23077" r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32D9F2-2D3C-4CE1-BCAA-1EADE0170791}"/>
              </a:ext>
            </a:extLst>
          </p:cNvPr>
          <p:cNvSpPr txBox="1"/>
          <p:nvPr/>
        </p:nvSpPr>
        <p:spPr>
          <a:xfrm>
            <a:off x="6560820" y="30480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C436B4-093D-A39C-E2B9-B9D1CAAEEB77}"/>
              </a:ext>
            </a:extLst>
          </p:cNvPr>
          <p:cNvSpPr txBox="1"/>
          <p:nvPr/>
        </p:nvSpPr>
        <p:spPr>
          <a:xfrm>
            <a:off x="800862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FA8772-57D6-30D0-C604-4884465A3E32}"/>
              </a:ext>
            </a:extLst>
          </p:cNvPr>
          <p:cNvSpPr txBox="1"/>
          <p:nvPr/>
        </p:nvSpPr>
        <p:spPr>
          <a:xfrm>
            <a:off x="365760" y="3832860"/>
            <a:ext cx="8511540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3 trăm, 2 chục, 5 đơn vị, 4 phần mười, 3 phần trăm, 1 phần nghìn. Viết là: 325,431.</a:t>
            </a:r>
            <a:endParaRPr lang="en-US" sz="1600" b="1" i="0" u="none" strike="noStrike" dirty="0">
              <a:solidFill>
                <a:srgbClr val="2828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là: Ba trăm hai mươi lăm phẩy bốn trăm ba mươi mốt.</a:t>
            </a:r>
            <a:endParaRPr lang="vi-VN" sz="1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8F8A3628-85F8-2C23-3EB7-DA22C64C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2381036"/>
            <a:ext cx="2708170" cy="2762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50C2F5-A3BF-7B96-EAB8-0D31BF5A04DC}"/>
              </a:ext>
            </a:extLst>
          </p:cNvPr>
          <p:cNvSpPr txBox="1"/>
          <p:nvPr/>
        </p:nvSpPr>
        <p:spPr>
          <a:xfrm>
            <a:off x="1217489" y="524891"/>
            <a:ext cx="7320336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viết một số thập phân, trước hết viết phần nguyên, viết dấu phẩy, sau đó viết phần thập phân.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D29DE-3F26-8163-C964-7500CD533ED8}"/>
              </a:ext>
            </a:extLst>
          </p:cNvPr>
          <p:cNvSpPr txBox="1"/>
          <p:nvPr/>
        </p:nvSpPr>
        <p:spPr>
          <a:xfrm>
            <a:off x="2009969" y="2338451"/>
            <a:ext cx="6714931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đọc một số thập phân, trước hết đọc phần nguyên, đọc dấu phẩy, sau đó đọc phần thập phân.</a:t>
            </a:r>
          </a:p>
        </p:txBody>
      </p:sp>
    </p:spTree>
    <p:extLst>
      <p:ext uri="{BB962C8B-B14F-4D97-AF65-F5344CB8AC3E}">
        <p14:creationId xmlns:p14="http://schemas.microsoft.com/office/powerpoint/2010/main" val="37624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 thập phân</a:t>
            </a: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8,56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 là: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 phẩy năm mươi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90,638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phẩy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CA7D5C-46C5-E64A-6388-117874C3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1595910"/>
            <a:ext cx="7942812" cy="1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đọc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(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mẫu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08E161-93C1-31EF-9DE9-64C5788A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487600"/>
              </p:ext>
            </p:extLst>
          </p:nvPr>
        </p:nvGraphicFramePr>
        <p:xfrm>
          <a:off x="571500" y="1172210"/>
          <a:ext cx="8100060" cy="320199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val="9337540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90204043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3251795162"/>
                    </a:ext>
                  </a:extLst>
                </a:gridCol>
              </a:tblGrid>
              <a:tr h="6403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thập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gồm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1367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chục, 5 đơn vị, 6 phần mười, 2 phần trăm, 4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2060"/>
                          </a:solidFill>
                        </a:rPr>
                        <a:t>35, 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phảy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sáu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9353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116 đơn vị, 7 phần mười, 1 phần trăm, 5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9505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 đơn vị, 7 phần mười, 3 phần trăm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6077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 đơn vị và 408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6236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85978-D89B-D36E-EA53-2182484BEA1C}"/>
              </a:ext>
            </a:extLst>
          </p:cNvPr>
          <p:cNvSpPr/>
          <p:nvPr/>
        </p:nvSpPr>
        <p:spPr>
          <a:xfrm>
            <a:off x="4137660" y="251460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116,715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1E8D2C-4DA7-9FBF-C03D-2ED830952936}"/>
              </a:ext>
            </a:extLst>
          </p:cNvPr>
          <p:cNvSpPr/>
          <p:nvPr/>
        </p:nvSpPr>
        <p:spPr>
          <a:xfrm>
            <a:off x="5928360" y="252984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Một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BD9006-2C94-9F8F-BB7D-F614CEFD9CA3}"/>
              </a:ext>
            </a:extLst>
          </p:cNvPr>
          <p:cNvSpPr/>
          <p:nvPr/>
        </p:nvSpPr>
        <p:spPr>
          <a:xfrm>
            <a:off x="4168140" y="317754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45E2EF-B19B-E4FA-6AE4-451F4EC9128F}"/>
              </a:ext>
            </a:extLst>
          </p:cNvPr>
          <p:cNvSpPr/>
          <p:nvPr/>
        </p:nvSpPr>
        <p:spPr>
          <a:xfrm>
            <a:off x="5974080" y="318516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181BB8-69D6-5CB5-FBE4-17560E1E5647}"/>
              </a:ext>
            </a:extLst>
          </p:cNvPr>
          <p:cNvSpPr/>
          <p:nvPr/>
        </p:nvSpPr>
        <p:spPr>
          <a:xfrm>
            <a:off x="4160520" y="383286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26,408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22D79B-352C-AE8E-06DA-2CA807CC482C}"/>
              </a:ext>
            </a:extLst>
          </p:cNvPr>
          <p:cNvSpPr/>
          <p:nvPr/>
        </p:nvSpPr>
        <p:spPr>
          <a:xfrm>
            <a:off x="5966460" y="384048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Hai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sáu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bốn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linh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tám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en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25A213-4799-EFEC-216B-EA847FC46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2138"/>
              </p:ext>
            </p:extLst>
          </p:nvPr>
        </p:nvGraphicFramePr>
        <p:xfrm>
          <a:off x="685800" y="1653540"/>
          <a:ext cx="7894321" cy="2743200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val="96869188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123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 hai mươi bảy phẩy một trăm linh sáu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18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chín phẩy hai trăm năm mươi mốt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341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phẩy ba trăm sáu mươi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</a:rPr>
              <a:t>b) </a:t>
            </a:r>
            <a:r>
              <a:rPr lang="en-US" sz="2400" b="1" kern="1200" dirty="0" err="1">
                <a:solidFill>
                  <a:prstClr val="black"/>
                </a:solidFill>
              </a:rPr>
              <a:t>Đọc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4,05; 12,004; 8,03; 25,009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AD1B5-AA2E-E353-2CD7-244E5DD591CB}"/>
              </a:ext>
            </a:extLst>
          </p:cNvPr>
          <p:cNvSpPr/>
          <p:nvPr/>
        </p:nvSpPr>
        <p:spPr>
          <a:xfrm>
            <a:off x="708660" y="1379220"/>
            <a:ext cx="7780020" cy="906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82F23-A45A-2AAD-31C3-7F47CB7CA420}"/>
              </a:ext>
            </a:extLst>
          </p:cNvPr>
          <p:cNvSpPr txBox="1"/>
          <p:nvPr/>
        </p:nvSpPr>
        <p:spPr>
          <a:xfrm>
            <a:off x="1074420" y="1485900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2CE8-9944-A7E8-629E-D5254D26D692}"/>
              </a:ext>
            </a:extLst>
          </p:cNvPr>
          <p:cNvSpPr txBox="1"/>
          <p:nvPr/>
        </p:nvSpPr>
        <p:spPr>
          <a:xfrm>
            <a:off x="2110740" y="1470660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4,05 đọc là: Bốn phẩy không năm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12,004 đọc là: Mười hai phẩy không không bốn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E957C-1988-7B14-3760-3482630CCEAF}"/>
              </a:ext>
            </a:extLst>
          </p:cNvPr>
          <p:cNvSpPr txBox="1"/>
          <p:nvPr/>
        </p:nvSpPr>
        <p:spPr>
          <a:xfrm>
            <a:off x="952500" y="2385060"/>
            <a:ext cx="744474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4,05 đọc là: Bốn phẩy không năm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12,004 đọc là: Mười hai phẩy không không bốn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8,03 đọc là: Tám phẩy không ba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25,009 đọc là: Hai mươi lăm phẩy không không chín</a:t>
            </a:r>
          </a:p>
        </p:txBody>
      </p:sp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</a:rPr>
              <a:t>Chọn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hợp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39393-C358-92FA-4165-7077D01C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7765"/>
            <a:ext cx="3848100" cy="1086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814D0C-3230-F381-F97A-37837EBC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72" y="2443162"/>
            <a:ext cx="6429375" cy="22383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639D3B-1AF3-A3DD-B496-9365DD893CE0}"/>
              </a:ext>
            </a:extLst>
          </p:cNvPr>
          <p:cNvCxnSpPr/>
          <p:nvPr/>
        </p:nvCxnSpPr>
        <p:spPr>
          <a:xfrm flipV="1">
            <a:off x="4625340" y="3032760"/>
            <a:ext cx="2004060" cy="33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29A5D2-1B38-432E-527E-E508FC6F5804}"/>
              </a:ext>
            </a:extLst>
          </p:cNvPr>
          <p:cNvCxnSpPr>
            <a:cxnSpLocks/>
          </p:cNvCxnSpPr>
          <p:nvPr/>
        </p:nvCxnSpPr>
        <p:spPr>
          <a:xfrm flipH="1" flipV="1">
            <a:off x="4968240" y="3025140"/>
            <a:ext cx="617220" cy="47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DED526-BE59-D3A6-4CB6-2026E81A9F7B}"/>
              </a:ext>
            </a:extLst>
          </p:cNvPr>
          <p:cNvCxnSpPr>
            <a:cxnSpLocks/>
          </p:cNvCxnSpPr>
          <p:nvPr/>
        </p:nvCxnSpPr>
        <p:spPr>
          <a:xfrm flipH="1" flipV="1">
            <a:off x="5775960" y="3055620"/>
            <a:ext cx="101346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3" name="Rectangle: Rounded Corners 2">
            <a:hlinkClick r:id="rId20" action="ppaction://hlinksldjump"/>
            <a:extLst>
              <a:ext uri="{FF2B5EF4-FFF2-40B4-BE49-F238E27FC236}">
                <a16:creationId xmlns:a16="http://schemas.microsoft.com/office/drawing/2014/main" id="{690B356C-DBA8-ADB8-E03A-AAC4AD646047}"/>
              </a:ext>
            </a:extLst>
          </p:cNvPr>
          <p:cNvSpPr/>
          <p:nvPr/>
        </p:nvSpPr>
        <p:spPr>
          <a:xfrm>
            <a:off x="152400" y="0"/>
            <a:ext cx="1104900" cy="4038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AF4049E6-1F0C-4DF4-8398-445F5927E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45468449-4906-4A27-B2BF-3FCA23E04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2558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54304"/>
            <a:ext cx="877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34A90CFE-8AEA-4EAF-B496-1B1BAB45A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83D30A42-8E5E-4B2D-85B5-98C92BBED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17514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847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A38E4E23-9318-4F10-9BFD-403D29161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33258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4" y="60002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7F00F2C-6150-4F05-ABA5-93F80E6CD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FE82AD3-FD29-46CA-839C-381DF8895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0FE82AD3-FD29-46CA-839C-381DF8895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22288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5336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10252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545157F8-44A2-4CB8-BEAA-06C2F068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26777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925" y="630504"/>
            <a:ext cx="636047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 kg =….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EFFEB768-B325-4CA6-B5F5-827C985B1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41232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1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647</Words>
  <Application>Microsoft Office PowerPoint</Application>
  <PresentationFormat>On-screen Show (16:9)</PresentationFormat>
  <Paragraphs>143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Bebas Neue</vt:lpstr>
      <vt:lpstr>Calibri</vt:lpstr>
      <vt:lpstr>Cambria</vt:lpstr>
      <vt:lpstr>Cambria Math</vt:lpstr>
      <vt:lpstr>Happy Monkey</vt:lpstr>
      <vt:lpstr>Roboto Condensed Light</vt:lpstr>
      <vt:lpstr>Times New Roman</vt:lpstr>
      <vt:lpstr>UTM Bell</vt:lpstr>
      <vt:lpstr>1_Math Subject for Elementary - 3rd Grade: Operations and Algebraic Thinking by Slidesgo</vt:lpstr>
      <vt:lpstr>2_Math Subject for Elementary - 3rd Grade: Operations and Algebraic Thinking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Administrator</cp:lastModifiedBy>
  <cp:revision>55</cp:revision>
  <dcterms:modified xsi:type="dcterms:W3CDTF">2025-02-14T08:28:59Z</dcterms:modified>
</cp:coreProperties>
</file>