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4" r:id="rId1"/>
    <p:sldMasterId id="2147483726" r:id="rId2"/>
  </p:sldMasterIdLst>
  <p:notesMasterIdLst>
    <p:notesMasterId r:id="rId29"/>
  </p:notesMasterIdLst>
  <p:sldIdLst>
    <p:sldId id="318" r:id="rId3"/>
    <p:sldId id="256" r:id="rId4"/>
    <p:sldId id="271" r:id="rId5"/>
    <p:sldId id="257" r:id="rId6"/>
    <p:sldId id="258" r:id="rId7"/>
    <p:sldId id="310" r:id="rId8"/>
    <p:sldId id="311" r:id="rId9"/>
    <p:sldId id="312" r:id="rId10"/>
    <p:sldId id="313" r:id="rId11"/>
    <p:sldId id="315" r:id="rId12"/>
    <p:sldId id="316" r:id="rId13"/>
    <p:sldId id="319" r:id="rId14"/>
    <p:sldId id="325" r:id="rId15"/>
    <p:sldId id="2007577181" r:id="rId16"/>
    <p:sldId id="329" r:id="rId17"/>
    <p:sldId id="2007577180" r:id="rId18"/>
    <p:sldId id="2007577179" r:id="rId19"/>
    <p:sldId id="320" r:id="rId20"/>
    <p:sldId id="2007577182" r:id="rId21"/>
    <p:sldId id="2007577183" r:id="rId22"/>
    <p:sldId id="2007577186" r:id="rId23"/>
    <p:sldId id="323" r:id="rId24"/>
    <p:sldId id="2007577184" r:id="rId25"/>
    <p:sldId id="2007577165" r:id="rId26"/>
    <p:sldId id="2007577185" r:id="rId27"/>
    <p:sldId id="321" r:id="rId28"/>
  </p:sldIdLst>
  <p:sldSz cx="9144000" cy="5143500" type="screen16x9"/>
  <p:notesSz cx="6858000" cy="9144000"/>
  <p:custDataLst>
    <p:tags r:id="rId3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846" y="6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3830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7"/>
        <p:cNvGrpSpPr/>
        <p:nvPr/>
      </p:nvGrpSpPr>
      <p:grpSpPr>
        <a:xfrm>
          <a:off x="0" y="0"/>
          <a:ext cx="0" cy="0"/>
          <a:chOff x="0" y="0"/>
          <a:chExt cx="0" cy="0"/>
        </a:xfrm>
      </p:grpSpPr>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554425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extLst>
      <p:ext uri="{BB962C8B-B14F-4D97-AF65-F5344CB8AC3E}">
        <p14:creationId xmlns:p14="http://schemas.microsoft.com/office/powerpoint/2010/main" val="3488106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7"/>
        <p:cNvGrpSpPr/>
        <p:nvPr/>
      </p:nvGrpSpPr>
      <p:grpSpPr>
        <a:xfrm>
          <a:off x="0" y="0"/>
          <a:ext cx="0" cy="0"/>
          <a:chOff x="0" y="0"/>
          <a:chExt cx="0" cy="0"/>
        </a:xfrm>
      </p:grpSpPr>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Tree>
    <p:extLst>
      <p:ext uri="{BB962C8B-B14F-4D97-AF65-F5344CB8AC3E}">
        <p14:creationId xmlns:p14="http://schemas.microsoft.com/office/powerpoint/2010/main" val="1141525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43"/>
        <p:cNvGrpSpPr/>
        <p:nvPr/>
      </p:nvGrpSpPr>
      <p:grpSpPr>
        <a:xfrm>
          <a:off x="0" y="0"/>
          <a:ext cx="0" cy="0"/>
          <a:chOff x="0" y="0"/>
          <a:chExt cx="0" cy="0"/>
        </a:xfrm>
      </p:grpSpPr>
    </p:spTree>
    <p:extLst>
      <p:ext uri="{BB962C8B-B14F-4D97-AF65-F5344CB8AC3E}">
        <p14:creationId xmlns:p14="http://schemas.microsoft.com/office/powerpoint/2010/main" val="3341949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42" r:id="rId12"/>
    <p:sldLayoutId id="2147483743" r:id="rId13"/>
    <p:sldLayoutId id="2147483744" r:id="rId14"/>
    <p:sldLayoutId id="2147483745" r:id="rId15"/>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8.svg"/><Relationship Id="rId3" Type="http://schemas.openxmlformats.org/officeDocument/2006/relationships/image" Target="../media/image3.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2.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4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0.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2.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47.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0.pn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38.png"/><Relationship Id="rId18" Type="http://schemas.openxmlformats.org/officeDocument/2006/relationships/image" Target="../media/image58.svg"/><Relationship Id="rId3" Type="http://schemas.openxmlformats.org/officeDocument/2006/relationships/image" Target="../media/image27.png"/><Relationship Id="rId21" Type="http://schemas.openxmlformats.org/officeDocument/2006/relationships/image" Target="../media/image41.png"/><Relationship Id="rId7" Type="http://schemas.openxmlformats.org/officeDocument/2006/relationships/image" Target="../media/image36.png"/><Relationship Id="rId12" Type="http://schemas.openxmlformats.org/officeDocument/2006/relationships/image" Target="../media/image47.svg"/><Relationship Id="rId17" Type="http://schemas.openxmlformats.org/officeDocument/2006/relationships/image" Target="../media/image40.png"/><Relationship Id="rId2" Type="http://schemas.openxmlformats.org/officeDocument/2006/relationships/notesSlide" Target="../notesSlides/notesSlide12.xml"/><Relationship Id="rId16" Type="http://schemas.openxmlformats.org/officeDocument/2006/relationships/image" Target="../media/image56.svg"/><Relationship Id="rId20" Type="http://schemas.openxmlformats.org/officeDocument/2006/relationships/image" Target="../media/image45.svg"/><Relationship Id="rId1" Type="http://schemas.openxmlformats.org/officeDocument/2006/relationships/slideLayout" Target="../slideLayouts/slideLayout17.xml"/><Relationship Id="rId6" Type="http://schemas.openxmlformats.org/officeDocument/2006/relationships/image" Target="../media/image36.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9.png"/><Relationship Id="rId23" Type="http://schemas.openxmlformats.org/officeDocument/2006/relationships/image" Target="../media/image42.png"/><Relationship Id="rId10" Type="http://schemas.openxmlformats.org/officeDocument/2006/relationships/image" Target="../media/image52.svg"/><Relationship Id="rId19" Type="http://schemas.openxmlformats.org/officeDocument/2006/relationships/image" Target="../media/image33.png"/><Relationship Id="rId4" Type="http://schemas.openxmlformats.org/officeDocument/2006/relationships/image" Target="../media/image34.svg"/><Relationship Id="rId9" Type="http://schemas.openxmlformats.org/officeDocument/2006/relationships/image" Target="../media/image37.png"/><Relationship Id="rId14" Type="http://schemas.openxmlformats.org/officeDocument/2006/relationships/image" Target="../media/image54.svg"/><Relationship Id="rId22"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4.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2.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6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0.png"/><Relationship Id="rId1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6.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2.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8.jpg"/><Relationship Id="rId7"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4">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5"/>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6"/>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transition spd="slow" advClick="0" advTm="0">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TotalTime>
  <Words>752</Words>
  <Application>Microsoft Office PowerPoint</Application>
  <PresentationFormat>On-screen Show (16:9)</PresentationFormat>
  <Paragraphs>153</Paragraphs>
  <Slides>26</Slides>
  <Notes>14</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26</vt:i4>
      </vt:variant>
    </vt:vector>
  </HeadingPairs>
  <TitlesOfParts>
    <vt:vector size="43" baseType="lpstr">
      <vt:lpstr>微软雅黑</vt:lpstr>
      <vt:lpstr>#9Slide03 AmpleSoft Bold</vt:lpstr>
      <vt:lpstr>#9Slide07 Bungee</vt:lpstr>
      <vt:lpstr>#9Slide07 SVNBango</vt:lpstr>
      <vt:lpstr>#9Slide07 SVNZiclets</vt:lpstr>
      <vt:lpstr>Arial</vt:lpstr>
      <vt:lpstr>Bowlby One</vt:lpstr>
      <vt:lpstr>Calibri</vt:lpstr>
      <vt:lpstr>Cambria</vt:lpstr>
      <vt:lpstr>等线</vt:lpstr>
      <vt:lpstr>Open Sans</vt:lpstr>
      <vt:lpstr>SVN-A Love Of Thunder</vt:lpstr>
      <vt:lpstr>SVN-Gretoon</vt:lpstr>
      <vt:lpstr>Times New Roman</vt:lpstr>
      <vt:lpstr>UTM Neo Sans Intel</vt:lpstr>
      <vt:lpstr>1_Office 主题​​</vt:lpstr>
      <vt:lpstr>2_Office 主题​​</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Administrator</cp:lastModifiedBy>
  <cp:revision>45</cp:revision>
  <dcterms:modified xsi:type="dcterms:W3CDTF">2025-02-14T08:25:32Z</dcterms:modified>
</cp:coreProperties>
</file>