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67" d="100"/>
          <a:sy n="67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366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SVN-Cookies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Administrator</cp:lastModifiedBy>
  <cp:revision>55</cp:revision>
  <dcterms:created xsi:type="dcterms:W3CDTF">2022-05-26T07:07:17Z</dcterms:created>
  <dcterms:modified xsi:type="dcterms:W3CDTF">2025-02-14T08:30:29Z</dcterms:modified>
</cp:coreProperties>
</file>