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</p:sldMasterIdLst>
  <p:notesMasterIdLst>
    <p:notesMasterId r:id="rId25"/>
  </p:notesMasterIdLst>
  <p:sldIdLst>
    <p:sldId id="260" r:id="rId4"/>
    <p:sldId id="263" r:id="rId5"/>
    <p:sldId id="264" r:id="rId6"/>
    <p:sldId id="261" r:id="rId7"/>
    <p:sldId id="259" r:id="rId8"/>
    <p:sldId id="258" r:id="rId9"/>
    <p:sldId id="265" r:id="rId10"/>
    <p:sldId id="268" r:id="rId11"/>
    <p:sldId id="353" r:id="rId12"/>
    <p:sldId id="347" r:id="rId13"/>
    <p:sldId id="348" r:id="rId14"/>
    <p:sldId id="349" r:id="rId15"/>
    <p:sldId id="350" r:id="rId16"/>
    <p:sldId id="351" r:id="rId17"/>
    <p:sldId id="288" r:id="rId18"/>
    <p:sldId id="354" r:id="rId19"/>
    <p:sldId id="276" r:id="rId20"/>
    <p:sldId id="296" r:id="rId21"/>
    <p:sldId id="306" r:id="rId22"/>
    <p:sldId id="287" r:id="rId23"/>
    <p:sldId id="44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E4E7F-06AC-4C19-8083-EF6DD30A984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59E85-337C-4389-AB7A-A36F6E10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6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59E85-337C-4389-AB7A-A36F6E1073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0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3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75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29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42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8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5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00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20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15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79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0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0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190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881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49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8" y="528454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07357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2827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14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15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43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8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7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32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1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5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4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1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20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3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6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9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93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slide" Target="slide11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svg"/><Relationship Id="rId11" Type="http://schemas.openxmlformats.org/officeDocument/2006/relationships/slide" Target="slide13.xml"/><Relationship Id="rId5" Type="http://schemas.openxmlformats.org/officeDocument/2006/relationships/image" Target="../media/image40.png"/><Relationship Id="rId15" Type="http://schemas.openxmlformats.org/officeDocument/2006/relationships/slide" Target="slide15.xml"/><Relationship Id="rId10" Type="http://schemas.openxmlformats.org/officeDocument/2006/relationships/slide" Target="slide12.xml"/><Relationship Id="rId4" Type="http://schemas.openxmlformats.org/officeDocument/2006/relationships/image" Target="../media/image44.svg"/><Relationship Id="rId9" Type="http://schemas.openxmlformats.org/officeDocument/2006/relationships/image" Target="../media/image38.sv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9.png"/><Relationship Id="rId5" Type="http://schemas.openxmlformats.org/officeDocument/2006/relationships/audio" Target="../media/audio3.wav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5" Type="http://schemas.openxmlformats.org/officeDocument/2006/relationships/slide" Target="slide10.xml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sv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sv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sv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18.sv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19" Type="http://schemas.openxmlformats.org/officeDocument/2006/relationships/image" Target="../media/image20.sv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openxmlformats.org/officeDocument/2006/relationships/image" Target="../media/image3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7118BF3-9DBE-2635-9C24-1074A3A5F2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3" name="Picture 2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47DF2F34-0A1E-1DFB-9E35-1049C23E9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804C0-DE22-60CE-2BAB-E5E2C5F45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557" y="1959009"/>
            <a:ext cx="7840136" cy="2139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E81537-EC80-1F00-1F2F-3E566EDD0575}"/>
              </a:ext>
            </a:extLst>
          </p:cNvPr>
          <p:cNvSpPr txBox="1"/>
          <p:nvPr/>
        </p:nvSpPr>
        <p:spPr>
          <a:xfrm>
            <a:off x="2996293" y="6303219"/>
            <a:ext cx="7015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A8CBB0F-BD37-B489-4999-6641705005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3037D-F7C2-B5DE-5A5B-41831EA1F726}"/>
              </a:ext>
            </a:extLst>
          </p:cNvPr>
          <p:cNvSpPr/>
          <p:nvPr/>
        </p:nvSpPr>
        <p:spPr>
          <a:xfrm>
            <a:off x="1319325" y="5492362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60 000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DF6D9-EA69-915E-0D52-B46F32CD1E52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1B94AD-9D96-D859-CE1F-A036080C2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DF6E30-2078-0340-E2A7-4BFF75A867E1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600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030B8-EAAF-E04C-CE01-B96105CD83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C633CD-EEA8-74CF-57E7-CF105703D0DB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Giá trị của chữ số 6 trong số 960 730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01669C-A93E-1199-7420-9CE1B43D04D3}"/>
              </a:ext>
            </a:extLst>
          </p:cNvPr>
          <p:cNvSpPr/>
          <p:nvPr/>
        </p:nvSpPr>
        <p:spPr>
          <a:xfrm>
            <a:off x="1342805" y="166698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60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21602E-71CD-ABE0-7CA9-7ADB864C1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1" name="Picture 20" descr="A cartoon of a mango&#10;&#10;Description automatically generated">
            <a:extLst>
              <a:ext uri="{FF2B5EF4-FFF2-40B4-BE49-F238E27FC236}">
                <a16:creationId xmlns:a16="http://schemas.microsoft.com/office/drawing/2014/main" id="{0E30AC38-9D12-819A-E1E3-A2193B950E7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324" y="5305626"/>
            <a:ext cx="879574" cy="1233397"/>
          </a:xfrm>
          <a:prstGeom prst="rect">
            <a:avLst/>
          </a:prstGeom>
        </p:spPr>
      </p:pic>
      <p:pic>
        <p:nvPicPr>
          <p:cNvPr id="22" name="Picture 21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261D2DE-8D6B-BFE0-734B-B57948004D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67E9C9-D130-EE7F-7EC5-B51530A978A1}"/>
              </a:ext>
            </a:extLst>
          </p:cNvPr>
          <p:cNvSpPr/>
          <p:nvPr/>
        </p:nvSpPr>
        <p:spPr>
          <a:xfrm>
            <a:off x="1277903" y="4167519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110 200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7A2-1453-3C43-D7BC-733192AD8535}"/>
              </a:ext>
            </a:extLst>
          </p:cNvPr>
          <p:cNvSpPr/>
          <p:nvPr/>
        </p:nvSpPr>
        <p:spPr>
          <a:xfrm>
            <a:off x="1269928" y="172856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109 989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69" y="177055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2F2CB-0E15-5E1F-982E-9F8344BAD92B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105 789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0C5DF-4084-28A6-766B-1F987C74CF0A}"/>
              </a:ext>
            </a:extLst>
          </p:cNvPr>
          <p:cNvSpPr/>
          <p:nvPr/>
        </p:nvSpPr>
        <p:spPr>
          <a:xfrm>
            <a:off x="742610" y="152400"/>
            <a:ext cx="10494161" cy="13540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lớn nhất trong các số 109 989; 105 789; 110 200; 99 000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27559-0C9B-458D-8448-3193635C687E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99 000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2" y="3980783"/>
            <a:ext cx="879574" cy="1233397"/>
          </a:xfrm>
          <a:prstGeom prst="rect">
            <a:avLst/>
          </a:prstGeom>
        </p:spPr>
      </p:pic>
      <p:pic>
        <p:nvPicPr>
          <p:cNvPr id="23" name="Picture 22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E5FE9684-9574-D7C5-2D86-BC1F149DDC6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0714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264" t="-15267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  <a:blipFill>
                <a:blip r:embed="rId13"/>
                <a:stretch>
                  <a:fillRect l="-1451"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blipFill>
                <a:blip r:embed="rId14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21" y="552850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99" y="1590876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86DE8553-B25A-E802-C058-F5F5ADCDD02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0563" b="-2535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52" y="576020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330" t="-16031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24" y="419539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4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  <a:blipFill>
                <a:blip r:embed="rId12"/>
                <a:stretch>
                  <a:fillRect l="-2322" r="-1625" b="-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blipFill>
                <a:blip r:embed="rId13"/>
                <a:stretch>
                  <a:fillRect l="-2264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059" y="2766659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4D6C6714-5B7D-DE2D-1736-9853EDECDDC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065067" y="54459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905001" y="605205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B21DB4-EC0A-7E95-FE89-7ACCB99C2D64}"/>
              </a:ext>
            </a:extLst>
          </p:cNvPr>
          <p:cNvSpPr/>
          <p:nvPr/>
        </p:nvSpPr>
        <p:spPr>
          <a:xfrm>
            <a:off x="495301" y="1800225"/>
            <a:ext cx="2990849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415 076 + 92 380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BE0F6-EE0D-ADED-959B-DEA5E1B4DFE1}"/>
              </a:ext>
            </a:extLst>
          </p:cNvPr>
          <p:cNvSpPr/>
          <p:nvPr/>
        </p:nvSpPr>
        <p:spPr>
          <a:xfrm>
            <a:off x="3810002" y="1809750"/>
            <a:ext cx="2524124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56 830 – 7 450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0EE72F-24BA-83FA-18C4-FB408738F408}"/>
              </a:ext>
            </a:extLst>
          </p:cNvPr>
          <p:cNvSpPr/>
          <p:nvPr/>
        </p:nvSpPr>
        <p:spPr>
          <a:xfrm>
            <a:off x="6753227" y="1790700"/>
            <a:ext cx="1885948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407 x 63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9EA6A8-B029-13B5-6C16-7F0D2506E88D}"/>
              </a:ext>
            </a:extLst>
          </p:cNvPr>
          <p:cNvSpPr/>
          <p:nvPr/>
        </p:nvSpPr>
        <p:spPr>
          <a:xfrm>
            <a:off x="8991601" y="1809750"/>
            <a:ext cx="2676523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39 872 : 56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961807-6044-7B95-44A5-AC1583C05BA6}"/>
              </a:ext>
            </a:extLst>
          </p:cNvPr>
          <p:cNvGrpSpPr/>
          <p:nvPr/>
        </p:nvGrpSpPr>
        <p:grpSpPr>
          <a:xfrm>
            <a:off x="571500" y="2895600"/>
            <a:ext cx="3228975" cy="1200329"/>
            <a:chOff x="571500" y="2895600"/>
            <a:chExt cx="3228975" cy="12003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BA42FA-0BDB-53F0-B1A0-CC153EF1B5FD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415 076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92 380</a:t>
              </a:r>
              <a:endParaRPr 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9A9A16-5F99-F74E-BEB9-8DCE2BA03249}"/>
                </a:ext>
              </a:extLst>
            </p:cNvPr>
            <p:cNvSpPr txBox="1"/>
            <p:nvPr/>
          </p:nvSpPr>
          <p:spPr>
            <a:xfrm>
              <a:off x="571500" y="3295650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4FEA-C55A-0DB5-F260-5EE156E3865B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E6557D-FA42-2196-DDBA-16F58D8990C9}"/>
              </a:ext>
            </a:extLst>
          </p:cNvPr>
          <p:cNvGrpSpPr/>
          <p:nvPr/>
        </p:nvGrpSpPr>
        <p:grpSpPr>
          <a:xfrm>
            <a:off x="3924300" y="2819400"/>
            <a:ext cx="3124200" cy="1200329"/>
            <a:chOff x="676275" y="2895600"/>
            <a:chExt cx="3124200" cy="1200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BA760-F9AF-3EC3-A7F0-1568A12FFD7A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56 830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7 450</a:t>
              </a:r>
              <a:endParaRPr lang="en-US" sz="3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AC31CB-975E-D7E1-DF86-380BC427003B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48C555-109E-D8C0-684E-FE311AA4EA2E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6960C4-D805-3940-3E08-818F107ED227}"/>
              </a:ext>
            </a:extLst>
          </p:cNvPr>
          <p:cNvGrpSpPr/>
          <p:nvPr/>
        </p:nvGrpSpPr>
        <p:grpSpPr>
          <a:xfrm>
            <a:off x="6753225" y="2809875"/>
            <a:ext cx="3124200" cy="1200329"/>
            <a:chOff x="676275" y="2895600"/>
            <a:chExt cx="3124200" cy="12003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8775F0-7D31-4ED3-5EE2-01C08D305A78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407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63</a:t>
              </a:r>
              <a:endParaRPr lang="en-US" sz="36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9EC0FE-4425-791B-A3AD-BF5A274E432E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x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A7E4C61-ADB3-B5E9-16EB-169B62F81822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47710-7157-3971-C7D8-8321FE9DEFEB}"/>
              </a:ext>
            </a:extLst>
          </p:cNvPr>
          <p:cNvGrpSpPr/>
          <p:nvPr/>
        </p:nvGrpSpPr>
        <p:grpSpPr>
          <a:xfrm>
            <a:off x="8686800" y="2809875"/>
            <a:ext cx="4543425" cy="1743075"/>
            <a:chOff x="704850" y="2724150"/>
            <a:chExt cx="4543425" cy="17430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21DDC8-A0B1-CB6C-3EA0-CB6E3ED67AA5}"/>
                </a:ext>
              </a:extLst>
            </p:cNvPr>
            <p:cNvSpPr txBox="1"/>
            <p:nvPr/>
          </p:nvSpPr>
          <p:spPr>
            <a:xfrm>
              <a:off x="704850" y="2790825"/>
              <a:ext cx="3076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39 872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7436C2-7ED6-1966-6C30-641CF1695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775" y="2724150"/>
              <a:ext cx="0" cy="174307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44DC3A-B958-2DDD-335D-785E353FB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1250" y="3352800"/>
              <a:ext cx="10001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074D24-C63A-47FC-010F-67393C7D5B0C}"/>
                </a:ext>
              </a:extLst>
            </p:cNvPr>
            <p:cNvSpPr txBox="1"/>
            <p:nvPr/>
          </p:nvSpPr>
          <p:spPr>
            <a:xfrm>
              <a:off x="2533650" y="2771775"/>
              <a:ext cx="2714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56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3C43E63-87E9-04AB-0623-DD579F205794}"/>
              </a:ext>
            </a:extLst>
          </p:cNvPr>
          <p:cNvSpPr txBox="1"/>
          <p:nvPr/>
        </p:nvSpPr>
        <p:spPr>
          <a:xfrm>
            <a:off x="733425" y="41624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507 456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4ED95F-7180-2BBA-CBB1-E84F7F853CC1}"/>
              </a:ext>
            </a:extLst>
          </p:cNvPr>
          <p:cNvSpPr txBox="1"/>
          <p:nvPr/>
        </p:nvSpPr>
        <p:spPr>
          <a:xfrm>
            <a:off x="4133850" y="39909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49 380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D5C7EC-9CD2-E2F8-4B47-D5E02A18511D}"/>
              </a:ext>
            </a:extLst>
          </p:cNvPr>
          <p:cNvSpPr txBox="1"/>
          <p:nvPr/>
        </p:nvSpPr>
        <p:spPr>
          <a:xfrm>
            <a:off x="6810375" y="400050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ABB942-8DC0-8737-F450-E0EDF9B9AC81}"/>
              </a:ext>
            </a:extLst>
          </p:cNvPr>
          <p:cNvSpPr txBox="1"/>
          <p:nvPr/>
        </p:nvSpPr>
        <p:spPr>
          <a:xfrm>
            <a:off x="6591300" y="4505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2442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6D0995-B780-3833-FEDD-11354D4B67AF}"/>
              </a:ext>
            </a:extLst>
          </p:cNvPr>
          <p:cNvCxnSpPr>
            <a:cxnSpLocks/>
          </p:cNvCxnSpPr>
          <p:nvPr/>
        </p:nvCxnSpPr>
        <p:spPr>
          <a:xfrm>
            <a:off x="6562725" y="5105400"/>
            <a:ext cx="18002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82B242-2F3D-FDB4-991A-0C6D6DECBE56}"/>
              </a:ext>
            </a:extLst>
          </p:cNvPr>
          <p:cNvSpPr txBox="1"/>
          <p:nvPr/>
        </p:nvSpPr>
        <p:spPr>
          <a:xfrm>
            <a:off x="6610350" y="50958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25641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756A55-C002-3E69-279D-19B47E38D95D}"/>
              </a:ext>
            </a:extLst>
          </p:cNvPr>
          <p:cNvSpPr txBox="1"/>
          <p:nvPr/>
        </p:nvSpPr>
        <p:spPr>
          <a:xfrm>
            <a:off x="10372725" y="3362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93D853-ED65-C0CE-B703-C0A921536F5B}"/>
              </a:ext>
            </a:extLst>
          </p:cNvPr>
          <p:cNvSpPr txBox="1"/>
          <p:nvPr/>
        </p:nvSpPr>
        <p:spPr>
          <a:xfrm>
            <a:off x="8915400" y="33432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3 92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F7DFD62-AB1B-B010-75D6-C3B2645247AC}"/>
              </a:ext>
            </a:extLst>
          </p:cNvPr>
          <p:cNvCxnSpPr>
            <a:cxnSpLocks/>
          </p:cNvCxnSpPr>
          <p:nvPr/>
        </p:nvCxnSpPr>
        <p:spPr>
          <a:xfrm>
            <a:off x="8867775" y="3924300"/>
            <a:ext cx="10953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3B7972-6E9F-7B69-65A2-4FC94DDE20D9}"/>
              </a:ext>
            </a:extLst>
          </p:cNvPr>
          <p:cNvSpPr txBox="1"/>
          <p:nvPr/>
        </p:nvSpPr>
        <p:spPr>
          <a:xfrm>
            <a:off x="9248774" y="391477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67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469B23-B663-ECB4-3AED-F84E08A98F72}"/>
              </a:ext>
            </a:extLst>
          </p:cNvPr>
          <p:cNvSpPr txBox="1"/>
          <p:nvPr/>
        </p:nvSpPr>
        <p:spPr>
          <a:xfrm>
            <a:off x="9258299" y="43910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56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1080CC-BB88-F7F2-ED07-B4F74D62820F}"/>
              </a:ext>
            </a:extLst>
          </p:cNvPr>
          <p:cNvCxnSpPr>
            <a:cxnSpLocks/>
          </p:cNvCxnSpPr>
          <p:nvPr/>
        </p:nvCxnSpPr>
        <p:spPr>
          <a:xfrm>
            <a:off x="9391650" y="4953000"/>
            <a:ext cx="8477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63B7BB8-4CD9-B5B0-B413-98DD40FF36B4}"/>
              </a:ext>
            </a:extLst>
          </p:cNvPr>
          <p:cNvSpPr txBox="1"/>
          <p:nvPr/>
        </p:nvSpPr>
        <p:spPr>
          <a:xfrm>
            <a:off x="9439274" y="49625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B4466C-136C-F26E-0120-962C09979BFC}"/>
              </a:ext>
            </a:extLst>
          </p:cNvPr>
          <p:cNvSpPr txBox="1"/>
          <p:nvPr/>
        </p:nvSpPr>
        <p:spPr>
          <a:xfrm>
            <a:off x="9496424" y="5410200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4E0F04B-161B-4BB1-1CAF-3783CF5222BE}"/>
              </a:ext>
            </a:extLst>
          </p:cNvPr>
          <p:cNvCxnSpPr>
            <a:cxnSpLocks/>
          </p:cNvCxnSpPr>
          <p:nvPr/>
        </p:nvCxnSpPr>
        <p:spPr>
          <a:xfrm>
            <a:off x="9467850" y="5991225"/>
            <a:ext cx="9810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B11F7AE-9E55-BEF1-6B59-BD2013132140}"/>
              </a:ext>
            </a:extLst>
          </p:cNvPr>
          <p:cNvSpPr txBox="1"/>
          <p:nvPr/>
        </p:nvSpPr>
        <p:spPr>
          <a:xfrm>
            <a:off x="9934575" y="6019800"/>
            <a:ext cx="100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20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 animBg="1"/>
      <p:bldP spid="12" grpId="0" animBg="1"/>
      <p:bldP spid="13" grpId="0" animBg="1"/>
      <p:bldP spid="42" grpId="0"/>
      <p:bldP spid="43" grpId="0"/>
      <p:bldP spid="44" grpId="0"/>
      <p:bldP spid="45" grpId="0"/>
      <p:bldP spid="48" grpId="0"/>
      <p:bldP spid="49" grpId="0"/>
      <p:bldP spid="50" grpId="0"/>
      <p:bldP spid="52" grpId="0"/>
      <p:bldP spid="54" grpId="0"/>
      <p:bldP spid="57" grpId="0"/>
      <p:bldP spid="58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35299" y="47143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475233" y="532053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5E7B4-BE91-FB19-3DAB-1F8DBF5BF5D0}"/>
              </a:ext>
            </a:extLst>
          </p:cNvPr>
          <p:cNvSpPr txBox="1"/>
          <p:nvPr/>
        </p:nvSpPr>
        <p:spPr>
          <a:xfrm>
            <a:off x="685800" y="1536192"/>
            <a:ext cx="411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bút bi giá 4 500 đồng, một quyển vở giá 7 000 đồng. Nam mua 2 bút bi và 7 quyển vở. Nam đưa cho cô bán hàng tờ tiền 100 000 đồng. Hỏi cô bán hàng trả lại Nam bao nhiêu tiền?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944D5-2C70-B5AC-B905-462CD1E5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77" y="643128"/>
            <a:ext cx="6486525" cy="6096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9CCA4C-3DF0-3D6C-A117-5749011A2318}"/>
              </a:ext>
            </a:extLst>
          </p:cNvPr>
          <p:cNvSpPr/>
          <p:nvPr/>
        </p:nvSpPr>
        <p:spPr>
          <a:xfrm>
            <a:off x="7589520" y="1901952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589A50-1413-9A9E-1092-F43215A96928}"/>
              </a:ext>
            </a:extLst>
          </p:cNvPr>
          <p:cNvSpPr/>
          <p:nvPr/>
        </p:nvSpPr>
        <p:spPr>
          <a:xfrm>
            <a:off x="8513064" y="192024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00C232E-A263-AEED-536E-B795723A25CA}"/>
              </a:ext>
            </a:extLst>
          </p:cNvPr>
          <p:cNvSpPr/>
          <p:nvPr/>
        </p:nvSpPr>
        <p:spPr>
          <a:xfrm>
            <a:off x="7635240" y="3099816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55E6DD-57FA-D772-7045-0B16620D7BE5}"/>
              </a:ext>
            </a:extLst>
          </p:cNvPr>
          <p:cNvSpPr/>
          <p:nvPr/>
        </p:nvSpPr>
        <p:spPr>
          <a:xfrm>
            <a:off x="8513064" y="3118104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6B0C70-1CEB-C823-4CA3-2089F982E2C2}"/>
              </a:ext>
            </a:extLst>
          </p:cNvPr>
          <p:cNvSpPr/>
          <p:nvPr/>
        </p:nvSpPr>
        <p:spPr>
          <a:xfrm>
            <a:off x="6327648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724B50-D790-E685-5D12-AD854DAC5DBA}"/>
              </a:ext>
            </a:extLst>
          </p:cNvPr>
          <p:cNvSpPr/>
          <p:nvPr/>
        </p:nvSpPr>
        <p:spPr>
          <a:xfrm>
            <a:off x="7360920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D1FA561-A095-F8C2-9017-90637F5DCA6C}"/>
              </a:ext>
            </a:extLst>
          </p:cNvPr>
          <p:cNvSpPr/>
          <p:nvPr/>
        </p:nvSpPr>
        <p:spPr>
          <a:xfrm>
            <a:off x="8375904" y="4288536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33126B4-DDD9-47FD-55B7-4CC54D1EEB81}"/>
              </a:ext>
            </a:extLst>
          </p:cNvPr>
          <p:cNvSpPr/>
          <p:nvPr/>
        </p:nvSpPr>
        <p:spPr>
          <a:xfrm>
            <a:off x="6190488" y="5477256"/>
            <a:ext cx="84124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92C6800-FFE1-5912-A051-3EEEC5A2F5B3}"/>
              </a:ext>
            </a:extLst>
          </p:cNvPr>
          <p:cNvSpPr/>
          <p:nvPr/>
        </p:nvSpPr>
        <p:spPr>
          <a:xfrm>
            <a:off x="7406640" y="5495544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289C260-A8B6-7713-A74C-6EB230713824}"/>
              </a:ext>
            </a:extLst>
          </p:cNvPr>
          <p:cNvSpPr/>
          <p:nvPr/>
        </p:nvSpPr>
        <p:spPr>
          <a:xfrm>
            <a:off x="8357616" y="545896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5C66688-5D15-5871-D2C6-D5CBD1C3746F}"/>
              </a:ext>
            </a:extLst>
          </p:cNvPr>
          <p:cNvSpPr/>
          <p:nvPr/>
        </p:nvSpPr>
        <p:spPr>
          <a:xfrm>
            <a:off x="8147304" y="609904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</p:spTree>
    <p:extLst>
      <p:ext uri="{BB962C8B-B14F-4D97-AF65-F5344CB8AC3E}">
        <p14:creationId xmlns:p14="http://schemas.microsoft.com/office/powerpoint/2010/main" val="3799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 animBg="1"/>
      <p:bldP spid="14" grpId="0" animBg="1"/>
      <p:bldP spid="15" grpId="0" animBg="1"/>
      <p:bldP spid="18" grpId="0" animBg="1"/>
      <p:bldP spid="31" grpId="0" animBg="1"/>
      <p:bldP spid="35" grpId="0" animBg="1"/>
      <p:bldP spid="36" grpId="0" animBg="1"/>
      <p:bldP spid="40" grpId="0" animBg="1"/>
      <p:bldP spid="56" grpId="0" animBg="1"/>
      <p:bldP spid="60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 and child building a sand castle&#10;&#10;Description automatically generated with low confidence">
            <a:extLst>
              <a:ext uri="{FF2B5EF4-FFF2-40B4-BE49-F238E27FC236}">
                <a16:creationId xmlns:a16="http://schemas.microsoft.com/office/drawing/2014/main" id="{A5A2CCA6-3BCC-9129-4D91-6DE5337E8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35" y="2930237"/>
            <a:ext cx="4218709" cy="4218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765F6F-BD9B-2B0E-DF56-7E8F0914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47" y="2039019"/>
            <a:ext cx="74011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2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227561"/>
            <a:ext cx="11253354" cy="648496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845126" y="34122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58974" y="263633"/>
            <a:ext cx="9360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trường của Trường Tiểu học Đoàn kết dạng hình chữ nhật có chu vi 142 m, chiều dài hơn chiều rộng 13 m. Tính diện tích sân trường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30E4D-4052-C84A-3767-29B4E4A9CC6F}"/>
              </a:ext>
            </a:extLst>
          </p:cNvPr>
          <p:cNvSpPr txBox="1"/>
          <p:nvPr/>
        </p:nvSpPr>
        <p:spPr>
          <a:xfrm>
            <a:off x="2450592" y="1947672"/>
            <a:ext cx="7242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 giải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Nửa chu vi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142 : 2 = 71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(71 + 13) : 2 = 42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rộng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71 – 42 = 29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42 × 29 = 1 218 (m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1 218 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824C-A339-6B56-9A30-8FD8390E0FD3}"/>
              </a:ext>
            </a:extLst>
          </p:cNvPr>
          <p:cNvSpPr txBox="1"/>
          <p:nvPr/>
        </p:nvSpPr>
        <p:spPr>
          <a:xfrm>
            <a:off x="1863363" y="2165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BBE2D-1C94-266C-3420-28DF22EC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82385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F24BA-FC4D-2AF5-FB4D-751DE28C2724}"/>
              </a:ext>
            </a:extLst>
          </p:cNvPr>
          <p:cNvSpPr txBox="1"/>
          <p:nvPr/>
        </p:nvSpPr>
        <p:spPr>
          <a:xfrm>
            <a:off x="1863363" y="314604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56280-9369-E1A1-6339-4D4A2B30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63397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AAE1C-BDE5-1708-8180-22539EA2573C}"/>
              </a:ext>
            </a:extLst>
          </p:cNvPr>
          <p:cNvSpPr txBox="1"/>
          <p:nvPr/>
        </p:nvSpPr>
        <p:spPr>
          <a:xfrm>
            <a:off x="1863363" y="412706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0EFD7-6B76-FDD5-1E3E-58FE22AA1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4440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62BB29-57F4-821A-B5B7-08C0AD56FC8D}"/>
              </a:ext>
            </a:extLst>
          </p:cNvPr>
          <p:cNvSpPr txBox="1"/>
          <p:nvPr/>
        </p:nvSpPr>
        <p:spPr>
          <a:xfrm>
            <a:off x="1863363" y="510807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DAAC2-58A3-900B-FD2A-350DE7C3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25421"/>
            <a:ext cx="919996" cy="919996"/>
          </a:xfrm>
          <a:prstGeom prst="rect">
            <a:avLst/>
          </a:prstGeom>
        </p:spPr>
      </p:pic>
      <p:pic>
        <p:nvPicPr>
          <p:cNvPr id="15" name="Picture 14" descr="A cartoon of a child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180F7C8-B738-7F4E-4BD6-C19B2CBEB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16" y="2431473"/>
            <a:ext cx="3767423" cy="4353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B299F-9C0E-98D8-9FB8-907D7597C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439" y="652220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  <p:bldP spid="10" grpId="0" uiExpand="1" build="p"/>
      <p:bldP spid="1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59772" y="384465"/>
            <a:ext cx="11572627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87E6722-A9EC-7E55-AEB3-7C888D985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1C229E-E64D-E072-1CD0-04F1019762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7050BD5-78AB-3CE3-5DA1-A968B4158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E1ED09E-5EC4-3BEA-3C7A-8E603C1A8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1B70BF77-3FD0-5A04-F2AE-DF498BFC293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247 543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B0EA4-1608-82E2-206B-C60BEC43DA4C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EAB5E2E6-AB40-CA86-18AE-91EDD4886A9D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700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B173673-7896-4B3F-6215-3E84F330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1E61BE-DC28-23A5-CAD5-864ADE21A4E4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FAC374DE-B43D-216C-0523-944685A77EB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7C88BBE1-3319-937A-49A1-BA75A9206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A52A82-06C7-9FA0-2909-1853A8BAD1A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2C3C65E9-6A75-C893-A7E9-E00714F2ADE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70 000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94123EF2-45E9-0A57-E0BF-609EFD6C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B9116-F1E3-235E-2D98-0D7B8688F67C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BB68A2F2-E8B8-7366-E254-EEBF3C9150B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7 000</a:t>
              </a: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C34A1488-79C7-17C9-0DA6-BC53D8AB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9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91446E-ECE5-07E6-997B-B7E8C81F8A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94456240-B4B7-6780-DB97-6874CF25E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4" y="501944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93212-FABE-1329-9A70-488CF489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41" y="2694301"/>
            <a:ext cx="7535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80" y="197764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20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8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4446">
              <a:defRPr/>
            </a:pPr>
            <a:endParaRPr lang="en-US" sz="2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4446">
              <a:defRPr/>
            </a:pPr>
            <a:endParaRPr lang="en-US" sz="28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+ 10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0 7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88 = ..?..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661 111</a:t>
              </a: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662 111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661 211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661 121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2" y="2986879"/>
            <a:ext cx="1486303" cy="1189041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70164" y="384465"/>
            <a:ext cx="11562236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E48F8B3-D1B3-DE91-9664-FE4D5B5A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C429BD-B7AF-5259-6801-22F582D41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147D06A-81DE-C3A9-B6E6-FE364023E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68CFB56-DBAA-7DD8-4600-5E0A1CA6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4A4E891E-7B5B-4326-B1E4-A1FDC0F6C7B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673 x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= ..?..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8233-6706-9D03-8AC2-0ED4943905F6}"/>
              </a:ext>
            </a:extLst>
          </p:cNvPr>
          <p:cNvGrpSpPr/>
          <p:nvPr/>
        </p:nvGrpSpPr>
        <p:grpSpPr>
          <a:xfrm>
            <a:off x="359600" y="2649077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5B3AD23B-881F-B354-64C6-927DB7BD1453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17 171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66C4D14-15F9-A192-A1A2-BF5890C5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72561-6E0D-5C85-1C99-1634C38191E1}"/>
              </a:ext>
            </a:extLst>
          </p:cNvPr>
          <p:cNvGrpSpPr/>
          <p:nvPr/>
        </p:nvGrpSpPr>
        <p:grpSpPr>
          <a:xfrm>
            <a:off x="6429263" y="2742332"/>
            <a:ext cx="5142976" cy="1459873"/>
            <a:chOff x="9353767" y="4457700"/>
            <a:chExt cx="7714464" cy="2189809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EAB78BBA-2C14-704C-50B6-AEF9EE27C61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18 171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471771B8-887A-7361-286F-2468C50D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53767" y="4457701"/>
              <a:ext cx="1968090" cy="2189808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EBB5FF8D-CB0C-FAF0-D30F-ADEC826270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86" y="2914300"/>
            <a:ext cx="1486303" cy="11890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9103A-E474-C51C-D0FF-315B5C03348E}"/>
              </a:ext>
            </a:extLst>
          </p:cNvPr>
          <p:cNvGrpSpPr/>
          <p:nvPr/>
        </p:nvGrpSpPr>
        <p:grpSpPr>
          <a:xfrm>
            <a:off x="333795" y="4689637"/>
            <a:ext cx="5381043" cy="1548808"/>
            <a:chOff x="310435" y="7338060"/>
            <a:chExt cx="8071565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F95D77EB-E2C1-ED3B-D1E8-B5D05D3FCC3D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18 161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652499D-61FA-8D71-4233-C1205A3D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51A74-A7F0-D08D-D180-226350A8513B}"/>
              </a:ext>
            </a:extLst>
          </p:cNvPr>
          <p:cNvGrpSpPr/>
          <p:nvPr/>
        </p:nvGrpSpPr>
        <p:grpSpPr>
          <a:xfrm>
            <a:off x="6264020" y="4699797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4401B0DC-9A28-1AFD-04F2-E3C613C0289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18 271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5FA52DDF-1C8E-2FAE-F14C-1D320FBF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66C5C3E-E7D6-055B-6EF6-E7ABB48E4C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4B63BA48-B3DD-EEF6-EFB6-D30E0D49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25B46-5225-2507-994D-73CD130F45A7}"/>
              </a:ext>
            </a:extLst>
          </p:cNvPr>
          <p:cNvSpPr/>
          <p:nvPr/>
        </p:nvSpPr>
        <p:spPr>
          <a:xfrm>
            <a:off x="1011924" y="749321"/>
            <a:ext cx="9250499" cy="481804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0" y="4005666"/>
            <a:ext cx="4927256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AC0534-74DE-DB99-0A48-29A181D4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231" y="718129"/>
            <a:ext cx="2383743" cy="1018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75A08-A052-008A-0474-899432300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097" y="1934683"/>
            <a:ext cx="7462151" cy="3359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8F8CF-62C7-FDF5-F37F-316597DF8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456" y="1605450"/>
            <a:ext cx="2798307" cy="19325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E7A90D-31F0-7E1C-C029-E955809CECDB}"/>
              </a:ext>
            </a:extLst>
          </p:cNvPr>
          <p:cNvSpPr txBox="1"/>
          <p:nvPr/>
        </p:nvSpPr>
        <p:spPr>
          <a:xfrm>
            <a:off x="3254948" y="104775"/>
            <a:ext cx="710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6B1A4D-127E-3049-6AFD-C1B35F961D59}"/>
              </a:ext>
            </a:extLst>
          </p:cNvPr>
          <p:cNvSpPr txBox="1"/>
          <p:nvPr/>
        </p:nvSpPr>
        <p:spPr>
          <a:xfrm>
            <a:off x="5176158" y="6303219"/>
            <a:ext cx="7015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532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665019" y="997527"/>
            <a:ext cx="11253354" cy="5746173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F1195-DE0D-0969-6C6D-D731C164C12E}"/>
              </a:ext>
            </a:extLst>
          </p:cNvPr>
          <p:cNvGrpSpPr/>
          <p:nvPr/>
        </p:nvGrpSpPr>
        <p:grpSpPr>
          <a:xfrm>
            <a:off x="255444" y="1202718"/>
            <a:ext cx="11453380" cy="3376654"/>
            <a:chOff x="255444" y="1202718"/>
            <a:chExt cx="11453380" cy="33766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C067A6-7DD2-5423-CB1C-5B4AF8509FF4}"/>
                </a:ext>
              </a:extLst>
            </p:cNvPr>
            <p:cNvSpPr txBox="1"/>
            <p:nvPr/>
          </p:nvSpPr>
          <p:spPr>
            <a:xfrm>
              <a:off x="978478" y="1470829"/>
              <a:ext cx="1073034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1313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 được giá trị của chữ số theo hàng; so sánh được số tự nhiên, phân số; viết được phân số ở dạng hỗn số; thực hiện được cộng, trừ, nhân, chia số tự nhiên; giải được bài toán tìm hai số khi biết tổng và hiệu của hai số đó.</a:t>
              </a: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dụng được việc thực hiện cộng, trừ, nhân, chia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FA44B76E-1AAD-B910-8C5B-0B30586B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4519" y="1202718"/>
              <a:ext cx="962891" cy="962891"/>
            </a:xfrm>
            <a:prstGeom prst="rect">
              <a:avLst/>
            </a:prstGeom>
          </p:spPr>
        </p:pic>
        <p:pic>
          <p:nvPicPr>
            <p:cNvPr id="8" name="Picture 7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4D4E6CA1-4485-A39F-B2A2-AB055DFC7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5444" y="3117243"/>
              <a:ext cx="962891" cy="96289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91C5B3-F05E-DC57-E9AF-C3EAAB279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507" y="0"/>
            <a:ext cx="810228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clipart, cartoon, illustration&#10;&#10;Description automatically generated">
            <a:extLst>
              <a:ext uri="{FF2B5EF4-FFF2-40B4-BE49-F238E27FC236}">
                <a16:creationId xmlns:a16="http://schemas.microsoft.com/office/drawing/2014/main" id="{8357AC11-74C6-3C35-FC48-4A0F67701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2088" y="3165605"/>
            <a:ext cx="3886200" cy="3886200"/>
          </a:xfrm>
          <a:prstGeom prst="rect">
            <a:avLst/>
          </a:prstGeom>
        </p:spPr>
      </p:pic>
      <p:pic>
        <p:nvPicPr>
          <p:cNvPr id="10" name="Picture 9" descr="A cartoon of a child with a pink inner tube&#10;&#10;Description automatically generated with low confidence">
            <a:extLst>
              <a:ext uri="{FF2B5EF4-FFF2-40B4-BE49-F238E27FC236}">
                <a16:creationId xmlns:a16="http://schemas.microsoft.com/office/drawing/2014/main" id="{239F8E37-3405-E385-5867-D8504EBEC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727" y="2578282"/>
            <a:ext cx="3600925" cy="3600925"/>
          </a:xfrm>
          <a:prstGeom prst="rect">
            <a:avLst/>
          </a:prstGeom>
        </p:spPr>
      </p:pic>
      <p:pic>
        <p:nvPicPr>
          <p:cNvPr id="16" name="Picture 15" descr="A colorful umbrella with a stick&#10;&#10;Description automatically generated with medium confidence">
            <a:extLst>
              <a:ext uri="{FF2B5EF4-FFF2-40B4-BE49-F238E27FC236}">
                <a16:creationId xmlns:a16="http://schemas.microsoft.com/office/drawing/2014/main" id="{DD0C015D-BF86-2AE9-A9C0-557E5F0CD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1" y="1308110"/>
            <a:ext cx="4759036" cy="4759036"/>
          </a:xfrm>
          <a:prstGeom prst="rect">
            <a:avLst/>
          </a:prstGeom>
        </p:spPr>
      </p:pic>
      <p:pic>
        <p:nvPicPr>
          <p:cNvPr id="12" name="Picture 11" descr="A blue and yellow striped chair&#10;&#10;Description automatically generated with low confidence">
            <a:extLst>
              <a:ext uri="{FF2B5EF4-FFF2-40B4-BE49-F238E27FC236}">
                <a16:creationId xmlns:a16="http://schemas.microsoft.com/office/drawing/2014/main" id="{8FFD119A-F36B-FECA-651D-4D6546D2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0563" y="4011435"/>
            <a:ext cx="2921565" cy="2921565"/>
          </a:xfrm>
          <a:prstGeom prst="rect">
            <a:avLst/>
          </a:prstGeom>
        </p:spPr>
      </p:pic>
      <p:pic>
        <p:nvPicPr>
          <p:cNvPr id="14" name="Picture 13" descr="A basket and flip flops&#10;&#10;Description automatically generated with low confidence">
            <a:extLst>
              <a:ext uri="{FF2B5EF4-FFF2-40B4-BE49-F238E27FC236}">
                <a16:creationId xmlns:a16="http://schemas.microsoft.com/office/drawing/2014/main" id="{6426F344-0C64-7CCF-BBF7-85392533E9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99" y="5363941"/>
            <a:ext cx="1590873" cy="1590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4BF50E-0A2F-A18D-B1B9-C4A03A966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556" y="1254159"/>
            <a:ext cx="79254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9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79242" y="5636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/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Chọn câu trả lời đúng.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Giá trị của chữ số 6 trong số 960 730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60                              B. 600                             C. 6 000                D. 60 000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Số lớn nhất trong các số 109 989; 105 789; 110 200; 99 000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109 989                      B. 105 789                      C. 110 200            D. 99 000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blipFill>
                <a:blip r:embed="rId3"/>
                <a:stretch>
                  <a:fillRect l="-952" t="-1208" b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006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9793" y="283254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650</Words>
  <Application>Microsoft Office PowerPoint</Application>
  <PresentationFormat>Widescreen</PresentationFormat>
  <Paragraphs>126</Paragraphs>
  <Slides>21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Arial-Rounded</vt:lpstr>
      <vt:lpstr>Calibri</vt:lpstr>
      <vt:lpstr>Calibri Light</vt:lpstr>
      <vt:lpstr>Cambria</vt:lpstr>
      <vt:lpstr>Cambria Math</vt:lpstr>
      <vt:lpstr>等线</vt:lpstr>
      <vt:lpstr>等线 Light</vt:lpstr>
      <vt:lpstr>DFPOP1-W9</vt:lpstr>
      <vt:lpstr>Times New Roman</vt:lpstr>
      <vt:lpstr>Office Theme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26</cp:revision>
  <dcterms:created xsi:type="dcterms:W3CDTF">2024-06-27T08:56:52Z</dcterms:created>
  <dcterms:modified xsi:type="dcterms:W3CDTF">2025-02-14T08:24:49Z</dcterms:modified>
</cp:coreProperties>
</file>