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12/4/2024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13.jpg"/><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2.jpg"/><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2.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387</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宋体</vt:lpstr>
      <vt:lpstr>#9Slide05 Aphrodite Pro</vt:lpstr>
      <vt:lpstr>#9Slide05 Bodega Script</vt:lpstr>
      <vt:lpstr>#9Slide07 Altus</vt:lpstr>
      <vt:lpstr>#9Slide07 HoneyCream</vt:lpstr>
      <vt:lpstr>#9Slide07 SVNZiclets</vt:lpstr>
      <vt:lpstr>Arial</vt:lpstr>
      <vt:lpstr>Calibri</vt:lpstr>
      <vt:lpstr>Calibri Light</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22</cp:revision>
  <dcterms:created xsi:type="dcterms:W3CDTF">2023-12-15T11:40:22Z</dcterms:created>
  <dcterms:modified xsi:type="dcterms:W3CDTF">2024-12-04T01:16:19Z</dcterms:modified>
  <cp:category>9Slide.vn</cp:category>
</cp:coreProperties>
</file>