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 id="2147483693" r:id="rId6"/>
  </p:sldMasterIdLst>
  <p:sldIdLst>
    <p:sldId id="2937" r:id="rId7"/>
    <p:sldId id="259" r:id="rId8"/>
    <p:sldId id="258" r:id="rId9"/>
    <p:sldId id="261" r:id="rId10"/>
    <p:sldId id="262" r:id="rId11"/>
    <p:sldId id="260" r:id="rId12"/>
    <p:sldId id="285" r:id="rId13"/>
    <p:sldId id="286" r:id="rId14"/>
    <p:sldId id="284" r:id="rId15"/>
    <p:sldId id="287" r:id="rId16"/>
    <p:sldId id="288" r:id="rId17"/>
    <p:sldId id="283" r:id="rId18"/>
    <p:sldId id="2934" r:id="rId19"/>
    <p:sldId id="289" r:id="rId20"/>
    <p:sldId id="290" r:id="rId21"/>
    <p:sldId id="282" r:id="rId22"/>
    <p:sldId id="266" r:id="rId23"/>
    <p:sldId id="2935" r:id="rId24"/>
    <p:sldId id="279" r:id="rId25"/>
    <p:sldId id="274" r:id="rId26"/>
    <p:sldId id="487" r:id="rId27"/>
    <p:sldId id="2938" r:id="rId28"/>
    <p:sldId id="2939" r:id="rId29"/>
    <p:sldId id="2940" r:id="rId30"/>
    <p:sldId id="2941" r:id="rId31"/>
    <p:sldId id="280" r:id="rId32"/>
    <p:sldId id="276" r:id="rId33"/>
    <p:sldId id="29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varScale="1">
        <p:scale>
          <a:sx n="85" d="100"/>
          <a:sy n="85" d="100"/>
        </p:scale>
        <p:origin x="1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5.xml"/><Relationship Id="rId5" Type="http://schemas.openxmlformats.org/officeDocument/2006/relationships/tags" Target="../tags/tag5.xml"/><Relationship Id="rId4" Type="http://schemas.openxmlformats.org/officeDocument/2006/relationships/tags" Target="../tags/tag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081879D-9725-C85D-226A-6829E3B66F8A}"/>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1">
            <a:extLst>
              <a:ext uri="{FF2B5EF4-FFF2-40B4-BE49-F238E27FC236}">
                <a16:creationId xmlns:a16="http://schemas.microsoft.com/office/drawing/2014/main" id="{45D242DF-9913-3B60-491C-6E25C1ABBC3B}"/>
              </a:ext>
            </a:extLst>
          </p:cNvPr>
          <p:cNvPicPr>
            <a:picLocks noChangeAspect="1"/>
          </p:cNvPicPr>
          <p:nvPr userDrawn="1"/>
        </p:nvPicPr>
        <p:blipFill>
          <a:blip r:embed="rId4"/>
          <a:stretch>
            <a:fillRect/>
          </a:stretch>
        </p:blipFill>
        <p:spPr>
          <a:xfrm>
            <a:off x="-3014589" y="-364830"/>
            <a:ext cx="2706858" cy="3813378"/>
          </a:xfrm>
          <a:prstGeom prst="rect">
            <a:avLst/>
          </a:prstGeom>
        </p:spPr>
      </p:pic>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FA3695A6-F3A7-EF81-BF25-AF82CD37112E}"/>
              </a:ext>
            </a:extLst>
          </p:cNvPr>
          <p:cNvPicPr>
            <a:picLocks noChangeAspect="1"/>
          </p:cNvPicPr>
          <p:nvPr userDrawn="1"/>
        </p:nvPicPr>
        <p:blipFill>
          <a:blip r:embed="rId5"/>
          <a:stretch>
            <a:fillRect/>
          </a:stretch>
        </p:blipFill>
        <p:spPr>
          <a:xfrm>
            <a:off x="-3014589" y="-364830"/>
            <a:ext cx="2706858" cy="3813378"/>
          </a:xfrm>
          <a:prstGeom prst="rect">
            <a:avLst/>
          </a:prstGeom>
        </p:spPr>
      </p:pic>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A9A9E148-4628-EFB8-D5E2-5EAB1FBEE24F}"/>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985E7C08-2532-90CB-9D73-8A35B57A4EA4}"/>
              </a:ext>
            </a:extLst>
          </p:cNvPr>
          <p:cNvPicPr>
            <a:picLocks noChangeAspect="1"/>
          </p:cNvPicPr>
          <p:nvPr userDrawn="1"/>
        </p:nvPicPr>
        <p:blipFill>
          <a:blip r:embed="rId5"/>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1">
            <a:extLst>
              <a:ext uri="{FF2B5EF4-FFF2-40B4-BE49-F238E27FC236}">
                <a16:creationId xmlns:a16="http://schemas.microsoft.com/office/drawing/2014/main" id="{A4531F00-1E08-2C82-65A8-4F74DE19E6C8}"/>
              </a:ext>
            </a:extLst>
          </p:cNvPr>
          <p:cNvPicPr>
            <a:picLocks noChangeAspect="1"/>
          </p:cNvPicPr>
          <p:nvPr userDrawn="1"/>
        </p:nvPicPr>
        <p:blipFill>
          <a:blip r:embed="rId4"/>
          <a:stretch>
            <a:fillRect/>
          </a:stretch>
        </p:blipFill>
        <p:spPr>
          <a:xfrm>
            <a:off x="-3014589" y="-364830"/>
            <a:ext cx="2706858" cy="3813378"/>
          </a:xfrm>
          <a:prstGeom prst="rect">
            <a:avLst/>
          </a:prstGeom>
        </p:spPr>
      </p:pic>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E0C8E9BB-F0BB-B55F-C28C-67FCBFF31BF4}"/>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B6E922CD-5648-E923-3FC5-B64D176322A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30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42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889573B0-C730-8808-A291-94AD42709D2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17991A2-3F88-31FE-6D10-D5D6C385B0A3}"/>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923BB435-72CE-B68A-B78D-964AC8666C5B}"/>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0D0E02F-5A75-C272-D7B8-7DA5F8B36BF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F9169E54-BBC0-B754-01A4-5BA24ABAB03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0251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3798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10" name="TextBox 3">
            <a:extLst>
              <a:ext uri="{FF2B5EF4-FFF2-40B4-BE49-F238E27FC236}">
                <a16:creationId xmlns:a16="http://schemas.microsoft.com/office/drawing/2014/main" id="{7817CB79-6C69-5995-D1BC-77CFAA19C68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04083E0C-8F3F-5457-F75E-5779E6469AD8}"/>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73DCFF76-9DCD-453B-0BC5-6D0202162EAD}"/>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EFB88896-897D-4F23-1C7C-95C1DE0948A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5DF9AD77-AF55-8023-8B08-BB0F2174CD4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7714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6239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5" name="TextBox 3">
            <a:extLst>
              <a:ext uri="{FF2B5EF4-FFF2-40B4-BE49-F238E27FC236}">
                <a16:creationId xmlns:a16="http://schemas.microsoft.com/office/drawing/2014/main" id="{5493DBAA-98B6-1057-9574-577DBC4BB62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Hình ảnh 31">
            <a:extLst>
              <a:ext uri="{FF2B5EF4-FFF2-40B4-BE49-F238E27FC236}">
                <a16:creationId xmlns:a16="http://schemas.microsoft.com/office/drawing/2014/main" id="{E1D5E1C6-BD35-40C3-4F12-0FA782DCA291}"/>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7" name="Hình ảnh 32">
            <a:extLst>
              <a:ext uri="{FF2B5EF4-FFF2-40B4-BE49-F238E27FC236}">
                <a16:creationId xmlns:a16="http://schemas.microsoft.com/office/drawing/2014/main" id="{671A6582-F374-6503-C938-8239962A36AA}"/>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1A0D0B17-D386-10D0-F871-3D6004F32E8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4734A181-ADD0-D455-9BF6-892338C9F2BD}"/>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39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FCAD605-EC6F-F0FF-1863-F2A91CDFCFCF}"/>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63736239-D547-5DB4-8886-262613A513E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98914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11974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98460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215583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p:txBody>
          <a:body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46ECE9D5-8AF9-C27F-D622-0F4DE6F0E660}"/>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454E89BA-77D2-EEAE-2DC7-4D7279B02E00}"/>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3725291A-6738-3963-DEA0-7E8228155CD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E381BE9-4EBE-D31B-64A9-BC46B7BB43E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E7F56999-FCE0-C38E-4AC4-432F657BE9A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33013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7847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D64739B-5CF7-3678-1DB6-C486E6FB45ED}"/>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2192A360-3D5F-A9C6-B712-C7DC757A5A3F}"/>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4" name="Hình ảnh 32">
            <a:extLst>
              <a:ext uri="{FF2B5EF4-FFF2-40B4-BE49-F238E27FC236}">
                <a16:creationId xmlns:a16="http://schemas.microsoft.com/office/drawing/2014/main" id="{FC4361A1-58CC-AFF2-D6F9-BACEED6E4A4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93140BE8-54F0-AF71-6695-936C731BF8A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6172C9E3-D8F5-1694-3DAB-EE54712A596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912821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228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3">
            <a:extLst>
              <a:ext uri="{FF2B5EF4-FFF2-40B4-BE49-F238E27FC236}">
                <a16:creationId xmlns:a16="http://schemas.microsoft.com/office/drawing/2014/main" id="{BF52C0A7-9D03-93E3-05CC-C4DD013E5C6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8A7FBAC1-09C3-6988-B0EB-9996945C0F14}"/>
              </a:ext>
            </a:extLst>
          </p:cNvPr>
          <p:cNvPicPr>
            <a:picLocks noChangeAspect="1"/>
          </p:cNvPicPr>
          <p:nvPr userDrawn="1"/>
        </p:nvPicPr>
        <p:blipFill>
          <a:blip r:embed="rId4"/>
          <a:stretch>
            <a:fillRect/>
          </a:stretch>
        </p:blipFill>
        <p:spPr>
          <a:xfrm>
            <a:off x="-3014589" y="-364830"/>
            <a:ext cx="2706858" cy="3813378"/>
          </a:xfrm>
          <a:prstGeom prst="rect">
            <a:avLst/>
          </a:prstGeom>
        </p:spPr>
      </p:pic>
      <p:pic>
        <p:nvPicPr>
          <p:cNvPr id="4" name="Hình ảnh 32">
            <a:extLst>
              <a:ext uri="{FF2B5EF4-FFF2-40B4-BE49-F238E27FC236}">
                <a16:creationId xmlns:a16="http://schemas.microsoft.com/office/drawing/2014/main" id="{E68B381E-7089-343F-BD1E-CCF055AD1AAE}"/>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AE027ED4-A504-D70C-0D3F-006479604A3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8" name="TextBox 7">
            <a:extLst>
              <a:ext uri="{FF2B5EF4-FFF2-40B4-BE49-F238E27FC236}">
                <a16:creationId xmlns:a16="http://schemas.microsoft.com/office/drawing/2014/main" id="{4501BD5E-FD90-C741-6390-AD0700BE5D7F}"/>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50171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2024/8/18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
        <p:nvSpPr>
          <p:cNvPr id="7" name="TextBox 3">
            <a:extLst>
              <a:ext uri="{FF2B5EF4-FFF2-40B4-BE49-F238E27FC236}">
                <a16:creationId xmlns:a16="http://schemas.microsoft.com/office/drawing/2014/main" id="{A75E9215-AB87-C39A-F554-FCE94F41E6C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7B8F7F6D-E8BC-2784-7B2E-5E571A2BA0EC}"/>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FA256902-4059-9C40-DEB6-AD8A33159A0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5C158B2-F880-E8EF-CD68-B60FEAB91E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2EEB414F-FB87-E0FD-D4A6-6FDE65724EE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64148506"/>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2024/8/18</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
        <p:nvSpPr>
          <p:cNvPr id="5" name="TextBox 3">
            <a:extLst>
              <a:ext uri="{FF2B5EF4-FFF2-40B4-BE49-F238E27FC236}">
                <a16:creationId xmlns:a16="http://schemas.microsoft.com/office/drawing/2014/main" id="{08FB8C13-38E2-D9F3-E6C2-0530BE6D993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Hình ảnh 31">
            <a:extLst>
              <a:ext uri="{FF2B5EF4-FFF2-40B4-BE49-F238E27FC236}">
                <a16:creationId xmlns:a16="http://schemas.microsoft.com/office/drawing/2014/main" id="{6EE3B5A1-38DD-2516-CB5B-2BADA1B4BF50}"/>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7" name="Hình ảnh 32">
            <a:extLst>
              <a:ext uri="{FF2B5EF4-FFF2-40B4-BE49-F238E27FC236}">
                <a16:creationId xmlns:a16="http://schemas.microsoft.com/office/drawing/2014/main" id="{E6EFF339-1685-DFFE-DD6A-0FC45C4AFB16}"/>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F744D823-37DE-0E2D-C934-E8AEF4C542F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833FC338-1E42-0CE4-628A-DD3528D4EE7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764542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2024/8/18</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0843670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83955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46575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823192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23868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088785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77679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81347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91361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62773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1">
            <a:extLst>
              <a:ext uri="{FF2B5EF4-FFF2-40B4-BE49-F238E27FC236}">
                <a16:creationId xmlns:a16="http://schemas.microsoft.com/office/drawing/2014/main" id="{EB0D8A61-0CA6-2775-9DFE-84C16BAF4BAC}"/>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3324450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spTree>
    <p:extLst>
      <p:ext uri="{BB962C8B-B14F-4D97-AF65-F5344CB8AC3E}">
        <p14:creationId xmlns:p14="http://schemas.microsoft.com/office/powerpoint/2010/main" val="28720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1">
            <a:extLst>
              <a:ext uri="{FF2B5EF4-FFF2-40B4-BE49-F238E27FC236}">
                <a16:creationId xmlns:a16="http://schemas.microsoft.com/office/drawing/2014/main" id="{025C4795-8E7A-702F-5186-71DE0DC504F7}"/>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1">
            <a:extLst>
              <a:ext uri="{FF2B5EF4-FFF2-40B4-BE49-F238E27FC236}">
                <a16:creationId xmlns:a16="http://schemas.microsoft.com/office/drawing/2014/main" id="{6C9466B9-7A6B-86C5-5C0C-47A20CD45F50}"/>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8/18/2024</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1">
            <a:extLst>
              <a:ext uri="{FF2B5EF4-FFF2-40B4-BE49-F238E27FC236}">
                <a16:creationId xmlns:a16="http://schemas.microsoft.com/office/drawing/2014/main" id="{3CE568D7-179E-9C89-4DFA-021EF12F75FD}"/>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hyperlink" Target="https://www.facebook.com/groups/629898828017053" TargetMode="Externa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hyperlink" Target="https://www.facebook.com/groups/629898828017053" TargetMode="Externa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8.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8/18/2024</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A7AA0284-21A9-E72F-5C81-08630F3BE217}"/>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8/18/2024</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C24C161F-5F8B-7EF5-5C5C-8CF1BC516A2A}"/>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B8578-CDF6-A5AF-EFA4-C1E6FC5C5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76C11-AB7B-2EC1-0F70-029F3223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B5A33-1EBE-AEC3-6018-C73CD8B6F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85E81-488F-4409-ADA7-062BFF58938C}" type="datetimeFigureOut">
              <a:rPr lang="en-US" smtClean="0"/>
              <a:t>8/18/2024</a:t>
            </a:fld>
            <a:endParaRPr lang="en-US"/>
          </a:p>
        </p:txBody>
      </p:sp>
      <p:sp>
        <p:nvSpPr>
          <p:cNvPr id="5" name="Footer Placeholder 4">
            <a:extLst>
              <a:ext uri="{FF2B5EF4-FFF2-40B4-BE49-F238E27FC236}">
                <a16:creationId xmlns:a16="http://schemas.microsoft.com/office/drawing/2014/main" id="{5EC9DB74-6C1E-43B8-982F-CD24B77E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02FB0C-A4FA-F55F-43B4-00E3FD98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CDCEED8D-8011-E72E-136D-8C6B1221A2D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4490EF49-C59A-94FB-6C67-279B72C77252}"/>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10668570-BFF0-1C25-D74D-CAFB95BA79FA}"/>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C23277D-59B1-F781-22C8-AEC97C63FBF5}"/>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D7D7F71-864D-E679-AE0F-D961BEF8A01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2762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83E09A3-9C77-492A-69B9-02AB4EE2D9F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7873CEBD-9282-DCF2-E0FB-2380ABEEC04E}"/>
              </a:ext>
            </a:extLst>
          </p:cNvPr>
          <p:cNvPicPr>
            <a:picLocks noChangeAspect="1"/>
          </p:cNvPicPr>
          <p:nvPr userDrawn="1"/>
        </p:nvPicPr>
        <p:blipFill>
          <a:blip r:embed="rId7"/>
          <a:stretch>
            <a:fillRect/>
          </a:stretch>
        </p:blipFill>
        <p:spPr>
          <a:xfrm>
            <a:off x="-3014589" y="-364830"/>
            <a:ext cx="2706858" cy="3813378"/>
          </a:xfrm>
          <a:prstGeom prst="rect">
            <a:avLst/>
          </a:prstGeom>
        </p:spPr>
      </p:pic>
      <p:pic>
        <p:nvPicPr>
          <p:cNvPr id="4" name="Hình ảnh 32">
            <a:extLst>
              <a:ext uri="{FF2B5EF4-FFF2-40B4-BE49-F238E27FC236}">
                <a16:creationId xmlns:a16="http://schemas.microsoft.com/office/drawing/2014/main" id="{AEA4069D-E4FB-A8FE-BAC3-F8072AC3296F}"/>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59BA1F4E-A991-C280-3B49-7A4CC7B6519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EAD82983-CE06-86BA-9B55-EF9E3BE20631}"/>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49038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11" name="矩形: 圆角 42">
            <a:extLst>
              <a:ext uri="{FF2B5EF4-FFF2-40B4-BE49-F238E27FC236}">
                <a16:creationId xmlns:a16="http://schemas.microsoft.com/office/drawing/2014/main" id="{2F4510A4-EE6C-FA1C-0118-9DD6409015F8}"/>
              </a:ext>
            </a:extLst>
          </p:cNvPr>
          <p:cNvSpPr/>
          <p:nvPr userDrawn="1"/>
        </p:nvSpPr>
        <p:spPr>
          <a:xfrm>
            <a:off x="346841" y="315310"/>
            <a:ext cx="11461530" cy="624314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2" name="TextBox 3">
            <a:extLst>
              <a:ext uri="{FF2B5EF4-FFF2-40B4-BE49-F238E27FC236}">
                <a16:creationId xmlns:a16="http://schemas.microsoft.com/office/drawing/2014/main" id="{EB1971FE-289E-8F8E-C1EC-D4EDE51095C5}"/>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Hình ảnh 31">
            <a:extLst>
              <a:ext uri="{FF2B5EF4-FFF2-40B4-BE49-F238E27FC236}">
                <a16:creationId xmlns:a16="http://schemas.microsoft.com/office/drawing/2014/main" id="{300C7118-AC2B-BD9C-DE57-F495B6C6420A}"/>
              </a:ext>
            </a:extLst>
          </p:cNvPr>
          <p:cNvPicPr>
            <a:picLocks noChangeAspect="1"/>
          </p:cNvPicPr>
          <p:nvPr userDrawn="1"/>
        </p:nvPicPr>
        <p:blipFill>
          <a:blip r:embed="rId7"/>
          <a:stretch>
            <a:fillRect/>
          </a:stretch>
        </p:blipFill>
        <p:spPr>
          <a:xfrm>
            <a:off x="-3014589" y="-364830"/>
            <a:ext cx="2706858" cy="3813378"/>
          </a:xfrm>
          <a:prstGeom prst="rect">
            <a:avLst/>
          </a:prstGeom>
        </p:spPr>
      </p:pic>
      <p:pic>
        <p:nvPicPr>
          <p:cNvPr id="4" name="Hình ảnh 32">
            <a:extLst>
              <a:ext uri="{FF2B5EF4-FFF2-40B4-BE49-F238E27FC236}">
                <a16:creationId xmlns:a16="http://schemas.microsoft.com/office/drawing/2014/main" id="{A169C000-6DD4-447C-D5B2-95F197841FE4}"/>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4E451A8E-7FAB-3660-2CC6-F3029C04CAA4}"/>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DAA9E49F-EC6D-189E-77C8-0A15E422CD4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48628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defRPr/>
            </a:pPr>
            <a:fld id="{1D8BD707-D9CF-40AE-B4C6-C98DA3205C09}" type="datetimeFigureOut">
              <a:rPr lang="en-US" smtClean="0">
                <a:solidFill>
                  <a:prstClr val="black">
                    <a:tint val="75000"/>
                  </a:prstClr>
                </a:solidFill>
              </a:rPr>
              <a:pPr defTabSz="609630">
                <a:defRPr/>
              </a:pPr>
              <a:t>8/18/2024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defRPr/>
            </a:pPr>
            <a:fld id="{B6F15528-21DE-4FAA-801E-634DDDAF4B2B}" type="slidenum">
              <a:rPr lang="en-US" smtClean="0">
                <a:solidFill>
                  <a:prstClr val="black">
                    <a:tint val="75000"/>
                  </a:prstClr>
                </a:solidFill>
              </a:rPr>
              <a:pPr defTabSz="609630">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69" y="576123"/>
            <a:ext cx="13857337" cy="9347200"/>
          </a:xfrm>
          <a:prstGeom prst="rect">
            <a:avLst/>
          </a:prstGeom>
        </p:spPr>
      </p:pic>
    </p:spTree>
    <p:extLst>
      <p:ext uri="{BB962C8B-B14F-4D97-AF65-F5344CB8AC3E}">
        <p14:creationId xmlns:p14="http://schemas.microsoft.com/office/powerpoint/2010/main" val="35592719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5" Type="http://schemas.openxmlformats.org/officeDocument/2006/relationships/image" Target="../media/image2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9.xml"/><Relationship Id="rId5" Type="http://schemas.openxmlformats.org/officeDocument/2006/relationships/image" Target="../media/image3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405FF-FF2B-9F44-A0FE-2F409D10B93B}"/>
              </a:ext>
            </a:extLst>
          </p:cNvPr>
          <p:cNvPicPr>
            <a:picLocks noChangeAspect="1"/>
          </p:cNvPicPr>
          <p:nvPr/>
        </p:nvPicPr>
        <p:blipFill>
          <a:blip r:embed="rId2"/>
          <a:stretch>
            <a:fillRect/>
          </a:stretch>
        </p:blipFill>
        <p:spPr>
          <a:xfrm>
            <a:off x="-100668" y="0"/>
            <a:ext cx="12449263" cy="6851966"/>
          </a:xfrm>
          <a:prstGeom prst="rect">
            <a:avLst/>
          </a:prstGeom>
        </p:spPr>
      </p:pic>
    </p:spTree>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7AC4759D-F8D1-B904-8AC6-2B45CE9F304F}"/>
              </a:ext>
            </a:extLst>
          </p:cNvPr>
          <p:cNvPicPr>
            <a:picLocks noChangeAspect="1"/>
          </p:cNvPicPr>
          <p:nvPr/>
        </p:nvPicPr>
        <p:blipFill rotWithShape="1">
          <a:blip r:embed="rId2"/>
          <a:srcRect l="54507"/>
          <a:stretch/>
        </p:blipFill>
        <p:spPr>
          <a:xfrm>
            <a:off x="3171468" y="2098200"/>
            <a:ext cx="5849063" cy="4493609"/>
          </a:xfrm>
          <a:prstGeom prst="rect">
            <a:avLst/>
          </a:prstGeom>
        </p:spPr>
      </p:pic>
    </p:spTree>
    <p:extLst>
      <p:ext uri="{BB962C8B-B14F-4D97-AF65-F5344CB8AC3E}">
        <p14:creationId xmlns:p14="http://schemas.microsoft.com/office/powerpoint/2010/main" val="35287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sp>
        <p:nvSpPr>
          <p:cNvPr id="11" name="Rectangle: Rounded Corners 10">
            <a:extLst>
              <a:ext uri="{FF2B5EF4-FFF2-40B4-BE49-F238E27FC236}">
                <a16:creationId xmlns:a16="http://schemas.microsoft.com/office/drawing/2014/main"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6"/>
          <a:stretch>
            <a:fillRect/>
          </a:stretch>
        </p:blipFill>
        <p:spPr>
          <a:xfrm>
            <a:off x="3392908" y="3619296"/>
            <a:ext cx="5125165" cy="2743583"/>
          </a:xfrm>
          <a:prstGeom prst="rect">
            <a:avLst/>
          </a:prstGeom>
        </p:spPr>
      </p:pic>
    </p:spTree>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en-US" sz="3200" b="1" dirty="0" smtClean="0">
                <a:solidFill>
                  <a:prstClr val="black"/>
                </a:solidFill>
                <a:latin typeface="Cambria" panose="02040503050406030204" pitchFamily="18" charset="0"/>
                <a:ea typeface="Cambria" panose="02040503050406030204" pitchFamily="18" charset="0"/>
              </a:rPr>
              <a:t>      </a:t>
            </a:r>
            <a:r>
              <a:rPr lang="vi-VN" sz="3200" b="1" dirty="0" smtClean="0">
                <a:solidFill>
                  <a:prstClr val="black"/>
                </a:solidFill>
                <a:latin typeface="Cambria" panose="02040503050406030204" pitchFamily="18" charset="0"/>
                <a:ea typeface="Cambria" panose="02040503050406030204" pitchFamily="18" charset="0"/>
              </a:rPr>
              <a:t>Nhân </a:t>
            </a:r>
            <a:r>
              <a:rPr lang="vi-VN" sz="3200" b="1" dirty="0">
                <a:solidFill>
                  <a:prstClr val="black"/>
                </a:solidFill>
                <a:latin typeface="Cambria" panose="02040503050406030204" pitchFamily="18" charset="0"/>
                <a:ea typeface="Cambria" panose="02040503050406030204" pitchFamily="18" charset="0"/>
              </a:rPr>
              <a:t>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05581-1FCB-73CE-6841-641809E2D3A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0F9B6D1-C188-FC3E-30CA-5DA3807E89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6939" l="2826" r="97338">
                        <a14:foregroundMark x1="5628" y1="36111" x2="12331" y2="31675"/>
                        <a14:foregroundMark x1="38066" y1="8889" x2="68286" y2="27779"/>
                        <a14:foregroundMark x1="68286" y1="27779" x2="68286" y2="27779"/>
                        <a14:foregroundMark x1="35824" y1="9167" x2="29122" y2="34441"/>
                        <a14:foregroundMark x1="29122" y1="34441" x2="29122" y2="34441"/>
                        <a14:foregroundMark x1="44769" y1="34719" x2="68286" y2="47226"/>
                        <a14:foregroundMark x1="68286" y1="47226" x2="68286" y2="47226"/>
                        <a14:foregroundMark x1="59692" y1="35276" x2="57076" y2="56392"/>
                        <a14:foregroundMark x1="57076" y1="56392" x2="57076" y2="56392"/>
                        <a14:foregroundMark x1="92153" y1="34162" x2="94372" y2="39729"/>
                        <a14:foregroundMark x1="40308" y1="96939" x2="45890" y2="85563"/>
                        <a14:foregroundMark x1="45890" y1="85563" x2="45890" y2="85563"/>
                        <a14:foregroundMark x1="67539" y1="96382" x2="64176" y2="81110"/>
                        <a14:foregroundMark x1="64176" y1="81110" x2="64176" y2="81110"/>
                        <a14:foregroundMark x1="61560" y1="6940" x2="33956" y2="7219"/>
                        <a14:foregroundMark x1="33956" y1="7219" x2="33956" y2="7219"/>
                        <a14:foregroundMark x1="36572" y1="6105" x2="54484" y2="4714"/>
                        <a14:foregroundMark x1="54484" y1="4714" x2="54484" y2="4714"/>
                        <a14:foregroundMark x1="56702" y1="3896" x2="68286" y2="13063"/>
                        <a14:foregroundMark x1="68286" y1="13063" x2="68286" y2="13063"/>
                        <a14:foregroundMark x1="63802" y1="7219" x2="35451" y2="9445"/>
                        <a14:foregroundMark x1="35451" y1="9445" x2="35451" y2="9445"/>
                        <a14:foregroundMark x1="39935" y1="6662" x2="61186" y2="9445"/>
                        <a14:foregroundMark x1="55231" y1="6940" x2="55231" y2="16942"/>
                        <a14:foregroundMark x1="55231" y1="16942" x2="55231" y2="16942"/>
                        <a14:foregroundMark x1="56329" y1="2505" x2="56329" y2="2505"/>
                        <a14:foregroundMark x1="64549" y1="35276" x2="69010" y2="51661"/>
                        <a14:foregroundMark x1="44769" y1="45556" x2="49626" y2="51939"/>
                        <a14:foregroundMark x1="49626" y1="51939" x2="49626" y2="51939"/>
                        <a14:foregroundMark x1="43671" y1="49452" x2="54484" y2="41381"/>
                        <a14:foregroundMark x1="54484" y1="41381" x2="54484" y2="41381"/>
                        <a14:foregroundMark x1="35451" y1="95825" x2="35451" y2="95825"/>
                        <a14:foregroundMark x1="57823" y1="93895" x2="65670" y2="96104"/>
                        <a14:foregroundMark x1="50000" y1="40007" x2="51868" y2="61663"/>
                        <a14:foregroundMark x1="51868" y1="61663" x2="51868" y2="61663"/>
                        <a14:foregroundMark x1="2849" y1="37033" x2="2849" y2="37033"/>
                        <a14:foregroundMark x1="97338" y1="38963" x2="97338" y2="38963"/>
                        <a14:foregroundMark x1="59341" y1="45625" x2="65320" y2="52896"/>
                        <a14:foregroundMark x1="57567" y1="94225" x2="65320" y2="96591"/>
                      </a14:backgroundRemoval>
                    </a14:imgEffect>
                  </a14:imgLayer>
                </a14:imgProps>
              </a:ext>
            </a:extLst>
          </a:blip>
          <a:stretch>
            <a:fillRect/>
          </a:stretch>
        </p:blipFill>
        <p:spPr>
          <a:xfrm>
            <a:off x="-74965" y="3366628"/>
            <a:ext cx="2706405" cy="3633611"/>
          </a:xfrm>
          <a:prstGeom prst="rect">
            <a:avLst/>
          </a:prstGeom>
        </p:spPr>
      </p:pic>
      <p:pic>
        <p:nvPicPr>
          <p:cNvPr id="11" name="Picture 10">
            <a:extLst>
              <a:ext uri="{FF2B5EF4-FFF2-40B4-BE49-F238E27FC236}">
                <a16:creationId xmlns:a16="http://schemas.microsoft.com/office/drawing/2014/main" id="{330AD0C2-22EC-E0B8-5A5E-A7FED03D6F73}"/>
              </a:ext>
            </a:extLst>
          </p:cNvPr>
          <p:cNvPicPr>
            <a:picLocks noChangeAspect="1"/>
          </p:cNvPicPr>
          <p:nvPr/>
        </p:nvPicPr>
        <p:blipFill>
          <a:blip r:embed="rId5"/>
          <a:stretch>
            <a:fillRect/>
          </a:stretch>
        </p:blipFill>
        <p:spPr>
          <a:xfrm>
            <a:off x="1278237" y="337353"/>
            <a:ext cx="10136602" cy="2008684"/>
          </a:xfrm>
          <a:prstGeom prst="rect">
            <a:avLst/>
          </a:prstGeom>
        </p:spPr>
      </p:pic>
    </p:spTree>
    <p:extLst>
      <p:ext uri="{BB962C8B-B14F-4D97-AF65-F5344CB8AC3E}">
        <p14:creationId xmlns:p14="http://schemas.microsoft.com/office/powerpoint/2010/main" val="24423881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68553" y="950760"/>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11" name="Rectangle: Rounded Corners 10">
            <a:extLst>
              <a:ext uri="{FF2B5EF4-FFF2-40B4-BE49-F238E27FC236}">
                <a16:creationId xmlns:a16="http://schemas.microsoft.com/office/drawing/2014/main" id="{DC9F8B79-2EA4-B179-50FE-6B6EBDF98787}"/>
              </a:ext>
            </a:extLst>
          </p:cNvPr>
          <p:cNvSpPr/>
          <p:nvPr/>
        </p:nvSpPr>
        <p:spPr>
          <a:xfrm>
            <a:off x="1590460" y="393958"/>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2"/>
          <a:stretch>
            <a:fillRect/>
          </a:stretch>
        </p:blipFill>
        <p:spPr>
          <a:xfrm>
            <a:off x="7184065" y="685417"/>
            <a:ext cx="5125165" cy="2743583"/>
          </a:xfrm>
          <a:prstGeom prst="rect">
            <a:avLst/>
          </a:prstGeom>
        </p:spPr>
      </p:pic>
      <p:sp>
        <p:nvSpPr>
          <p:cNvPr id="2" name="Rectangle: Rounded Corners 1">
            <a:extLst>
              <a:ext uri="{FF2B5EF4-FFF2-40B4-BE49-F238E27FC236}">
                <a16:creationId xmlns:a16="http://schemas.microsoft.com/office/drawing/2014/main" id="{E5968131-75BA-2813-C5C5-189ACFA56DB6}"/>
              </a:ext>
            </a:extLst>
          </p:cNvPr>
          <p:cNvSpPr/>
          <p:nvPr/>
        </p:nvSpPr>
        <p:spPr>
          <a:xfrm>
            <a:off x="407593" y="3627120"/>
            <a:ext cx="8852793" cy="2939332"/>
          </a:xfrm>
          <a:prstGeom prst="roundRect">
            <a:avLst>
              <a:gd name="adj" fmla="val 24570"/>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Hiếu nên bình tĩnh, hít thở sâu và chờ đến khi bình tĩnh có thể thẳng thắn nói chuyện với các bạn xem mình còn chưa ổn ở những điểm nào để học tập và sửa đổi.</a:t>
            </a:r>
            <a:endParaRPr lang="en-US" sz="36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63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4875251"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5705072" y="523470"/>
            <a:ext cx="5449060" cy="2905530"/>
          </a:xfrm>
          <a:prstGeom prst="rect">
            <a:avLst/>
          </a:prstGeom>
        </p:spPr>
      </p:pic>
      <p:sp>
        <p:nvSpPr>
          <p:cNvPr id="2" name="Rectangle: Rounded Corners 1">
            <a:extLst>
              <a:ext uri="{FF2B5EF4-FFF2-40B4-BE49-F238E27FC236}">
                <a16:creationId xmlns:a16="http://schemas.microsoft.com/office/drawing/2014/main" id="{6E751F4B-D71E-6325-BF8C-5ABC90DC4A02}"/>
              </a:ext>
            </a:extLst>
          </p:cNvPr>
          <p:cNvSpPr/>
          <p:nvPr/>
        </p:nvSpPr>
        <p:spPr>
          <a:xfrm>
            <a:off x="5282845" y="3429000"/>
            <a:ext cx="6727474" cy="3217374"/>
          </a:xfrm>
          <a:prstGeom prst="roundRect">
            <a:avLst>
              <a:gd name="adj" fmla="val 182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An nên giữ bình tĩnh, hít thở sâu và thả lỏng cơ thể. An nên điều chỉnh suy nghĩ của mình tích cực và thông cảm cho Minh rằng Minh không cố ý làm hỏng và nói chuyện nhẹ nhàng với Minh.</a:t>
            </a:r>
            <a:endParaRPr lang="en-US" sz="3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8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02D1B-4A8A-7BD0-4001-68C34E5159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30DEFB-6F47-117E-CF63-EC47AF8E0F2A}"/>
              </a:ext>
            </a:extLst>
          </p:cNvPr>
          <p:cNvPicPr>
            <a:picLocks noChangeAspect="1"/>
          </p:cNvPicPr>
          <p:nvPr/>
        </p:nvPicPr>
        <p:blipFill>
          <a:blip r:embed="rId2"/>
          <a:stretch>
            <a:fillRect/>
          </a:stretch>
        </p:blipFill>
        <p:spPr>
          <a:xfrm>
            <a:off x="0" y="-172720"/>
            <a:ext cx="12192000" cy="7162800"/>
          </a:xfrm>
          <a:prstGeom prst="rect">
            <a:avLst/>
          </a:prstGeom>
        </p:spPr>
      </p:pic>
      <p:pic>
        <p:nvPicPr>
          <p:cNvPr id="5" name="Picture 4">
            <a:extLst>
              <a:ext uri="{FF2B5EF4-FFF2-40B4-BE49-F238E27FC236}">
                <a16:creationId xmlns:a16="http://schemas.microsoft.com/office/drawing/2014/main" id="{46552E87-77F2-753B-4EFF-2879E1BC270E}"/>
              </a:ext>
            </a:extLst>
          </p:cNvPr>
          <p:cNvPicPr>
            <a:picLocks noChangeAspect="1"/>
          </p:cNvPicPr>
          <p:nvPr/>
        </p:nvPicPr>
        <p:blipFill>
          <a:blip r:embed="rId3"/>
          <a:stretch>
            <a:fillRect/>
          </a:stretch>
        </p:blipFill>
        <p:spPr>
          <a:xfrm>
            <a:off x="4618467" y="1654910"/>
            <a:ext cx="6206266" cy="3548180"/>
          </a:xfrm>
          <a:prstGeom prst="rect">
            <a:avLst/>
          </a:prstGeom>
        </p:spPr>
      </p:pic>
    </p:spTree>
    <p:extLst>
      <p:ext uri="{BB962C8B-B14F-4D97-AF65-F5344CB8AC3E}">
        <p14:creationId xmlns:p14="http://schemas.microsoft.com/office/powerpoint/2010/main" val="3825578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9" y="3980368"/>
            <a:ext cx="8611512" cy="2621618"/>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B2B1B443-5C77-9C13-C527-5EAE2ADFD4A7}"/>
              </a:ext>
            </a:extLst>
          </p:cNvPr>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7CB8BD16-8E13-96CC-83A9-BB378E371181}"/>
              </a:ext>
            </a:extLst>
          </p:cNvPr>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106F4B1C-7F52-C6A5-B563-C7B0E78D2E74}"/>
              </a:ext>
            </a:extLst>
          </p:cNvPr>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extLst>
              <a:ext uri="{FF2B5EF4-FFF2-40B4-BE49-F238E27FC236}">
                <a16:creationId xmlns:a16="http://schemas.microsoft.com/office/drawing/2014/main" id="{0205B25C-7815-67B4-CDBA-940E7DF6359B}"/>
              </a:ext>
            </a:extLst>
          </p:cNvPr>
          <p:cNvPicPr>
            <a:picLocks noChangeAspect="1"/>
          </p:cNvPicPr>
          <p:nvPr/>
        </p:nvPicPr>
        <p:blipFill>
          <a:blip r:embed="rId3"/>
          <a:stretch>
            <a:fillRect/>
          </a:stretch>
        </p:blipFill>
        <p:spPr>
          <a:xfrm>
            <a:off x="6860254" y="516556"/>
            <a:ext cx="5121084" cy="1944793"/>
          </a:xfrm>
          <a:prstGeom prst="rect">
            <a:avLst/>
          </a:prstGeom>
        </p:spPr>
      </p:pic>
    </p:spTree>
    <p:extLst>
      <p:ext uri="{BB962C8B-B14F-4D97-AF65-F5344CB8AC3E}">
        <p14:creationId xmlns:p14="http://schemas.microsoft.com/office/powerpoint/2010/main" val="139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C87A59-4F55-7FD3-8272-1B04D0920464}"/>
              </a:ext>
            </a:extLst>
          </p:cNvPr>
          <p:cNvGrpSpPr/>
          <p:nvPr/>
        </p:nvGrpSpPr>
        <p:grpSpPr>
          <a:xfrm>
            <a:off x="1584979" y="887819"/>
            <a:ext cx="9022042" cy="248254"/>
            <a:chOff x="1285556" y="-317525"/>
            <a:chExt cx="5309208" cy="1232316"/>
          </a:xfrm>
        </p:grpSpPr>
        <p:sp>
          <p:nvSpPr>
            <p:cNvPr id="5" name="Rectangle: Rounded Corners 4">
              <a:extLst>
                <a:ext uri="{FF2B5EF4-FFF2-40B4-BE49-F238E27FC236}">
                  <a16:creationId xmlns:a16="http://schemas.microsoft.com/office/drawing/2014/main" id="{A90B09C4-F7AB-0E76-7C44-30E54F3D4B6E}"/>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CÙNG CHIA SẺ</a:t>
              </a:r>
            </a:p>
          </p:txBody>
        </p:sp>
        <p:sp>
          <p:nvSpPr>
            <p:cNvPr id="6" name="Rectangle: Rounded Corners 5">
              <a:extLst>
                <a:ext uri="{FF2B5EF4-FFF2-40B4-BE49-F238E27FC236}">
                  <a16:creationId xmlns:a16="http://schemas.microsoft.com/office/drawing/2014/main" id="{2BAA9686-E7E2-BD91-FA32-085D0FB1C1DD}"/>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CÙNG CHIA SẺ</a:t>
              </a:r>
            </a:p>
          </p:txBody>
        </p:sp>
      </p:grpSp>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8" y="3048000"/>
            <a:ext cx="11674161" cy="3553986"/>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1141848" y="1602454"/>
            <a:ext cx="9908303" cy="144554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676111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A4F42-7402-6B69-0D4B-13F2579DD829}"/>
              </a:ext>
            </a:extLst>
          </p:cNvPr>
          <p:cNvPicPr>
            <a:picLocks noChangeAspect="1"/>
          </p:cNvPicPr>
          <p:nvPr/>
        </p:nvPicPr>
        <p:blipFill>
          <a:blip r:embed="rId2"/>
          <a:stretch>
            <a:fillRect/>
          </a:stretch>
        </p:blipFill>
        <p:spPr>
          <a:xfrm>
            <a:off x="1840623" y="1805065"/>
            <a:ext cx="8510754" cy="1231499"/>
          </a:xfrm>
          <a:prstGeom prst="rect">
            <a:avLst/>
          </a:prstGeom>
        </p:spPr>
      </p:pic>
    </p:spTree>
    <p:extLst>
      <p:ext uri="{BB962C8B-B14F-4D97-AF65-F5344CB8AC3E}">
        <p14:creationId xmlns:p14="http://schemas.microsoft.com/office/powerpoint/2010/main" val="1340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BA827D-7D36-F970-768A-797A815FC78F}"/>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21517" t="27354" r="19795" b="5469"/>
          <a:stretch/>
        </p:blipFill>
        <p:spPr>
          <a:xfrm>
            <a:off x="0" y="-184292"/>
            <a:ext cx="12192000" cy="7103722"/>
          </a:xfrm>
          <a:prstGeom prst="rect">
            <a:avLst/>
          </a:prstGeom>
        </p:spPr>
      </p:pic>
      <p:pic>
        <p:nvPicPr>
          <p:cNvPr id="4" name="Picture 3">
            <a:extLst>
              <a:ext uri="{FF2B5EF4-FFF2-40B4-BE49-F238E27FC236}">
                <a16:creationId xmlns:a16="http://schemas.microsoft.com/office/drawing/2014/main"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147122" y="1405890"/>
            <a:ext cx="2463132" cy="5452110"/>
          </a:xfrm>
          <a:prstGeom prst="rect">
            <a:avLst/>
          </a:prstGeom>
        </p:spPr>
      </p:pic>
      <p:pic>
        <p:nvPicPr>
          <p:cNvPr id="5" name="Picture 4">
            <a:extLst>
              <a:ext uri="{FF2B5EF4-FFF2-40B4-BE49-F238E27FC236}">
                <a16:creationId xmlns:a16="http://schemas.microsoft.com/office/drawing/2014/main"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2497270" y="1467321"/>
            <a:ext cx="2557350" cy="5452109"/>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5107524" y="1204964"/>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0E2911-086C-E40C-CA88-7B945FFCC5D1}"/>
              </a:ext>
            </a:extLst>
          </p:cNvPr>
          <p:cNvPicPr>
            <a:picLocks noChangeAspect="1"/>
          </p:cNvPicPr>
          <p:nvPr/>
        </p:nvPicPr>
        <p:blipFill>
          <a:blip r:embed="rId6"/>
          <a:stretch>
            <a:fillRect/>
          </a:stretch>
        </p:blipFill>
        <p:spPr>
          <a:xfrm>
            <a:off x="1363717" y="-184292"/>
            <a:ext cx="9961727" cy="1780186"/>
          </a:xfrm>
          <a:prstGeom prst="rect">
            <a:avLst/>
          </a:prstGeom>
        </p:spPr>
      </p:pic>
    </p:spTree>
    <p:extLst>
      <p:ext uri="{BB962C8B-B14F-4D97-AF65-F5344CB8AC3E}">
        <p14:creationId xmlns:p14="http://schemas.microsoft.com/office/powerpoint/2010/main" val="1260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id="{0270C2CC-B284-F97D-6941-B2B3AB0E77E2}"/>
              </a:ext>
            </a:extLst>
          </p:cNvPr>
          <p:cNvGrpSpPr/>
          <p:nvPr/>
        </p:nvGrpSpPr>
        <p:grpSpPr>
          <a:xfrm>
            <a:off x="770425" y="3052250"/>
            <a:ext cx="11060533" cy="2947877"/>
            <a:chOff x="4444838" y="2434232"/>
            <a:chExt cx="3984268" cy="1172561"/>
          </a:xfrm>
        </p:grpSpPr>
        <p:grpSp>
          <p:nvGrpSpPr>
            <p:cNvPr id="11" name="组合 31">
              <a:extLst>
                <a:ext uri="{FF2B5EF4-FFF2-40B4-BE49-F238E27FC236}">
                  <a16:creationId xmlns:a16="http://schemas.microsoft.com/office/drawing/2014/main"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id="{AF4962C2-B590-D527-7304-A62FC53FA045}"/>
                </a:ext>
              </a:extLst>
            </p:cNvPr>
            <p:cNvSpPr txBox="1"/>
            <p:nvPr/>
          </p:nvSpPr>
          <p:spPr>
            <a:xfrm>
              <a:off x="4581224" y="2615170"/>
              <a:ext cx="3717462" cy="991623"/>
            </a:xfrm>
            <a:prstGeom prst="rect">
              <a:avLst/>
            </a:prstGeom>
            <a:noFill/>
          </p:spPr>
          <p:txBody>
            <a:bodyPr wrap="square" rtlCol="0">
              <a:spAutoFit/>
            </a:bodyPr>
            <a:lstStyle/>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em qua quá trình rèn luyện các bước kiểm soát cảm xúc.</a:t>
              </a:r>
            </a:p>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bạn mà em quan sát được.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0829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C08E5-0B0A-543E-EC33-EE2EC2B22131}"/>
              </a:ext>
            </a:extLst>
          </p:cNvPr>
          <p:cNvPicPr>
            <a:picLocks noChangeAspect="1"/>
          </p:cNvPicPr>
          <p:nvPr/>
        </p:nvPicPr>
        <p:blipFill>
          <a:blip r:embed="rId2"/>
          <a:stretch>
            <a:fillRect/>
          </a:stretch>
        </p:blipFill>
        <p:spPr>
          <a:xfrm>
            <a:off x="0" y="-23949"/>
            <a:ext cx="12192000" cy="6881949"/>
          </a:xfrm>
          <a:prstGeom prst="rect">
            <a:avLst/>
          </a:prstGeom>
        </p:spPr>
      </p:pic>
      <p:pic>
        <p:nvPicPr>
          <p:cNvPr id="3" name="Picture 2">
            <a:extLst>
              <a:ext uri="{FF2B5EF4-FFF2-40B4-BE49-F238E27FC236}">
                <a16:creationId xmlns:a16="http://schemas.microsoft.com/office/drawing/2014/main" id="{D626949B-3F6E-B69A-60AB-5CA295DB03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5" b="92009" l="9935" r="89993">
                        <a14:foregroundMark x1="46676" y1="40221" x2="49556" y2="43772"/>
                        <a14:foregroundMark x1="48884" y1="40677" x2="49556" y2="41109"/>
                        <a14:foregroundMark x1="47996" y1="38661" x2="47996" y2="38661"/>
                        <a14:foregroundMark x1="48452" y1="38901" x2="50444" y2="42669"/>
                        <a14:foregroundMark x1="45332" y1="39549" x2="45332" y2="39549"/>
                        <a14:foregroundMark x1="45332" y1="39549" x2="46892" y2="46892"/>
                        <a14:foregroundMark x1="46892" y1="46892" x2="46892" y2="46892"/>
                        <a14:foregroundMark x1="62899" y1="90665" x2="67123" y2="79770"/>
                        <a14:foregroundMark x1="67123" y1="79770" x2="67123" y2="79770"/>
                        <a14:foregroundMark x1="70434" y1="91769" x2="75786" y2="85337"/>
                        <a14:foregroundMark x1="75786" y1="85337" x2="75786" y2="79338"/>
                        <a14:foregroundMark x1="17783" y1="90881" x2="44660" y2="91121"/>
                        <a14:foregroundMark x1="20446" y1="87785" x2="20446" y2="87785"/>
                        <a14:foregroundMark x1="20446" y1="87785" x2="26230" y2="84665"/>
                        <a14:foregroundMark x1="40677" y1="84881" x2="46892" y2="87545"/>
                        <a14:foregroundMark x1="59995" y1="89105" x2="64219" y2="86225"/>
                        <a14:foregroundMark x1="65779" y1="88217" x2="67555" y2="81114"/>
                        <a14:foregroundMark x1="71562" y1="89993" x2="74010" y2="88433"/>
                        <a14:foregroundMark x1="75114" y1="85553" x2="76218" y2="79338"/>
                        <a14:foregroundMark x1="65323" y1="81785" x2="64891" y2="84449"/>
                        <a14:foregroundMark x1="16439" y1="90881" x2="45548" y2="91121"/>
                        <a14:foregroundMark x1="14231" y1="91121" x2="14231" y2="91121"/>
                        <a14:foregroundMark x1="15119" y1="91337" x2="23566" y2="90881"/>
                        <a14:foregroundMark x1="23566" y1="90881" x2="23566" y2="90881"/>
                        <a14:foregroundMark x1="20878" y1="92009" x2="26878" y2="87329"/>
                        <a14:foregroundMark x1="26878" y1="87329" x2="26878" y2="87329"/>
                        <a14:foregroundMark x1="20446" y1="88001" x2="24670" y2="85337"/>
                        <a14:foregroundMark x1="40893" y1="85121" x2="46676" y2="89777"/>
                        <a14:foregroundMark x1="46676" y1="89777" x2="46676" y2="89777"/>
                        <a14:foregroundMark x1="44660" y1="90881" x2="45332" y2="90665"/>
                        <a14:foregroundMark x1="56228" y1="89345" x2="64675" y2="87785"/>
                        <a14:foregroundMark x1="64675" y1="87785" x2="64675" y2="87785"/>
                        <a14:foregroundMark x1="69786" y1="90665" x2="72450" y2="89345"/>
                        <a14:foregroundMark x1="69786" y1="91121" x2="73122" y2="89561"/>
                        <a14:foregroundMark x1="68011" y1="89777" x2="70002" y2="89105"/>
                        <a14:foregroundMark x1="60667" y1="89561" x2="63547" y2="86009"/>
                        <a14:foregroundMark x1="60451" y1="88889" x2="64219" y2="87113"/>
                      </a14:backgroundRemoval>
                    </a14:imgEffect>
                  </a14:imgLayer>
                </a14:imgProps>
              </a:ext>
            </a:extLst>
          </a:blip>
          <a:stretch>
            <a:fillRect/>
          </a:stretch>
        </p:blipFill>
        <p:spPr>
          <a:xfrm>
            <a:off x="4998720" y="701040"/>
            <a:ext cx="6827520" cy="6827520"/>
          </a:xfrm>
          <a:prstGeom prst="rect">
            <a:avLst/>
          </a:prstGeom>
        </p:spPr>
      </p:pic>
      <p:pic>
        <p:nvPicPr>
          <p:cNvPr id="9" name="Picture 8">
            <a:extLst>
              <a:ext uri="{FF2B5EF4-FFF2-40B4-BE49-F238E27FC236}">
                <a16:creationId xmlns:a16="http://schemas.microsoft.com/office/drawing/2014/main" id="{6C6E2942-93EB-3A4D-D883-8F2CAC942AF4}"/>
              </a:ext>
            </a:extLst>
          </p:cNvPr>
          <p:cNvPicPr>
            <a:picLocks noChangeAspect="1"/>
          </p:cNvPicPr>
          <p:nvPr/>
        </p:nvPicPr>
        <p:blipFill>
          <a:blip r:embed="rId5"/>
          <a:stretch>
            <a:fillRect/>
          </a:stretch>
        </p:blipFill>
        <p:spPr>
          <a:xfrm>
            <a:off x="100255" y="1728231"/>
            <a:ext cx="6626907" cy="2373933"/>
          </a:xfrm>
          <a:prstGeom prst="rect">
            <a:avLst/>
          </a:prstGeom>
        </p:spPr>
      </p:pic>
    </p:spTree>
    <p:extLst>
      <p:ext uri="{BB962C8B-B14F-4D97-AF65-F5344CB8AC3E}">
        <p14:creationId xmlns:p14="http://schemas.microsoft.com/office/powerpoint/2010/main" val="330292823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en-US" sz="3600" b="1" dirty="0" err="1">
                <a:solidFill>
                  <a:prstClr val="black"/>
                </a:solidFill>
                <a:latin typeface="Cambria" panose="02040503050406030204" pitchFamily="18" charset="0"/>
                <a:ea typeface="Cambria" panose="02040503050406030204" pitchFamily="18" charset="0"/>
              </a:rPr>
              <a:t>Nhận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xét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năng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kiểm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soát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xúc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em</a:t>
            </a:r>
            <a:endParaRPr lang="en-US" sz="36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id="{0270C2CC-B284-F97D-6941-B2B3AB0E77E2}"/>
              </a:ext>
            </a:extLst>
          </p:cNvPr>
          <p:cNvGrpSpPr/>
          <p:nvPr/>
        </p:nvGrpSpPr>
        <p:grpSpPr>
          <a:xfrm>
            <a:off x="770425" y="3052250"/>
            <a:ext cx="11060533" cy="3440319"/>
            <a:chOff x="4444838" y="2434232"/>
            <a:chExt cx="3984268" cy="1368437"/>
          </a:xfrm>
        </p:grpSpPr>
        <p:grpSp>
          <p:nvGrpSpPr>
            <p:cNvPr id="11" name="组合 31">
              <a:extLst>
                <a:ext uri="{FF2B5EF4-FFF2-40B4-BE49-F238E27FC236}">
                  <a16:creationId xmlns:a16="http://schemas.microsoft.com/office/drawing/2014/main"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id="{AF4962C2-B590-D527-7304-A62FC53FA045}"/>
                </a:ext>
              </a:extLst>
            </p:cNvPr>
            <p:cNvSpPr txBox="1"/>
            <p:nvPr/>
          </p:nvSpPr>
          <p:spPr>
            <a:xfrm>
              <a:off x="4581224" y="2615170"/>
              <a:ext cx="3717462" cy="1187499"/>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ea typeface="字魂131号-酷乐潮玩体" panose="00000500000000000000" pitchFamily="2" charset="-122"/>
                  <a:cs typeface="+mn-ea"/>
                </a:rPr>
                <a:t>- Chia </a:t>
              </a:r>
              <a:r>
                <a:rPr lang="en-US" sz="3200" b="1" dirty="0" err="1">
                  <a:solidFill>
                    <a:prstClr val="black"/>
                  </a:solidFill>
                  <a:latin typeface="Cambria" panose="02040503050406030204" pitchFamily="18" charset="0"/>
                  <a:ea typeface="字魂131号-酷乐潮玩体" panose="00000500000000000000" pitchFamily="2" charset="-122"/>
                  <a:cs typeface="+mn-ea"/>
                </a:rPr>
                <a:t>sẻ</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những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thay</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đổi</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tích</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cực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trong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việc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endParaRPr lang="en-US" sz="3200" b="1" dirty="0">
                <a:solidFill>
                  <a:prstClr val="black"/>
                </a:solidFill>
                <a:latin typeface="Cambria" panose="02040503050406030204" pitchFamily="18" charset="0"/>
                <a:ea typeface="字魂131号-酷乐潮玩体" panose="00000500000000000000" pitchFamily="2" charset="-122"/>
                <a:cs typeface="+mn-ea"/>
              </a:endParaRPr>
            </a:p>
            <a:p>
              <a:pPr algn="l"/>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Nhận</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xét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về</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khả</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năng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theo</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các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nội</a:t>
              </a:r>
              <a:r>
                <a:rPr lang="en-US" sz="3200" b="1" dirty="0">
                  <a:solidFill>
                    <a:prstClr val="black"/>
                  </a:solidFill>
                  <a:latin typeface="Cambria" panose="02040503050406030204" pitchFamily="18" charset="0"/>
                  <a:ea typeface="字魂131号-酷乐潮玩体" panose="00000500000000000000" pitchFamily="2" charset="-122"/>
                  <a:cs typeface="+mn-ea"/>
                </a:rPr>
                <a:t> dung:</a:t>
              </a:r>
            </a:p>
            <a:p>
              <a:pPr algn="just"/>
              <a:endParaRPr lang="vi-VN" sz="3200" b="1" dirty="0">
                <a:solidFill>
                  <a:prstClr val="black"/>
                </a:solidFill>
                <a:latin typeface="Cambria" panose="02040503050406030204" pitchFamily="18" charset="0"/>
                <a:ea typeface="字魂131号-酷乐潮玩体" panose="00000500000000000000" pitchFamily="2" charset="-122"/>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 name="TextBox 2">
            <a:extLst>
              <a:ext uri="{FF2B5EF4-FFF2-40B4-BE49-F238E27FC236}">
                <a16:creationId xmlns:a16="http://schemas.microsoft.com/office/drawing/2014/main" id="{261854D4-6142-F087-3F56-9BFF31E4493D}"/>
              </a:ext>
            </a:extLst>
          </p:cNvPr>
          <p:cNvSpPr txBox="1"/>
          <p:nvPr/>
        </p:nvSpPr>
        <p:spPr>
          <a:xfrm>
            <a:off x="-1793630" y="7408874"/>
            <a:ext cx="6963506" cy="1200329"/>
          </a:xfrm>
          <a:prstGeom prst="rect">
            <a:avLst/>
          </a:prstGeom>
          <a:noFill/>
        </p:spPr>
        <p:txBody>
          <a:bodyPr wrap="square">
            <a:spAutoFit/>
          </a:bodyPr>
          <a:lstStyle/>
          <a:p>
            <a:pPr algn="l"/>
            <a:r>
              <a:rPr lang="en-US" b="0" i="0" dirty="0">
                <a:solidFill>
                  <a:srgbClr val="677788"/>
                </a:solidFill>
                <a:effectLst/>
                <a:highlight>
                  <a:srgbClr val="FFFFFF"/>
                </a:highlight>
                <a:latin typeface="Nunito" panose="00000500000000000000" pitchFamily="2" charset="0"/>
              </a:rPr>
              <a:t>- Chia </a:t>
            </a:r>
            <a:r>
              <a:rPr lang="en-US" b="0" i="0" dirty="0" err="1">
                <a:solidFill>
                  <a:srgbClr val="677788"/>
                </a:solidFill>
                <a:effectLst/>
                <a:highlight>
                  <a:srgbClr val="FFFFFF"/>
                </a:highlight>
                <a:latin typeface="Nunito" panose="00000500000000000000" pitchFamily="2" charset="0"/>
              </a:rPr>
              <a:t>sẻ</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những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thay</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đổi</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tích</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cực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trong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việc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endParaRPr lang="en-US" b="0" i="0" dirty="0">
              <a:solidFill>
                <a:srgbClr val="677788"/>
              </a:solidFill>
              <a:effectLst/>
              <a:highlight>
                <a:srgbClr val="FFFFFF"/>
              </a:highlight>
              <a:latin typeface="Nunito" panose="00000500000000000000" pitchFamily="2" charset="0"/>
            </a:endParaRPr>
          </a:p>
          <a:p>
            <a:pPr algn="l"/>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Nhận</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xét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về</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khả</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năng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theo</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các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nội</a:t>
            </a:r>
            <a:r>
              <a:rPr lang="en-US" b="0" i="0" dirty="0">
                <a:solidFill>
                  <a:srgbClr val="677788"/>
                </a:solidFill>
                <a:effectLst/>
                <a:highlight>
                  <a:srgbClr val="FFFFFF"/>
                </a:highlight>
                <a:latin typeface="Nunito" panose="00000500000000000000" pitchFamily="2" charset="0"/>
              </a:rPr>
              <a:t> dung:</a:t>
            </a:r>
          </a:p>
        </p:txBody>
      </p:sp>
    </p:spTree>
    <p:extLst>
      <p:ext uri="{BB962C8B-B14F-4D97-AF65-F5344CB8AC3E}">
        <p14:creationId xmlns:p14="http://schemas.microsoft.com/office/powerpoint/2010/main" val="30558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3C879-7E93-EAA4-87E2-2B5B2F6C6DB3}"/>
              </a:ext>
            </a:extLst>
          </p:cNvPr>
          <p:cNvPicPr>
            <a:picLocks noChangeAspect="1"/>
          </p:cNvPicPr>
          <p:nvPr/>
        </p:nvPicPr>
        <p:blipFill>
          <a:blip r:embed="rId2"/>
          <a:stretch>
            <a:fillRect/>
          </a:stretch>
        </p:blipFill>
        <p:spPr>
          <a:xfrm>
            <a:off x="437358" y="265780"/>
            <a:ext cx="11317279" cy="3238952"/>
          </a:xfrm>
          <a:prstGeom prst="rect">
            <a:avLst/>
          </a:prstGeom>
        </p:spPr>
      </p:pic>
      <p:pic>
        <p:nvPicPr>
          <p:cNvPr id="7" name="Picture 6">
            <a:extLst>
              <a:ext uri="{FF2B5EF4-FFF2-40B4-BE49-F238E27FC236}">
                <a16:creationId xmlns:a16="http://schemas.microsoft.com/office/drawing/2014/main" id="{9EB395CD-AA0B-9B7C-F9CE-8B93A5E0A3F3}"/>
              </a:ext>
            </a:extLst>
          </p:cNvPr>
          <p:cNvPicPr>
            <a:picLocks noChangeAspect="1"/>
          </p:cNvPicPr>
          <p:nvPr/>
        </p:nvPicPr>
        <p:blipFill>
          <a:blip r:embed="rId3"/>
          <a:stretch>
            <a:fillRect/>
          </a:stretch>
        </p:blipFill>
        <p:spPr>
          <a:xfrm>
            <a:off x="1766282" y="3429000"/>
            <a:ext cx="8104549" cy="3138395"/>
          </a:xfrm>
          <a:prstGeom prst="rect">
            <a:avLst/>
          </a:prstGeom>
        </p:spPr>
      </p:pic>
    </p:spTree>
    <p:extLst>
      <p:ext uri="{BB962C8B-B14F-4D97-AF65-F5344CB8AC3E}">
        <p14:creationId xmlns:p14="http://schemas.microsoft.com/office/powerpoint/2010/main" val="2940990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B219C-CC7D-BCAF-D051-581760ADCA3E}"/>
              </a:ext>
            </a:extLst>
          </p:cNvPr>
          <p:cNvPicPr>
            <a:picLocks noChangeAspect="1"/>
          </p:cNvPicPr>
          <p:nvPr/>
        </p:nvPicPr>
        <p:blipFill>
          <a:blip r:embed="rId2"/>
          <a:stretch>
            <a:fillRect/>
          </a:stretch>
        </p:blipFill>
        <p:spPr>
          <a:xfrm>
            <a:off x="0" y="-3972413"/>
            <a:ext cx="11603069" cy="3648584"/>
          </a:xfrm>
          <a:prstGeom prst="rect">
            <a:avLst/>
          </a:prstGeom>
        </p:spPr>
      </p:pic>
      <p:sp>
        <p:nvSpPr>
          <p:cNvPr id="6" name="Rectangle: Rounded Corners 5">
            <a:extLst>
              <a:ext uri="{FF2B5EF4-FFF2-40B4-BE49-F238E27FC236}">
                <a16:creationId xmlns:a16="http://schemas.microsoft.com/office/drawing/2014/main" id="{06BBAAB1-6047-D290-A993-A662FA9B6DD1}"/>
              </a:ext>
            </a:extLst>
          </p:cNvPr>
          <p:cNvSpPr/>
          <p:nvPr/>
        </p:nvSpPr>
        <p:spPr>
          <a:xfrm>
            <a:off x="565733" y="321503"/>
            <a:ext cx="11060533" cy="1570891"/>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Content Placeholder 4" descr="A group of cartoon people&#10;&#10;Description automatically generated">
            <a:extLst>
              <a:ext uri="{FF2B5EF4-FFF2-40B4-BE49-F238E27FC236}">
                <a16:creationId xmlns:a16="http://schemas.microsoft.com/office/drawing/2014/main" id="{F5F6D832-DA5D-8217-FAA1-5FB2F10527DA}"/>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b="9639"/>
          <a:stretch/>
        </p:blipFill>
        <p:spPr>
          <a:xfrm>
            <a:off x="309487" y="2473337"/>
            <a:ext cx="6022636" cy="3844595"/>
          </a:xfrm>
        </p:spPr>
      </p:pic>
      <p:grpSp>
        <p:nvGrpSpPr>
          <p:cNvPr id="8" name="Group 7">
            <a:extLst>
              <a:ext uri="{FF2B5EF4-FFF2-40B4-BE49-F238E27FC236}">
                <a16:creationId xmlns:a16="http://schemas.microsoft.com/office/drawing/2014/main" id="{24B64EE4-5D6E-83DA-34FE-17B64687782E}"/>
              </a:ext>
            </a:extLst>
          </p:cNvPr>
          <p:cNvGrpSpPr/>
          <p:nvPr/>
        </p:nvGrpSpPr>
        <p:grpSpPr>
          <a:xfrm>
            <a:off x="6095998" y="1969604"/>
            <a:ext cx="5530267" cy="4173287"/>
            <a:chOff x="2446413" y="4217614"/>
            <a:chExt cx="3984268" cy="1143764"/>
          </a:xfrm>
        </p:grpSpPr>
        <p:grpSp>
          <p:nvGrpSpPr>
            <p:cNvPr id="9" name="组合 31">
              <a:extLst>
                <a:ext uri="{FF2B5EF4-FFF2-40B4-BE49-F238E27FC236}">
                  <a16:creationId xmlns:a16="http://schemas.microsoft.com/office/drawing/2014/main" id="{69C93B56-8DA0-3B57-910B-22C0E8B313B5}"/>
                </a:ext>
              </a:extLst>
            </p:cNvPr>
            <p:cNvGrpSpPr/>
            <p:nvPr/>
          </p:nvGrpSpPr>
          <p:grpSpPr>
            <a:xfrm>
              <a:off x="2446413" y="4217614"/>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E457E650-A104-CCE7-7345-D7B9D5DB7773}"/>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2" name="圆角矩形 33">
                <a:extLst>
                  <a:ext uri="{FF2B5EF4-FFF2-40B4-BE49-F238E27FC236}">
                    <a16:creationId xmlns:a16="http://schemas.microsoft.com/office/drawing/2014/main" id="{69458751-35AE-C4A7-1747-E57409C33C8F}"/>
                  </a:ext>
                </a:extLst>
              </p:cNvPr>
              <p:cNvSpPr/>
              <p:nvPr/>
            </p:nvSpPr>
            <p:spPr>
              <a:xfrm>
                <a:off x="1405890" y="3354633"/>
                <a:ext cx="2293620" cy="88533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0" name="文本框 41">
              <a:extLst>
                <a:ext uri="{FF2B5EF4-FFF2-40B4-BE49-F238E27FC236}">
                  <a16:creationId xmlns:a16="http://schemas.microsoft.com/office/drawing/2014/main" id="{6D107577-0FF6-F82E-239F-2BBF2EB58A40}"/>
                </a:ext>
              </a:extLst>
            </p:cNvPr>
            <p:cNvSpPr txBox="1"/>
            <p:nvPr/>
          </p:nvSpPr>
          <p:spPr>
            <a:xfrm>
              <a:off x="2715087" y="4290974"/>
              <a:ext cx="2252336" cy="733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Trong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cuộc</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sống</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niềm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buồn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dữ</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hãy</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nhớ</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Hít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thở</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sâu</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文本框 41">
            <a:extLst>
              <a:ext uri="{FF2B5EF4-FFF2-40B4-BE49-F238E27FC236}">
                <a16:creationId xmlns:a16="http://schemas.microsoft.com/office/drawing/2014/main" id="{4D62ACFC-13AE-8890-6236-527BEA9DA9A5}"/>
              </a:ext>
            </a:extLst>
          </p:cNvPr>
          <p:cNvSpPr txBox="1"/>
          <p:nvPr/>
        </p:nvSpPr>
        <p:spPr>
          <a:xfrm>
            <a:off x="8861131" y="3243489"/>
            <a:ext cx="312630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lâu</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Bao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hờn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đón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ụ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cười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ư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ên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sớm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9108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9B572-1E26-74EC-ACB1-B46A2B620A53}"/>
              </a:ext>
            </a:extLst>
          </p:cNvPr>
          <p:cNvPicPr>
            <a:picLocks noChangeAspect="1"/>
          </p:cNvPicPr>
          <p:nvPr/>
        </p:nvPicPr>
        <p:blipFill>
          <a:blip r:embed="rId2"/>
          <a:stretch>
            <a:fillRect/>
          </a:stretch>
        </p:blipFill>
        <p:spPr>
          <a:xfrm>
            <a:off x="346860" y="937865"/>
            <a:ext cx="11498280" cy="4982270"/>
          </a:xfrm>
          <a:prstGeom prst="rect">
            <a:avLst/>
          </a:prstGeom>
        </p:spPr>
      </p:pic>
    </p:spTree>
    <p:extLst>
      <p:ext uri="{BB962C8B-B14F-4D97-AF65-F5344CB8AC3E}">
        <p14:creationId xmlns:p14="http://schemas.microsoft.com/office/powerpoint/2010/main" val="9087139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extLst>
      <p:ext uri="{BB962C8B-B14F-4D97-AF65-F5344CB8AC3E}">
        <p14:creationId xmlns:p14="http://schemas.microsoft.com/office/powerpoint/2010/main" val="3037107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9BF9C9-9364-8B77-636B-232464CA66C2}"/>
              </a:ext>
            </a:extLst>
          </p:cNvPr>
          <p:cNvGrpSpPr/>
          <p:nvPr/>
        </p:nvGrpSpPr>
        <p:grpSpPr>
          <a:xfrm>
            <a:off x="1080654" y="2737346"/>
            <a:ext cx="10335492" cy="2000906"/>
            <a:chOff x="1070808" y="778403"/>
            <a:chExt cx="11486728" cy="2142400"/>
          </a:xfrm>
        </p:grpSpPr>
        <p:sp>
          <p:nvSpPr>
            <p:cNvPr id="5" name="Rectangle: Rounded Corners 4">
              <a:extLst>
                <a:ext uri="{FF2B5EF4-FFF2-40B4-BE49-F238E27FC236}">
                  <a16:creationId xmlns:a16="http://schemas.microsoft.com/office/drawing/2014/main" id="{29286FA0-4AA4-422B-D728-92F5F7E95A6E}"/>
                </a:ext>
              </a:extLst>
            </p:cNvPr>
            <p:cNvSpPr/>
            <p:nvPr/>
          </p:nvSpPr>
          <p:spPr>
            <a:xfrm>
              <a:off x="1070808" y="1500088"/>
              <a:ext cx="11486728" cy="1420715"/>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CHÚC CÁC EM HỌC TỐT!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B2D7D033-AD00-1A72-79B0-0345BE7ED932}"/>
                </a:ext>
              </a:extLst>
            </p:cNvPr>
            <p:cNvSpPr/>
            <p:nvPr/>
          </p:nvSpPr>
          <p:spPr>
            <a:xfrm>
              <a:off x="1237528" y="778403"/>
              <a:ext cx="1115328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CHÚC CÁC EM HỌC TỐT!</a:t>
              </a:r>
            </a:p>
          </p:txBody>
        </p:sp>
      </p:grpSp>
    </p:spTree>
    <p:extLst>
      <p:ext uri="{BB962C8B-B14F-4D97-AF65-F5344CB8AC3E}">
        <p14:creationId xmlns:p14="http://schemas.microsoft.com/office/powerpoint/2010/main" val="1058738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2"/>
            <a:ext cx="12192000" cy="6856977"/>
          </a:xfrm>
          <a:prstGeom prst="rect">
            <a:avLst/>
          </a:prstGeom>
        </p:spPr>
      </p:pic>
    </p:spTree>
    <p:extLst>
      <p:ext uri="{BB962C8B-B14F-4D97-AF65-F5344CB8AC3E}">
        <p14:creationId xmlns:p14="http://schemas.microsoft.com/office/powerpoint/2010/main" val="3299234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4E4212-FB71-7FA0-3F33-9F2219A3FB3D}"/>
              </a:ext>
            </a:extLst>
          </p:cNvPr>
          <p:cNvPicPr>
            <a:picLocks noChangeAspect="1"/>
          </p:cNvPicPr>
          <p:nvPr/>
        </p:nvPicPr>
        <p:blipFill>
          <a:blip r:embed="rId2"/>
          <a:stretch>
            <a:fillRect/>
          </a:stretch>
        </p:blipFill>
        <p:spPr>
          <a:xfrm>
            <a:off x="1559169" y="748445"/>
            <a:ext cx="9530861" cy="5361110"/>
          </a:xfrm>
          <a:prstGeom prst="rect">
            <a:avLst/>
          </a:prstGeom>
        </p:spPr>
      </p:pic>
      <p:sp>
        <p:nvSpPr>
          <p:cNvPr id="6" name="Rectangle: Rounded Corners 5">
            <a:extLst>
              <a:ext uri="{FF2B5EF4-FFF2-40B4-BE49-F238E27FC236}">
                <a16:creationId xmlns:a16="http://schemas.microsoft.com/office/drawing/2014/main" id="{4E69F407-0ABE-4E7B-6E7E-DAD200D68A56}"/>
              </a:ext>
            </a:extLst>
          </p:cNvPr>
          <p:cNvSpPr/>
          <p:nvPr/>
        </p:nvSpPr>
        <p:spPr>
          <a:xfrm>
            <a:off x="246185" y="3892063"/>
            <a:ext cx="11699630" cy="2718044"/>
          </a:xfrm>
          <a:prstGeom prst="roundRect">
            <a:avLst>
              <a:gd name="adj" fmla="val 37286"/>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Tiểu</a:t>
            </a:r>
            <a:r>
              <a:rPr kumimoji="0" lang="en-US"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khoảnh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khắc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nhớ</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trường</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19EAE72-B72C-CD41-A27B-8B9FBAE576CA}"/>
              </a:ext>
            </a:extLst>
          </p:cNvPr>
          <p:cNvPicPr>
            <a:picLocks noChangeAspect="1"/>
          </p:cNvPicPr>
          <p:nvPr/>
        </p:nvPicPr>
        <p:blipFill>
          <a:blip r:embed="rId3"/>
          <a:stretch>
            <a:fillRect/>
          </a:stretch>
        </p:blipFill>
        <p:spPr>
          <a:xfrm>
            <a:off x="2242973" y="41248"/>
            <a:ext cx="8163252" cy="707197"/>
          </a:xfrm>
          <a:prstGeom prst="rect">
            <a:avLst/>
          </a:prstGeom>
        </p:spPr>
      </p:pic>
    </p:spTree>
    <p:extLst>
      <p:ext uri="{BB962C8B-B14F-4D97-AF65-F5344CB8AC3E}">
        <p14:creationId xmlns:p14="http://schemas.microsoft.com/office/powerpoint/2010/main" val="3318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D8A26-00AA-19F7-1E5B-27A8121FC2F1}"/>
              </a:ext>
            </a:extLst>
          </p:cNvPr>
          <p:cNvPicPr>
            <a:picLocks noChangeAspect="1"/>
          </p:cNvPicPr>
          <p:nvPr/>
        </p:nvPicPr>
        <p:blipFill>
          <a:blip r:embed="rId2"/>
          <a:stretch>
            <a:fillRect/>
          </a:stretch>
        </p:blipFill>
        <p:spPr>
          <a:xfrm>
            <a:off x="884610" y="669996"/>
            <a:ext cx="11126164" cy="2188654"/>
          </a:xfrm>
          <a:prstGeom prst="rect">
            <a:avLst/>
          </a:prstGeom>
        </p:spPr>
      </p:pic>
    </p:spTree>
    <p:extLst>
      <p:ext uri="{BB962C8B-B14F-4D97-AF65-F5344CB8AC3E}">
        <p14:creationId xmlns:p14="http://schemas.microsoft.com/office/powerpoint/2010/main" val="27194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99643-8E59-DD44-3699-6AA182A4FD9A}"/>
              </a:ext>
            </a:extLst>
          </p:cNvPr>
          <p:cNvPicPr>
            <a:picLocks noChangeAspect="1"/>
          </p:cNvPicPr>
          <p:nvPr/>
        </p:nvPicPr>
        <p:blipFill>
          <a:blip r:embed="rId2"/>
          <a:stretch>
            <a:fillRect/>
          </a:stretch>
        </p:blipFill>
        <p:spPr>
          <a:xfrm>
            <a:off x="554976" y="1480245"/>
            <a:ext cx="5267401" cy="3334801"/>
          </a:xfrm>
          <a:prstGeom prst="rect">
            <a:avLst/>
          </a:prstGeom>
        </p:spPr>
      </p:pic>
    </p:spTree>
    <p:extLst>
      <p:ext uri="{BB962C8B-B14F-4D97-AF65-F5344CB8AC3E}">
        <p14:creationId xmlns:p14="http://schemas.microsoft.com/office/powerpoint/2010/main" val="2020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a:blip r:embed="rId6"/>
          <a:stretch>
            <a:fillRect/>
          </a:stretch>
        </p:blipFill>
        <p:spPr>
          <a:xfrm>
            <a:off x="527092" y="3427478"/>
            <a:ext cx="8818915" cy="3082269"/>
          </a:xfrm>
          <a:prstGeom prst="rect">
            <a:avLst/>
          </a:prstGeom>
        </p:spPr>
      </p:pic>
    </p:spTree>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5"/>
                </p:tgtEl>
              </p:cMediaNode>
            </p:video>
          </p:childTnLst>
        </p:cTn>
      </p:par>
    </p:tnLst>
    <p:bldLst>
      <p:bldP spid="1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7C8034C-8125-A95B-5DB5-683EDCB8DD18}"/>
              </a:ext>
            </a:extLst>
          </p:cNvPr>
          <p:cNvPicPr>
            <a:picLocks noChangeAspect="1"/>
          </p:cNvPicPr>
          <p:nvPr/>
        </p:nvPicPr>
        <p:blipFill>
          <a:blip r:embed="rId2"/>
          <a:stretch>
            <a:fillRect/>
          </a:stretch>
        </p:blipFill>
        <p:spPr>
          <a:xfrm>
            <a:off x="406400" y="1416659"/>
            <a:ext cx="4084320" cy="2596313"/>
          </a:xfrm>
          <a:prstGeom prst="rect">
            <a:avLst/>
          </a:prstGeom>
        </p:spPr>
      </p:pic>
    </p:spTree>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vi-VN" sz="3200" dirty="0" smtClean="0">
                <a:solidFill>
                  <a:prstClr val="black"/>
                </a:solidFill>
                <a:latin typeface="Cambria" panose="02040503050406030204" pitchFamily="18" charset="0"/>
                <a:ea typeface="Cambria" panose="02040503050406030204" pitchFamily="18" charset="0"/>
              </a:rPr>
              <a:t>!</a:t>
            </a:r>
            <a:r>
              <a:rPr lang="en-US" sz="3200" dirty="0" smtClean="0">
                <a:solidFill>
                  <a:prstClr val="black"/>
                </a:solidFill>
                <a:latin typeface="Cambria" panose="02040503050406030204" pitchFamily="18" charset="0"/>
                <a:ea typeface="Cambria" panose="02040503050406030204" pitchFamily="18" charset="0"/>
              </a:rPr>
              <a:t> </a:t>
            </a:r>
            <a:r>
              <a:rPr lang="vi-VN" sz="3200" dirty="0" smtClean="0">
                <a:solidFill>
                  <a:prstClr val="black"/>
                </a:solidFill>
                <a:latin typeface="Cambria" panose="02040503050406030204" pitchFamily="18" charset="0"/>
                <a:ea typeface="Cambria" panose="02040503050406030204" pitchFamily="18" charset="0"/>
              </a:rPr>
              <a:t>A </a:t>
            </a:r>
            <a:r>
              <a:rPr lang="vi-VN" sz="3200" dirty="0">
                <a:solidFill>
                  <a:prstClr val="black"/>
                </a:solidFill>
                <a:latin typeface="Cambria" panose="02040503050406030204" pitchFamily="18" charset="0"/>
                <a:ea typeface="Cambria" panose="02040503050406030204" pitchFamily="18" charset="0"/>
              </a:rPr>
              <a:t>…!”.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rotWithShape="1">
          <a:blip r:embed="rId2"/>
          <a:srcRect l="54507"/>
          <a:stretch/>
        </p:blipFill>
        <p:spPr>
          <a:xfrm>
            <a:off x="461079" y="1615940"/>
            <a:ext cx="3887400" cy="2986539"/>
          </a:xfrm>
          <a:prstGeom prst="rect">
            <a:avLst/>
          </a:prstGeom>
        </p:spPr>
      </p:pic>
    </p:spTree>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D3BE588-CE88-28DF-F836-668801E10E73}"/>
              </a:ext>
            </a:extLst>
          </p:cNvPr>
          <p:cNvPicPr>
            <a:picLocks noChangeAspect="1"/>
          </p:cNvPicPr>
          <p:nvPr/>
        </p:nvPicPr>
        <p:blipFill>
          <a:blip r:embed="rId2"/>
          <a:stretch>
            <a:fillRect/>
          </a:stretch>
        </p:blipFill>
        <p:spPr>
          <a:xfrm>
            <a:off x="2826440" y="2358639"/>
            <a:ext cx="6539121" cy="4156776"/>
          </a:xfrm>
          <a:prstGeom prst="rect">
            <a:avLst/>
          </a:prstGeom>
        </p:spPr>
      </p:pic>
    </p:spTree>
    <p:extLst>
      <p:ext uri="{BB962C8B-B14F-4D97-AF65-F5344CB8AC3E}">
        <p14:creationId xmlns:p14="http://schemas.microsoft.com/office/powerpoint/2010/main" val="18094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5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746</Words>
  <Application>Microsoft Office PowerPoint</Application>
  <PresentationFormat>Widescreen</PresentationFormat>
  <Paragraphs>63</Paragraphs>
  <Slides>28</Slides>
  <Notes>0</Notes>
  <HiddenSlides>0</HiddenSlides>
  <MMClips>2</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28</vt:i4>
      </vt:variant>
    </vt:vector>
  </HeadingPairs>
  <TitlesOfParts>
    <vt:vector size="52" baseType="lpstr">
      <vt:lpstr>微软雅黑</vt:lpstr>
      <vt:lpstr>#9Slide05 Aphrodite Pro</vt:lpstr>
      <vt:lpstr>#9Slide05 Bodega Script</vt:lpstr>
      <vt:lpstr>#9Slide07 HoneyCream</vt:lpstr>
      <vt:lpstr>#9Slide07 SVNBango</vt:lpstr>
      <vt:lpstr>Aptos</vt:lpstr>
      <vt:lpstr>Aptos Display</vt:lpstr>
      <vt:lpstr>Arial</vt:lpstr>
      <vt:lpstr>Calibri</vt:lpstr>
      <vt:lpstr>Calibri Light</vt:lpstr>
      <vt:lpstr>Cambria</vt:lpstr>
      <vt:lpstr>等线</vt:lpstr>
      <vt:lpstr>Nunito</vt:lpstr>
      <vt:lpstr>SVN-Newton</vt:lpstr>
      <vt:lpstr>Times New Roman</vt:lpstr>
      <vt:lpstr>字魂131号-酷乐潮玩体</vt:lpstr>
      <vt:lpstr>思源黑体 CN</vt:lpstr>
      <vt:lpstr>思源黑体 CN Bold</vt:lpstr>
      <vt:lpstr>Office Theme</vt:lpstr>
      <vt:lpstr>1_Office Theme</vt:lpstr>
      <vt:lpstr>2_Office Theme</vt:lpstr>
      <vt:lpstr>5_Office 主题​​</vt:lpstr>
      <vt:lpstr>4_Office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Laptop T&amp;T</cp:lastModifiedBy>
  <cp:revision>10</cp:revision>
  <dcterms:created xsi:type="dcterms:W3CDTF">2024-06-19T07:12:00Z</dcterms:created>
  <dcterms:modified xsi:type="dcterms:W3CDTF">2024-08-17T23:42:31Z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