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18288000" cy="10287000"/>
  <p:notesSz cx="6858000" cy="9144000"/>
  <p:embeddedFontLst>
    <p:embeddedFont>
      <p:font typeface="Open Sans Bold Italics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pitchFamily="34" charset="0"/>
      <p:regular r:id="rId37"/>
      <p:bold r:id="rId38"/>
    </p:embeddedFont>
    <p:embeddedFont>
      <p:font typeface="#9Slide07 HoneyCream" pitchFamily="2" charset="0"/>
      <p:regular r:id="rId39"/>
    </p:embeddedFont>
    <p:embeddedFont>
      <p:font typeface="SVN-Newton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745"/>
    <a:srgbClr val="824761"/>
    <a:srgbClr val="00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BA669-B171-4CBA-815F-0C02E236E9A3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C38A3-8293-452C-AC2A-B0322AF6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0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https://www.youtube.com/watch?v=WRe_L7lPXpY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38A3-8293-452C-AC2A-B0322AF603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1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0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1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3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4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9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3940"/>
            <a:ext cx="17820152" cy="10290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85900"/>
            <a:ext cx="4823066" cy="330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57781" y="3069565"/>
            <a:ext cx="6886219" cy="5749993"/>
          </a:xfrm>
          <a:custGeom>
            <a:avLst/>
            <a:gdLst/>
            <a:ahLst/>
            <a:cxnLst/>
            <a:rect l="l" t="t" r="r" b="b"/>
            <a:pathLst>
              <a:path w="6886219" h="5749993">
                <a:moveTo>
                  <a:pt x="0" y="0"/>
                </a:moveTo>
                <a:lnTo>
                  <a:pt x="6886219" y="0"/>
                </a:lnTo>
                <a:lnTo>
                  <a:pt x="6886219" y="5749993"/>
                </a:lnTo>
                <a:lnTo>
                  <a:pt x="0" y="5749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47500" y="3200750"/>
            <a:ext cx="4911422" cy="5487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95" y="987818"/>
            <a:ext cx="16265538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0" y="5042849"/>
            <a:ext cx="5008165" cy="5244151"/>
          </a:xfrm>
          <a:custGeom>
            <a:avLst/>
            <a:gdLst/>
            <a:ahLst/>
            <a:cxnLst/>
            <a:rect l="l" t="t" r="r" b="b"/>
            <a:pathLst>
              <a:path w="5008165" h="5244151">
                <a:moveTo>
                  <a:pt x="0" y="0"/>
                </a:moveTo>
                <a:lnTo>
                  <a:pt x="5008165" y="0"/>
                </a:lnTo>
                <a:lnTo>
                  <a:pt x="5008165" y="5244151"/>
                </a:lnTo>
                <a:lnTo>
                  <a:pt x="0" y="5244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92533" y="2791021"/>
            <a:ext cx="12018138" cy="529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Nếu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không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biết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thể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mỗi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người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một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kiểu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công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sẽ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không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công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năm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cuối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cấp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này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rèn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luyện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kĩ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năng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thể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rất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cần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thiết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53" y="555456"/>
            <a:ext cx="7047587" cy="267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06490" y="4973982"/>
            <a:ext cx="5008165" cy="5244151"/>
          </a:xfrm>
          <a:custGeom>
            <a:avLst/>
            <a:gdLst/>
            <a:ahLst/>
            <a:cxnLst/>
            <a:rect l="l" t="t" r="r" b="b"/>
            <a:pathLst>
              <a:path w="5008165" h="5244151">
                <a:moveTo>
                  <a:pt x="0" y="0"/>
                </a:moveTo>
                <a:lnTo>
                  <a:pt x="5008164" y="0"/>
                </a:lnTo>
                <a:lnTo>
                  <a:pt x="5008164" y="5244151"/>
                </a:lnTo>
                <a:lnTo>
                  <a:pt x="0" y="5244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3525" y="4074992"/>
            <a:ext cx="4543327" cy="352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Cùng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làm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việc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Lựa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ý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nhau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Nghe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đủ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câu</a:t>
            </a:r>
            <a:endParaRPr lang="en-US" sz="5000" dirty="0">
              <a:solidFill>
                <a:srgbClr val="2E38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Không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sốt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ruột</a:t>
            </a:r>
            <a:endParaRPr lang="en-US" sz="5000" dirty="0">
              <a:solidFill>
                <a:srgbClr val="2E38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07175" y="4074992"/>
            <a:ext cx="5752125" cy="352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Mình biết một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Bạn biết hai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Vai kề vai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Thành sức mạnh.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00246" y="1243797"/>
            <a:ext cx="9621832" cy="3060986"/>
            <a:chOff x="4000246" y="1243797"/>
            <a:chExt cx="9621832" cy="30609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600" y="1243797"/>
              <a:ext cx="6535478" cy="26763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246" y="1628407"/>
              <a:ext cx="4480948" cy="26763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6715" y="3071766"/>
            <a:ext cx="8314569" cy="7036204"/>
          </a:xfrm>
          <a:custGeom>
            <a:avLst/>
            <a:gdLst/>
            <a:ahLst/>
            <a:cxnLst/>
            <a:rect l="l" t="t" r="r" b="b"/>
            <a:pathLst>
              <a:path w="8314569" h="7036204">
                <a:moveTo>
                  <a:pt x="0" y="0"/>
                </a:moveTo>
                <a:lnTo>
                  <a:pt x="8314570" y="0"/>
                </a:lnTo>
                <a:lnTo>
                  <a:pt x="8314570" y="7036204"/>
                </a:lnTo>
                <a:lnTo>
                  <a:pt x="0" y="703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24" y="108853"/>
            <a:ext cx="15192549" cy="296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0040" y="510644"/>
            <a:ext cx="14577754" cy="7335691"/>
            <a:chOff x="0" y="0"/>
            <a:chExt cx="24947890" cy="1255406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4925030" cy="12526121"/>
            </a:xfrm>
            <a:custGeom>
              <a:avLst/>
              <a:gdLst/>
              <a:ahLst/>
              <a:cxnLst/>
              <a:rect l="l" t="t" r="r" b="b"/>
              <a:pathLst>
                <a:path w="24925030" h="12526121">
                  <a:moveTo>
                    <a:pt x="24925030" y="12526121"/>
                  </a:moveTo>
                  <a:lnTo>
                    <a:pt x="0" y="12518501"/>
                  </a:lnTo>
                  <a:lnTo>
                    <a:pt x="0" y="4357613"/>
                  </a:lnTo>
                  <a:lnTo>
                    <a:pt x="17780" y="19050"/>
                  </a:lnTo>
                  <a:lnTo>
                    <a:pt x="12428192" y="0"/>
                  </a:lnTo>
                  <a:lnTo>
                    <a:pt x="2490598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4954241" cy="12552791"/>
            </a:xfrm>
            <a:custGeom>
              <a:avLst/>
              <a:gdLst/>
              <a:ahLst/>
              <a:cxnLst/>
              <a:rect l="l" t="t" r="r" b="b"/>
              <a:pathLst>
                <a:path w="24954241" h="12552791">
                  <a:moveTo>
                    <a:pt x="24919950" y="21590"/>
                  </a:moveTo>
                  <a:cubicBezTo>
                    <a:pt x="24921221" y="34290"/>
                    <a:pt x="24921221" y="44450"/>
                    <a:pt x="24922491" y="54610"/>
                  </a:cubicBezTo>
                  <a:cubicBezTo>
                    <a:pt x="24925030" y="256620"/>
                    <a:pt x="24926300" y="535098"/>
                    <a:pt x="24928841" y="803631"/>
                  </a:cubicBezTo>
                  <a:cubicBezTo>
                    <a:pt x="24928841" y="1191511"/>
                    <a:pt x="24941541" y="8839724"/>
                    <a:pt x="24947891" y="9227604"/>
                  </a:cubicBezTo>
                  <a:cubicBezTo>
                    <a:pt x="24954241" y="9814399"/>
                    <a:pt x="24950430" y="10411138"/>
                    <a:pt x="24950430" y="10997931"/>
                  </a:cubicBezTo>
                  <a:cubicBezTo>
                    <a:pt x="24950430" y="11515106"/>
                    <a:pt x="24951700" y="11992497"/>
                    <a:pt x="24952971" y="12491831"/>
                  </a:cubicBezTo>
                  <a:cubicBezTo>
                    <a:pt x="24952971" y="12513421"/>
                    <a:pt x="24952971" y="12527391"/>
                    <a:pt x="24952971" y="12551521"/>
                  </a:cubicBezTo>
                  <a:cubicBezTo>
                    <a:pt x="24930110" y="12551521"/>
                    <a:pt x="24909791" y="12552791"/>
                    <a:pt x="24814093" y="12551521"/>
                  </a:cubicBezTo>
                  <a:cubicBezTo>
                    <a:pt x="23533557" y="12546441"/>
                    <a:pt x="22233323" y="12552791"/>
                    <a:pt x="20952789" y="12547711"/>
                  </a:cubicBezTo>
                  <a:cubicBezTo>
                    <a:pt x="20184468" y="12543901"/>
                    <a:pt x="19435849" y="12546441"/>
                    <a:pt x="18667528" y="12543901"/>
                  </a:cubicBezTo>
                  <a:cubicBezTo>
                    <a:pt x="18312917" y="12542631"/>
                    <a:pt x="17958309" y="12541361"/>
                    <a:pt x="17603699" y="12540091"/>
                  </a:cubicBezTo>
                  <a:cubicBezTo>
                    <a:pt x="17386994" y="12540091"/>
                    <a:pt x="17189989" y="12541361"/>
                    <a:pt x="16973281" y="12541361"/>
                  </a:cubicBezTo>
                  <a:cubicBezTo>
                    <a:pt x="16421668" y="12540091"/>
                    <a:pt x="14904727" y="12541361"/>
                    <a:pt x="14353112" y="12540091"/>
                  </a:cubicBezTo>
                  <a:cubicBezTo>
                    <a:pt x="13959102" y="12538821"/>
                    <a:pt x="6078892" y="12547711"/>
                    <a:pt x="5684881" y="12546441"/>
                  </a:cubicBezTo>
                  <a:cubicBezTo>
                    <a:pt x="5586379" y="12546441"/>
                    <a:pt x="5468176" y="12547711"/>
                    <a:pt x="5369673" y="12547711"/>
                  </a:cubicBezTo>
                  <a:cubicBezTo>
                    <a:pt x="5133267" y="12547711"/>
                    <a:pt x="4916561" y="12548981"/>
                    <a:pt x="4680154" y="12548981"/>
                  </a:cubicBezTo>
                  <a:cubicBezTo>
                    <a:pt x="4089139" y="12548981"/>
                    <a:pt x="3517823" y="12547711"/>
                    <a:pt x="2926808" y="12546441"/>
                  </a:cubicBezTo>
                  <a:cubicBezTo>
                    <a:pt x="2572198" y="12545171"/>
                    <a:pt x="2217589" y="12543901"/>
                    <a:pt x="1882680" y="12542631"/>
                  </a:cubicBezTo>
                  <a:cubicBezTo>
                    <a:pt x="1252263" y="12541361"/>
                    <a:pt x="621846" y="12540091"/>
                    <a:pt x="48260" y="12540091"/>
                  </a:cubicBezTo>
                  <a:cubicBezTo>
                    <a:pt x="38100" y="12540091"/>
                    <a:pt x="29210" y="12540091"/>
                    <a:pt x="19050" y="12538821"/>
                  </a:cubicBezTo>
                  <a:cubicBezTo>
                    <a:pt x="10160" y="12537551"/>
                    <a:pt x="5080" y="12531201"/>
                    <a:pt x="7620" y="12522311"/>
                  </a:cubicBezTo>
                  <a:cubicBezTo>
                    <a:pt x="16510" y="12489781"/>
                    <a:pt x="12700" y="12241140"/>
                    <a:pt x="11430" y="11982552"/>
                  </a:cubicBezTo>
                  <a:cubicBezTo>
                    <a:pt x="10160" y="11455433"/>
                    <a:pt x="6350" y="10938257"/>
                    <a:pt x="7620" y="10411138"/>
                  </a:cubicBezTo>
                  <a:cubicBezTo>
                    <a:pt x="5080" y="9754725"/>
                    <a:pt x="0" y="1629120"/>
                    <a:pt x="7620" y="962761"/>
                  </a:cubicBezTo>
                  <a:cubicBezTo>
                    <a:pt x="8890" y="833467"/>
                    <a:pt x="7620" y="694228"/>
                    <a:pt x="8890" y="564935"/>
                  </a:cubicBezTo>
                  <a:cubicBezTo>
                    <a:pt x="10160" y="356076"/>
                    <a:pt x="12700" y="12732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9333" y="30480"/>
                    <a:pt x="444542" y="29210"/>
                  </a:cubicBezTo>
                  <a:cubicBezTo>
                    <a:pt x="976456" y="25400"/>
                    <a:pt x="1508370" y="22860"/>
                    <a:pt x="2059985" y="20320"/>
                  </a:cubicBezTo>
                  <a:cubicBezTo>
                    <a:pt x="2434295" y="17780"/>
                    <a:pt x="2808605" y="16510"/>
                    <a:pt x="3163214" y="13970"/>
                  </a:cubicBezTo>
                  <a:cubicBezTo>
                    <a:pt x="3517824" y="11430"/>
                    <a:pt x="3892134" y="8890"/>
                    <a:pt x="4246743" y="8890"/>
                  </a:cubicBezTo>
                  <a:cubicBezTo>
                    <a:pt x="4640754" y="7620"/>
                    <a:pt x="5034764" y="10160"/>
                    <a:pt x="5428775" y="8890"/>
                  </a:cubicBezTo>
                  <a:cubicBezTo>
                    <a:pt x="5921288" y="8890"/>
                    <a:pt x="14845625" y="6350"/>
                    <a:pt x="15338139" y="5080"/>
                  </a:cubicBezTo>
                  <a:cubicBezTo>
                    <a:pt x="15810952" y="3810"/>
                    <a:pt x="16283765" y="2540"/>
                    <a:pt x="16776278" y="2540"/>
                  </a:cubicBezTo>
                  <a:cubicBezTo>
                    <a:pt x="17583999" y="1270"/>
                    <a:pt x="18372021" y="0"/>
                    <a:pt x="19179742" y="0"/>
                  </a:cubicBezTo>
                  <a:cubicBezTo>
                    <a:pt x="19514652" y="0"/>
                    <a:pt x="19869259" y="2540"/>
                    <a:pt x="20204168" y="2540"/>
                  </a:cubicBezTo>
                  <a:cubicBezTo>
                    <a:pt x="21130094" y="3810"/>
                    <a:pt x="22075717" y="5080"/>
                    <a:pt x="23001643" y="7620"/>
                  </a:cubicBezTo>
                  <a:cubicBezTo>
                    <a:pt x="23494156" y="8890"/>
                    <a:pt x="23986670" y="12700"/>
                    <a:pt x="24479183" y="16510"/>
                  </a:cubicBezTo>
                  <a:cubicBezTo>
                    <a:pt x="24597385" y="16510"/>
                    <a:pt x="24715590" y="16510"/>
                    <a:pt x="24814093" y="16510"/>
                  </a:cubicBezTo>
                  <a:cubicBezTo>
                    <a:pt x="24900900" y="17780"/>
                    <a:pt x="24909791" y="20320"/>
                    <a:pt x="24919950" y="21590"/>
                  </a:cubicBezTo>
                  <a:close/>
                  <a:moveTo>
                    <a:pt x="24930110" y="12535011"/>
                  </a:moveTo>
                  <a:cubicBezTo>
                    <a:pt x="24931380" y="12518501"/>
                    <a:pt x="24932650" y="12505801"/>
                    <a:pt x="24932650" y="12493101"/>
                  </a:cubicBezTo>
                  <a:cubicBezTo>
                    <a:pt x="24931380" y="11942769"/>
                    <a:pt x="24930110" y="11415650"/>
                    <a:pt x="24930110" y="10848747"/>
                  </a:cubicBezTo>
                  <a:cubicBezTo>
                    <a:pt x="24930110" y="10590160"/>
                    <a:pt x="24932650" y="10331573"/>
                    <a:pt x="24931380" y="10072985"/>
                  </a:cubicBezTo>
                  <a:cubicBezTo>
                    <a:pt x="24931380" y="9834290"/>
                    <a:pt x="24930110" y="9585648"/>
                    <a:pt x="24928841" y="9346953"/>
                  </a:cubicBezTo>
                  <a:cubicBezTo>
                    <a:pt x="24923760" y="8978963"/>
                    <a:pt x="24912330" y="1360587"/>
                    <a:pt x="24912330" y="992598"/>
                  </a:cubicBezTo>
                  <a:cubicBezTo>
                    <a:pt x="24909791" y="684283"/>
                    <a:pt x="24907250" y="366022"/>
                    <a:pt x="24904710" y="63500"/>
                  </a:cubicBezTo>
                  <a:cubicBezTo>
                    <a:pt x="24903441" y="44450"/>
                    <a:pt x="24902171" y="43180"/>
                    <a:pt x="24754991" y="41910"/>
                  </a:cubicBezTo>
                  <a:cubicBezTo>
                    <a:pt x="24695889" y="41910"/>
                    <a:pt x="24656488" y="41910"/>
                    <a:pt x="24597385" y="40640"/>
                  </a:cubicBezTo>
                  <a:cubicBezTo>
                    <a:pt x="24104874" y="36830"/>
                    <a:pt x="23592659" y="31750"/>
                    <a:pt x="23100146" y="30480"/>
                  </a:cubicBezTo>
                  <a:cubicBezTo>
                    <a:pt x="21898415" y="26670"/>
                    <a:pt x="20676982" y="25400"/>
                    <a:pt x="19475251" y="22860"/>
                  </a:cubicBezTo>
                  <a:cubicBezTo>
                    <a:pt x="19297945" y="22860"/>
                    <a:pt x="19100940" y="22860"/>
                    <a:pt x="18923635" y="22860"/>
                  </a:cubicBezTo>
                  <a:cubicBezTo>
                    <a:pt x="18628127" y="22860"/>
                    <a:pt x="18332620" y="22860"/>
                    <a:pt x="18056812" y="22860"/>
                  </a:cubicBezTo>
                  <a:cubicBezTo>
                    <a:pt x="17426396" y="22860"/>
                    <a:pt x="16795977" y="22860"/>
                    <a:pt x="16185263" y="24130"/>
                  </a:cubicBezTo>
                  <a:cubicBezTo>
                    <a:pt x="15653346" y="25400"/>
                    <a:pt x="6689608" y="29210"/>
                    <a:pt x="6157694" y="29210"/>
                  </a:cubicBezTo>
                  <a:cubicBezTo>
                    <a:pt x="5290871" y="29210"/>
                    <a:pt x="4424048" y="26670"/>
                    <a:pt x="3557225" y="33020"/>
                  </a:cubicBezTo>
                  <a:cubicBezTo>
                    <a:pt x="3104113" y="36830"/>
                    <a:pt x="2670701" y="36830"/>
                    <a:pt x="2237290" y="38100"/>
                  </a:cubicBezTo>
                  <a:cubicBezTo>
                    <a:pt x="1488670" y="41910"/>
                    <a:pt x="740050" y="45720"/>
                    <a:pt x="49530" y="50800"/>
                  </a:cubicBezTo>
                  <a:cubicBezTo>
                    <a:pt x="36830" y="50800"/>
                    <a:pt x="34290" y="53340"/>
                    <a:pt x="33020" y="97489"/>
                  </a:cubicBezTo>
                  <a:cubicBezTo>
                    <a:pt x="31750" y="276511"/>
                    <a:pt x="31750" y="455533"/>
                    <a:pt x="30480" y="634555"/>
                  </a:cubicBezTo>
                  <a:cubicBezTo>
                    <a:pt x="29210" y="932924"/>
                    <a:pt x="26670" y="1221349"/>
                    <a:pt x="25400" y="1519718"/>
                  </a:cubicBezTo>
                  <a:cubicBezTo>
                    <a:pt x="20320" y="1837979"/>
                    <a:pt x="26670" y="9615485"/>
                    <a:pt x="29210" y="9933746"/>
                  </a:cubicBezTo>
                  <a:cubicBezTo>
                    <a:pt x="29210" y="10271899"/>
                    <a:pt x="29210" y="10619997"/>
                    <a:pt x="30480" y="10958149"/>
                  </a:cubicBezTo>
                  <a:cubicBezTo>
                    <a:pt x="30480" y="11206791"/>
                    <a:pt x="33020" y="11455433"/>
                    <a:pt x="33020" y="11704074"/>
                  </a:cubicBezTo>
                  <a:cubicBezTo>
                    <a:pt x="33020" y="11972606"/>
                    <a:pt x="33020" y="12241140"/>
                    <a:pt x="31750" y="12493101"/>
                  </a:cubicBezTo>
                  <a:cubicBezTo>
                    <a:pt x="31750" y="12496911"/>
                    <a:pt x="31750" y="12499451"/>
                    <a:pt x="31750" y="12503261"/>
                  </a:cubicBezTo>
                  <a:cubicBezTo>
                    <a:pt x="31750" y="12513421"/>
                    <a:pt x="35560" y="12517231"/>
                    <a:pt x="44450" y="12517231"/>
                  </a:cubicBezTo>
                  <a:cubicBezTo>
                    <a:pt x="168734" y="12517231"/>
                    <a:pt x="444542" y="12518501"/>
                    <a:pt x="700649" y="12518501"/>
                  </a:cubicBezTo>
                  <a:cubicBezTo>
                    <a:pt x="1074958" y="12518501"/>
                    <a:pt x="1468969" y="12515961"/>
                    <a:pt x="1843279" y="12518501"/>
                  </a:cubicBezTo>
                  <a:cubicBezTo>
                    <a:pt x="2453995" y="12522311"/>
                    <a:pt x="3064712" y="12524851"/>
                    <a:pt x="3675428" y="12523581"/>
                  </a:cubicBezTo>
                  <a:cubicBezTo>
                    <a:pt x="4069439" y="12522311"/>
                    <a:pt x="4443748" y="12524851"/>
                    <a:pt x="4837759" y="12524851"/>
                  </a:cubicBezTo>
                  <a:cubicBezTo>
                    <a:pt x="5409074" y="12524851"/>
                    <a:pt x="5980389" y="12523581"/>
                    <a:pt x="6551705" y="12524851"/>
                  </a:cubicBezTo>
                  <a:cubicBezTo>
                    <a:pt x="7398828" y="12526121"/>
                    <a:pt x="16697475" y="12515961"/>
                    <a:pt x="17564299" y="12518501"/>
                  </a:cubicBezTo>
                  <a:cubicBezTo>
                    <a:pt x="17938608" y="12519771"/>
                    <a:pt x="18312917" y="12521041"/>
                    <a:pt x="18667528" y="12521041"/>
                  </a:cubicBezTo>
                  <a:cubicBezTo>
                    <a:pt x="19317645" y="12523581"/>
                    <a:pt x="19948062" y="12519771"/>
                    <a:pt x="20598179" y="12523581"/>
                  </a:cubicBezTo>
                  <a:cubicBezTo>
                    <a:pt x="21130094" y="12526121"/>
                    <a:pt x="21662007" y="12526121"/>
                    <a:pt x="22193922" y="12528661"/>
                  </a:cubicBezTo>
                  <a:cubicBezTo>
                    <a:pt x="22981942" y="12532471"/>
                    <a:pt x="23769964" y="12535011"/>
                    <a:pt x="24557986" y="12536281"/>
                  </a:cubicBezTo>
                  <a:cubicBezTo>
                    <a:pt x="24853493" y="12536281"/>
                    <a:pt x="24909791" y="12535011"/>
                    <a:pt x="24930110" y="12535011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897148" y="5010960"/>
            <a:ext cx="8292401" cy="5276040"/>
          </a:xfrm>
          <a:custGeom>
            <a:avLst/>
            <a:gdLst/>
            <a:ahLst/>
            <a:cxnLst/>
            <a:rect l="l" t="t" r="r" b="b"/>
            <a:pathLst>
              <a:path w="8292401" h="5276040">
                <a:moveTo>
                  <a:pt x="0" y="0"/>
                </a:moveTo>
                <a:lnTo>
                  <a:pt x="8292401" y="0"/>
                </a:lnTo>
                <a:lnTo>
                  <a:pt x="8292401" y="5276040"/>
                </a:lnTo>
                <a:lnTo>
                  <a:pt x="0" y="5276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34437" y="895350"/>
            <a:ext cx="13448960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Mỗi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lựa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chọn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ý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tưởng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về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một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sản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phẩm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chung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để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chuẩn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bị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thực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hiện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vào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tiết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999" b="1" i="1" dirty="0" err="1">
                <a:solidFill>
                  <a:srgbClr val="5B2A1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Sinh</a:t>
            </a:r>
            <a:r>
              <a:rPr lang="en-US" sz="6999" b="1" i="1" dirty="0">
                <a:solidFill>
                  <a:srgbClr val="5B2A1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6999" b="1" i="1" dirty="0" err="1">
                <a:solidFill>
                  <a:srgbClr val="5B2A1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hoạt</a:t>
            </a:r>
            <a:r>
              <a:rPr lang="en-US" sz="6999" b="1" i="1" dirty="0">
                <a:solidFill>
                  <a:srgbClr val="5B2A1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6999" b="1" i="1" dirty="0" err="1">
                <a:solidFill>
                  <a:srgbClr val="5B2A1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lớp</a:t>
            </a:r>
            <a:r>
              <a:rPr lang="en-US" sz="6999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66808" y="3334219"/>
            <a:ext cx="5759759" cy="6639492"/>
          </a:xfrm>
          <a:custGeom>
            <a:avLst/>
            <a:gdLst/>
            <a:ahLst/>
            <a:cxnLst/>
            <a:rect l="l" t="t" r="r" b="b"/>
            <a:pathLst>
              <a:path w="5759759" h="6639492">
                <a:moveTo>
                  <a:pt x="0" y="0"/>
                </a:moveTo>
                <a:lnTo>
                  <a:pt x="5759760" y="0"/>
                </a:lnTo>
                <a:lnTo>
                  <a:pt x="5759760" y="6639492"/>
                </a:lnTo>
                <a:lnTo>
                  <a:pt x="0" y="663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25" y="266700"/>
            <a:ext cx="15192549" cy="295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439" y="140803"/>
            <a:ext cx="17679121" cy="10005393"/>
            <a:chOff x="0" y="0"/>
            <a:chExt cx="4656229" cy="2635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6229" cy="2635165"/>
            </a:xfrm>
            <a:custGeom>
              <a:avLst/>
              <a:gdLst/>
              <a:ahLst/>
              <a:cxnLst/>
              <a:rect l="l" t="t" r="r" b="b"/>
              <a:pathLst>
                <a:path w="4656229" h="2635165">
                  <a:moveTo>
                    <a:pt x="22334" y="0"/>
                  </a:moveTo>
                  <a:lnTo>
                    <a:pt x="4633896" y="0"/>
                  </a:lnTo>
                  <a:cubicBezTo>
                    <a:pt x="4639819" y="0"/>
                    <a:pt x="4645500" y="2353"/>
                    <a:pt x="4649688" y="6541"/>
                  </a:cubicBezTo>
                  <a:cubicBezTo>
                    <a:pt x="4653876" y="10730"/>
                    <a:pt x="4656229" y="16410"/>
                    <a:pt x="4656229" y="22334"/>
                  </a:cubicBezTo>
                  <a:lnTo>
                    <a:pt x="4656229" y="2612832"/>
                  </a:lnTo>
                  <a:cubicBezTo>
                    <a:pt x="4656229" y="2618755"/>
                    <a:pt x="4653876" y="2624436"/>
                    <a:pt x="4649688" y="2628624"/>
                  </a:cubicBezTo>
                  <a:cubicBezTo>
                    <a:pt x="4645500" y="2632812"/>
                    <a:pt x="4639819" y="2635165"/>
                    <a:pt x="4633896" y="2635165"/>
                  </a:cubicBezTo>
                  <a:lnTo>
                    <a:pt x="22334" y="2635165"/>
                  </a:lnTo>
                  <a:cubicBezTo>
                    <a:pt x="16410" y="2635165"/>
                    <a:pt x="10730" y="2632812"/>
                    <a:pt x="6541" y="2628624"/>
                  </a:cubicBezTo>
                  <a:cubicBezTo>
                    <a:pt x="2353" y="2624436"/>
                    <a:pt x="0" y="2618755"/>
                    <a:pt x="0" y="2612832"/>
                  </a:cubicBezTo>
                  <a:lnTo>
                    <a:pt x="0" y="22334"/>
                  </a:lnTo>
                  <a:cubicBezTo>
                    <a:pt x="0" y="16410"/>
                    <a:pt x="2353" y="10730"/>
                    <a:pt x="6541" y="6541"/>
                  </a:cubicBezTo>
                  <a:cubicBezTo>
                    <a:pt x="10730" y="2353"/>
                    <a:pt x="16410" y="0"/>
                    <a:pt x="223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F5DCB3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56229" cy="2692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460917" y="1729630"/>
            <a:ext cx="3433551" cy="3174604"/>
          </a:xfrm>
          <a:custGeom>
            <a:avLst/>
            <a:gdLst/>
            <a:ahLst/>
            <a:cxnLst/>
            <a:rect l="l" t="t" r="r" b="b"/>
            <a:pathLst>
              <a:path w="3433551" h="3174604">
                <a:moveTo>
                  <a:pt x="0" y="0"/>
                </a:moveTo>
                <a:lnTo>
                  <a:pt x="3433551" y="0"/>
                </a:lnTo>
                <a:lnTo>
                  <a:pt x="3433551" y="3174604"/>
                </a:lnTo>
                <a:lnTo>
                  <a:pt x="0" y="3174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4035" y="637489"/>
            <a:ext cx="3181014" cy="3666875"/>
          </a:xfrm>
          <a:custGeom>
            <a:avLst/>
            <a:gdLst/>
            <a:ahLst/>
            <a:cxnLst/>
            <a:rect l="l" t="t" r="r" b="b"/>
            <a:pathLst>
              <a:path w="3181014" h="3666875">
                <a:moveTo>
                  <a:pt x="0" y="0"/>
                </a:moveTo>
                <a:lnTo>
                  <a:pt x="3181014" y="0"/>
                </a:lnTo>
                <a:lnTo>
                  <a:pt x="3181014" y="3666874"/>
                </a:lnTo>
                <a:lnTo>
                  <a:pt x="0" y="366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639103" y="5960854"/>
            <a:ext cx="3255365" cy="3752582"/>
          </a:xfrm>
          <a:custGeom>
            <a:avLst/>
            <a:gdLst/>
            <a:ahLst/>
            <a:cxnLst/>
            <a:rect l="l" t="t" r="r" b="b"/>
            <a:pathLst>
              <a:path w="3255365" h="3752582">
                <a:moveTo>
                  <a:pt x="0" y="0"/>
                </a:moveTo>
                <a:lnTo>
                  <a:pt x="3255365" y="0"/>
                </a:lnTo>
                <a:lnTo>
                  <a:pt x="3255365" y="3752582"/>
                </a:lnTo>
                <a:lnTo>
                  <a:pt x="0" y="3752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04439" y="6278617"/>
            <a:ext cx="3973965" cy="3569945"/>
          </a:xfrm>
          <a:custGeom>
            <a:avLst/>
            <a:gdLst/>
            <a:ahLst/>
            <a:cxnLst/>
            <a:rect l="l" t="t" r="r" b="b"/>
            <a:pathLst>
              <a:path w="3973965" h="3569945">
                <a:moveTo>
                  <a:pt x="3973965" y="0"/>
                </a:moveTo>
                <a:lnTo>
                  <a:pt x="0" y="0"/>
                </a:lnTo>
                <a:lnTo>
                  <a:pt x="0" y="3569945"/>
                </a:lnTo>
                <a:lnTo>
                  <a:pt x="3973965" y="3569945"/>
                </a:lnTo>
                <a:lnTo>
                  <a:pt x="39739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12316" y="4808775"/>
            <a:ext cx="3674409" cy="4904662"/>
          </a:xfrm>
          <a:custGeom>
            <a:avLst/>
            <a:gdLst/>
            <a:ahLst/>
            <a:cxnLst/>
            <a:rect l="l" t="t" r="r" b="b"/>
            <a:pathLst>
              <a:path w="3674409" h="4904662">
                <a:moveTo>
                  <a:pt x="0" y="0"/>
                </a:moveTo>
                <a:lnTo>
                  <a:pt x="3674410" y="0"/>
                </a:lnTo>
                <a:lnTo>
                  <a:pt x="3674410" y="4904661"/>
                </a:lnTo>
                <a:lnTo>
                  <a:pt x="0" y="4904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34742" y="4130555"/>
            <a:ext cx="3353925" cy="5366281"/>
          </a:xfrm>
          <a:custGeom>
            <a:avLst/>
            <a:gdLst/>
            <a:ahLst/>
            <a:cxnLst/>
            <a:rect l="l" t="t" r="r" b="b"/>
            <a:pathLst>
              <a:path w="3353925" h="5366281">
                <a:moveTo>
                  <a:pt x="0" y="0"/>
                </a:moveTo>
                <a:lnTo>
                  <a:pt x="3353925" y="0"/>
                </a:lnTo>
                <a:lnTo>
                  <a:pt x="3353925" y="5366280"/>
                </a:lnTo>
                <a:lnTo>
                  <a:pt x="0" y="5366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8837" y="1136212"/>
            <a:ext cx="13210324" cy="315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35830" y="1071941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dụng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Nguyên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tắc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hợp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để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thực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hiện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sản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phẩm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chung</a:t>
            </a:r>
            <a:endParaRPr lang="en-US" sz="5000" b="1" dirty="0">
              <a:solidFill>
                <a:srgbClr val="5B2A1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0993" y="3108334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Thảo luận để đưa ra các đề xuất về sản phẩm.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Lập kế hoạch thực hiện sản phẩm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038725"/>
            <a:ext cx="13843669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+ Phân công người thực hiện từng công đoạn.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+ Thống nhất các nguyên liệu cần chuẩn bị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3991" y="6928574"/>
            <a:ext cx="15175814" cy="263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Tiến hành thực hiện sản phẩm chung theo nhóm.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Chia sẻ, hỗ trợ nhau khi cần thiết.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Trình bày kết quả sản phẩm của nhóm.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140643" y="2350054"/>
            <a:ext cx="4147357" cy="2793446"/>
          </a:xfrm>
          <a:custGeom>
            <a:avLst/>
            <a:gdLst/>
            <a:ahLst/>
            <a:cxnLst/>
            <a:rect l="l" t="t" r="r" b="b"/>
            <a:pathLst>
              <a:path w="4147357" h="2793446">
                <a:moveTo>
                  <a:pt x="0" y="0"/>
                </a:moveTo>
                <a:lnTo>
                  <a:pt x="4147357" y="0"/>
                </a:lnTo>
                <a:lnTo>
                  <a:pt x="4147357" y="2793446"/>
                </a:lnTo>
                <a:lnTo>
                  <a:pt x="0" y="2793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65246" y="1779323"/>
            <a:ext cx="8303737" cy="3975414"/>
          </a:xfrm>
          <a:custGeom>
            <a:avLst/>
            <a:gdLst/>
            <a:ahLst/>
            <a:cxnLst/>
            <a:rect l="l" t="t" r="r" b="b"/>
            <a:pathLst>
              <a:path w="8303737" h="3975414">
                <a:moveTo>
                  <a:pt x="0" y="0"/>
                </a:moveTo>
                <a:lnTo>
                  <a:pt x="8303737" y="0"/>
                </a:lnTo>
                <a:lnTo>
                  <a:pt x="8303737" y="3975414"/>
                </a:lnTo>
                <a:lnTo>
                  <a:pt x="0" y="3975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98145" y="952500"/>
            <a:ext cx="8139991" cy="5328302"/>
          </a:xfrm>
          <a:custGeom>
            <a:avLst/>
            <a:gdLst/>
            <a:ahLst/>
            <a:cxnLst/>
            <a:rect l="l" t="t" r="r" b="b"/>
            <a:pathLst>
              <a:path w="8139991" h="5328302">
                <a:moveTo>
                  <a:pt x="0" y="0"/>
                </a:moveTo>
                <a:lnTo>
                  <a:pt x="8139991" y="0"/>
                </a:lnTo>
                <a:lnTo>
                  <a:pt x="8139991" y="5328302"/>
                </a:lnTo>
                <a:lnTo>
                  <a:pt x="0" y="53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754" y="6016505"/>
            <a:ext cx="6931868" cy="398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3000534"/>
            <a:ext cx="17026014" cy="352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Chia sẻ những vấn đề nảy sinh trong quá trình thực hiện sản phẩm và cách giải quyết vấn đề.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Nhận xét mức độ hợp tác giữa các thành viên trong nhóm:</a:t>
            </a:r>
          </a:p>
        </p:txBody>
      </p:sp>
      <p:sp>
        <p:nvSpPr>
          <p:cNvPr id="7" name="Freeform 7"/>
          <p:cNvSpPr/>
          <p:nvPr/>
        </p:nvSpPr>
        <p:spPr>
          <a:xfrm>
            <a:off x="3073737" y="5820393"/>
            <a:ext cx="2397528" cy="4012600"/>
          </a:xfrm>
          <a:custGeom>
            <a:avLst/>
            <a:gdLst/>
            <a:ahLst/>
            <a:cxnLst/>
            <a:rect l="l" t="t" r="r" b="b"/>
            <a:pathLst>
              <a:path w="2397528" h="4012600">
                <a:moveTo>
                  <a:pt x="0" y="0"/>
                </a:moveTo>
                <a:lnTo>
                  <a:pt x="2397529" y="0"/>
                </a:lnTo>
                <a:lnTo>
                  <a:pt x="2397529" y="4012600"/>
                </a:lnTo>
                <a:lnTo>
                  <a:pt x="0" y="401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727837"/>
            <a:ext cx="5742629" cy="1521797"/>
          </a:xfrm>
          <a:custGeom>
            <a:avLst/>
            <a:gdLst/>
            <a:ahLst/>
            <a:cxnLst/>
            <a:rect l="l" t="t" r="r" b="b"/>
            <a:pathLst>
              <a:path w="5742629" h="1521797">
                <a:moveTo>
                  <a:pt x="0" y="0"/>
                </a:moveTo>
                <a:lnTo>
                  <a:pt x="5742629" y="0"/>
                </a:lnTo>
                <a:lnTo>
                  <a:pt x="5742629" y="1521797"/>
                </a:lnTo>
                <a:lnTo>
                  <a:pt x="0" y="1521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5830" y="923925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Nhận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xét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mức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độ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hợp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giữa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viên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trong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endParaRPr lang="en-US" sz="5000" b="1" dirty="0">
              <a:solidFill>
                <a:srgbClr val="5B2A1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742629" y="6245594"/>
            <a:ext cx="3799079" cy="2777672"/>
            <a:chOff x="0" y="0"/>
            <a:chExt cx="5065438" cy="37035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65438" cy="3703562"/>
            </a:xfrm>
            <a:custGeom>
              <a:avLst/>
              <a:gdLst/>
              <a:ahLst/>
              <a:cxnLst/>
              <a:rect l="l" t="t" r="r" b="b"/>
              <a:pathLst>
                <a:path w="5065438" h="3703562">
                  <a:moveTo>
                    <a:pt x="0" y="0"/>
                  </a:moveTo>
                  <a:lnTo>
                    <a:pt x="5065438" y="0"/>
                  </a:lnTo>
                  <a:lnTo>
                    <a:pt x="5065438" y="3703562"/>
                  </a:lnTo>
                  <a:lnTo>
                    <a:pt x="0" y="370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01742" y="872832"/>
              <a:ext cx="2655737" cy="1599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2E385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Chưa hợp tác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08407" y="6245594"/>
            <a:ext cx="3799079" cy="2777672"/>
            <a:chOff x="0" y="0"/>
            <a:chExt cx="5065438" cy="37035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65438" cy="3703562"/>
            </a:xfrm>
            <a:custGeom>
              <a:avLst/>
              <a:gdLst/>
              <a:ahLst/>
              <a:cxnLst/>
              <a:rect l="l" t="t" r="r" b="b"/>
              <a:pathLst>
                <a:path w="5065438" h="3703562">
                  <a:moveTo>
                    <a:pt x="0" y="0"/>
                  </a:moveTo>
                  <a:lnTo>
                    <a:pt x="5065438" y="0"/>
                  </a:lnTo>
                  <a:lnTo>
                    <a:pt x="5065438" y="3703562"/>
                  </a:lnTo>
                  <a:lnTo>
                    <a:pt x="0" y="370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204851" y="1379792"/>
              <a:ext cx="2655737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2E385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Hợp tác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74186" y="6245594"/>
            <a:ext cx="3799079" cy="2777672"/>
            <a:chOff x="0" y="0"/>
            <a:chExt cx="5065438" cy="37035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65438" cy="3703562"/>
            </a:xfrm>
            <a:custGeom>
              <a:avLst/>
              <a:gdLst/>
              <a:ahLst/>
              <a:cxnLst/>
              <a:rect l="l" t="t" r="r" b="b"/>
              <a:pathLst>
                <a:path w="5065438" h="3703562">
                  <a:moveTo>
                    <a:pt x="0" y="0"/>
                  </a:moveTo>
                  <a:lnTo>
                    <a:pt x="5065438" y="0"/>
                  </a:lnTo>
                  <a:lnTo>
                    <a:pt x="5065438" y="3703562"/>
                  </a:lnTo>
                  <a:lnTo>
                    <a:pt x="0" y="370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206500" y="608064"/>
              <a:ext cx="2942898" cy="242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2E385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Hợp tác rất tốt, hiệu quả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11084" y="2492275"/>
            <a:ext cx="11987473" cy="706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nảy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vấn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đề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điều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không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tránh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khỏi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hoạt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động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giải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quyết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vấn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đề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dựa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trên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nguyên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tắc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nhóm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sẽ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lại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cảm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xúc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tích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cực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chia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sẻ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tôn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trọng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hào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cùng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nhau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vượt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qua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khó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khăn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và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đón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nhận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quả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2843488" y="5425645"/>
            <a:ext cx="4843844" cy="4577432"/>
          </a:xfrm>
          <a:custGeom>
            <a:avLst/>
            <a:gdLst/>
            <a:ahLst/>
            <a:cxnLst/>
            <a:rect l="l" t="t" r="r" b="b"/>
            <a:pathLst>
              <a:path w="4843844" h="4577432">
                <a:moveTo>
                  <a:pt x="0" y="0"/>
                </a:moveTo>
                <a:lnTo>
                  <a:pt x="4843844" y="0"/>
                </a:lnTo>
                <a:lnTo>
                  <a:pt x="4843844" y="4577432"/>
                </a:lnTo>
                <a:lnTo>
                  <a:pt x="0" y="4577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281" y="430105"/>
            <a:ext cx="7047587" cy="267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6715" y="3071766"/>
            <a:ext cx="8314569" cy="7036204"/>
          </a:xfrm>
          <a:custGeom>
            <a:avLst/>
            <a:gdLst/>
            <a:ahLst/>
            <a:cxnLst/>
            <a:rect l="l" t="t" r="r" b="b"/>
            <a:pathLst>
              <a:path w="8314569" h="7036204">
                <a:moveTo>
                  <a:pt x="0" y="0"/>
                </a:moveTo>
                <a:lnTo>
                  <a:pt x="8314570" y="0"/>
                </a:lnTo>
                <a:lnTo>
                  <a:pt x="8314570" y="7036204"/>
                </a:lnTo>
                <a:lnTo>
                  <a:pt x="0" y="703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66700"/>
            <a:ext cx="15192549" cy="296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309581" y="1771215"/>
            <a:ext cx="4541344" cy="7740928"/>
          </a:xfrm>
          <a:custGeom>
            <a:avLst/>
            <a:gdLst/>
            <a:ahLst/>
            <a:cxnLst/>
            <a:rect l="l" t="t" r="r" b="b"/>
            <a:pathLst>
              <a:path w="4541344" h="7740928">
                <a:moveTo>
                  <a:pt x="0" y="0"/>
                </a:moveTo>
                <a:lnTo>
                  <a:pt x="4541344" y="0"/>
                </a:lnTo>
                <a:lnTo>
                  <a:pt x="4541344" y="7740927"/>
                </a:lnTo>
                <a:lnTo>
                  <a:pt x="0" y="7740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18040" y="392946"/>
            <a:ext cx="9138234" cy="9119196"/>
          </a:xfrm>
          <a:custGeom>
            <a:avLst/>
            <a:gdLst/>
            <a:ahLst/>
            <a:cxnLst/>
            <a:rect l="l" t="t" r="r" b="b"/>
            <a:pathLst>
              <a:path w="9138234" h="9119196">
                <a:moveTo>
                  <a:pt x="0" y="0"/>
                </a:moveTo>
                <a:lnTo>
                  <a:pt x="9138234" y="0"/>
                </a:lnTo>
                <a:lnTo>
                  <a:pt x="9138234" y="9119196"/>
                </a:lnTo>
                <a:lnTo>
                  <a:pt x="0" y="911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4513" y="7038179"/>
            <a:ext cx="1601341" cy="2224084"/>
          </a:xfrm>
          <a:custGeom>
            <a:avLst/>
            <a:gdLst/>
            <a:ahLst/>
            <a:cxnLst/>
            <a:rect l="l" t="t" r="r" b="b"/>
            <a:pathLst>
              <a:path w="1601341" h="2224084">
                <a:moveTo>
                  <a:pt x="0" y="0"/>
                </a:moveTo>
                <a:lnTo>
                  <a:pt x="1601341" y="0"/>
                </a:lnTo>
                <a:lnTo>
                  <a:pt x="1601341" y="2224084"/>
                </a:lnTo>
                <a:lnTo>
                  <a:pt x="0" y="2224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46260" y="8150221"/>
            <a:ext cx="1424326" cy="751008"/>
          </a:xfrm>
          <a:custGeom>
            <a:avLst/>
            <a:gdLst/>
            <a:ahLst/>
            <a:cxnLst/>
            <a:rect l="l" t="t" r="r" b="b"/>
            <a:pathLst>
              <a:path w="1424326" h="751008">
                <a:moveTo>
                  <a:pt x="0" y="0"/>
                </a:moveTo>
                <a:lnTo>
                  <a:pt x="1424326" y="0"/>
                </a:lnTo>
                <a:lnTo>
                  <a:pt x="1424326" y="751008"/>
                </a:lnTo>
                <a:lnTo>
                  <a:pt x="0" y="75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0384" y="1993904"/>
            <a:ext cx="6344189" cy="615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Tiếp tục áp dụng </a:t>
            </a:r>
            <a:r>
              <a:rPr lang="en-US" sz="7000" b="1" i="1">
                <a:solidFill>
                  <a:srgbClr val="2E38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Nguyên tắc hợp tác</a:t>
            </a:r>
            <a:r>
              <a:rPr lang="en-US" sz="7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trong học tập, rèn luyện.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2571" y="5143500"/>
            <a:ext cx="5442857" cy="5143500"/>
          </a:xfrm>
          <a:custGeom>
            <a:avLst/>
            <a:gdLst/>
            <a:ahLst/>
            <a:cxnLst/>
            <a:rect l="l" t="t" r="r" b="b"/>
            <a:pathLst>
              <a:path w="5442857" h="5143500">
                <a:moveTo>
                  <a:pt x="0" y="0"/>
                </a:moveTo>
                <a:lnTo>
                  <a:pt x="5442858" y="0"/>
                </a:lnTo>
                <a:lnTo>
                  <a:pt x="544285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433" y="-114300"/>
            <a:ext cx="18838273" cy="7004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63700" y="1394634"/>
            <a:ext cx="10793196" cy="7497733"/>
          </a:xfrm>
          <a:custGeom>
            <a:avLst/>
            <a:gdLst/>
            <a:ahLst/>
            <a:cxnLst/>
            <a:rect l="l" t="t" r="r" b="b"/>
            <a:pathLst>
              <a:path w="10793196" h="7497733">
                <a:moveTo>
                  <a:pt x="0" y="0"/>
                </a:moveTo>
                <a:lnTo>
                  <a:pt x="10793196" y="0"/>
                </a:lnTo>
                <a:lnTo>
                  <a:pt x="10793196" y="7497732"/>
                </a:lnTo>
                <a:lnTo>
                  <a:pt x="0" y="749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26156" y="550499"/>
            <a:ext cx="6260476" cy="9186001"/>
            <a:chOff x="0" y="0"/>
            <a:chExt cx="9973465" cy="14634072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9950605" cy="14606132"/>
            </a:xfrm>
            <a:custGeom>
              <a:avLst/>
              <a:gdLst/>
              <a:ahLst/>
              <a:cxnLst/>
              <a:rect l="l" t="t" r="r" b="b"/>
              <a:pathLst>
                <a:path w="9950605" h="14606132">
                  <a:moveTo>
                    <a:pt x="9950605" y="14606132"/>
                  </a:moveTo>
                  <a:lnTo>
                    <a:pt x="0" y="14598513"/>
                  </a:lnTo>
                  <a:lnTo>
                    <a:pt x="0" y="5079015"/>
                  </a:lnTo>
                  <a:lnTo>
                    <a:pt x="17780" y="19050"/>
                  </a:lnTo>
                  <a:lnTo>
                    <a:pt x="4960231" y="0"/>
                  </a:lnTo>
                  <a:lnTo>
                    <a:pt x="993155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9979814" cy="14632803"/>
            </a:xfrm>
            <a:custGeom>
              <a:avLst/>
              <a:gdLst/>
              <a:ahLst/>
              <a:cxnLst/>
              <a:rect l="l" t="t" r="r" b="b"/>
              <a:pathLst>
                <a:path w="9979814" h="14632803">
                  <a:moveTo>
                    <a:pt x="9945525" y="21590"/>
                  </a:moveTo>
                  <a:cubicBezTo>
                    <a:pt x="9946795" y="34290"/>
                    <a:pt x="9946795" y="44450"/>
                    <a:pt x="9948064" y="54610"/>
                  </a:cubicBezTo>
                  <a:cubicBezTo>
                    <a:pt x="9950604" y="288803"/>
                    <a:pt x="9951875" y="613896"/>
                    <a:pt x="9954414" y="927377"/>
                  </a:cubicBezTo>
                  <a:cubicBezTo>
                    <a:pt x="9954414" y="1380185"/>
                    <a:pt x="9967114" y="10308612"/>
                    <a:pt x="9973464" y="10761418"/>
                  </a:cubicBezTo>
                  <a:cubicBezTo>
                    <a:pt x="9979814" y="11446435"/>
                    <a:pt x="9976004" y="12143061"/>
                    <a:pt x="9976004" y="12828076"/>
                  </a:cubicBezTo>
                  <a:cubicBezTo>
                    <a:pt x="9976004" y="13431819"/>
                    <a:pt x="9977275" y="13989120"/>
                    <a:pt x="9978545" y="14571842"/>
                  </a:cubicBezTo>
                  <a:cubicBezTo>
                    <a:pt x="9978545" y="14593432"/>
                    <a:pt x="9978545" y="14607403"/>
                    <a:pt x="9978545" y="14631532"/>
                  </a:cubicBezTo>
                  <a:cubicBezTo>
                    <a:pt x="9955685" y="14631532"/>
                    <a:pt x="9935364" y="14632803"/>
                    <a:pt x="9888236" y="14631532"/>
                  </a:cubicBezTo>
                  <a:cubicBezTo>
                    <a:pt x="9379618" y="14626453"/>
                    <a:pt x="8863175" y="14632803"/>
                    <a:pt x="8354556" y="14627723"/>
                  </a:cubicBezTo>
                  <a:cubicBezTo>
                    <a:pt x="8049385" y="14623912"/>
                    <a:pt x="7752039" y="14626453"/>
                    <a:pt x="7446868" y="14623912"/>
                  </a:cubicBezTo>
                  <a:cubicBezTo>
                    <a:pt x="7306020" y="14622642"/>
                    <a:pt x="7165172" y="14621373"/>
                    <a:pt x="7024323" y="14620103"/>
                  </a:cubicBezTo>
                  <a:cubicBezTo>
                    <a:pt x="6938250" y="14620103"/>
                    <a:pt x="6860001" y="14621373"/>
                    <a:pt x="6773927" y="14621373"/>
                  </a:cubicBezTo>
                  <a:cubicBezTo>
                    <a:pt x="6554830" y="14620103"/>
                    <a:pt x="5952312" y="14621373"/>
                    <a:pt x="5733216" y="14620103"/>
                  </a:cubicBezTo>
                  <a:cubicBezTo>
                    <a:pt x="5576718" y="14618832"/>
                    <a:pt x="2446759" y="14627723"/>
                    <a:pt x="2290261" y="14626453"/>
                  </a:cubicBezTo>
                  <a:cubicBezTo>
                    <a:pt x="2251137" y="14626453"/>
                    <a:pt x="2204188" y="14627723"/>
                    <a:pt x="2165063" y="14627723"/>
                  </a:cubicBezTo>
                  <a:cubicBezTo>
                    <a:pt x="2071164" y="14627723"/>
                    <a:pt x="1985090" y="14628992"/>
                    <a:pt x="1891192" y="14628992"/>
                  </a:cubicBezTo>
                  <a:cubicBezTo>
                    <a:pt x="1656445" y="14628992"/>
                    <a:pt x="1429523" y="14627723"/>
                    <a:pt x="1194776" y="14626453"/>
                  </a:cubicBezTo>
                  <a:cubicBezTo>
                    <a:pt x="1053928" y="14625182"/>
                    <a:pt x="913080" y="14623912"/>
                    <a:pt x="780056" y="14622642"/>
                  </a:cubicBezTo>
                  <a:cubicBezTo>
                    <a:pt x="529660" y="14621373"/>
                    <a:pt x="279263" y="14620103"/>
                    <a:pt x="48260" y="14620103"/>
                  </a:cubicBezTo>
                  <a:cubicBezTo>
                    <a:pt x="38100" y="14620103"/>
                    <a:pt x="29210" y="14620103"/>
                    <a:pt x="19050" y="14618832"/>
                  </a:cubicBezTo>
                  <a:cubicBezTo>
                    <a:pt x="10160" y="14617562"/>
                    <a:pt x="5080" y="14611212"/>
                    <a:pt x="7620" y="14602323"/>
                  </a:cubicBezTo>
                  <a:cubicBezTo>
                    <a:pt x="16510" y="14569642"/>
                    <a:pt x="12700" y="14279381"/>
                    <a:pt x="11430" y="13977510"/>
                  </a:cubicBezTo>
                  <a:cubicBezTo>
                    <a:pt x="10160" y="13362156"/>
                    <a:pt x="6350" y="12758413"/>
                    <a:pt x="7620" y="12143061"/>
                  </a:cubicBezTo>
                  <a:cubicBezTo>
                    <a:pt x="5080" y="11376772"/>
                    <a:pt x="0" y="1891043"/>
                    <a:pt x="7620" y="1113144"/>
                  </a:cubicBezTo>
                  <a:cubicBezTo>
                    <a:pt x="8890" y="962208"/>
                    <a:pt x="7620" y="799662"/>
                    <a:pt x="8890" y="648727"/>
                  </a:cubicBezTo>
                  <a:cubicBezTo>
                    <a:pt x="10160" y="404908"/>
                    <a:pt x="12700" y="137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3641" y="30480"/>
                    <a:pt x="208839" y="29210"/>
                  </a:cubicBezTo>
                  <a:cubicBezTo>
                    <a:pt x="420111" y="25400"/>
                    <a:pt x="631383" y="22860"/>
                    <a:pt x="850481" y="20320"/>
                  </a:cubicBezTo>
                  <a:cubicBezTo>
                    <a:pt x="999154" y="17780"/>
                    <a:pt x="1147827" y="16510"/>
                    <a:pt x="1288675" y="13970"/>
                  </a:cubicBezTo>
                  <a:cubicBezTo>
                    <a:pt x="1429523" y="11430"/>
                    <a:pt x="1578196" y="8890"/>
                    <a:pt x="1719044" y="8890"/>
                  </a:cubicBezTo>
                  <a:cubicBezTo>
                    <a:pt x="1875542" y="7620"/>
                    <a:pt x="2032040" y="10160"/>
                    <a:pt x="2188538" y="8890"/>
                  </a:cubicBezTo>
                  <a:cubicBezTo>
                    <a:pt x="2384160" y="8890"/>
                    <a:pt x="5928838" y="6350"/>
                    <a:pt x="6124460" y="5080"/>
                  </a:cubicBezTo>
                  <a:cubicBezTo>
                    <a:pt x="6312258" y="3810"/>
                    <a:pt x="6500056" y="2540"/>
                    <a:pt x="6695678" y="2540"/>
                  </a:cubicBezTo>
                  <a:cubicBezTo>
                    <a:pt x="7016499" y="1270"/>
                    <a:pt x="7329495" y="0"/>
                    <a:pt x="7650315" y="0"/>
                  </a:cubicBezTo>
                  <a:cubicBezTo>
                    <a:pt x="7783339" y="0"/>
                    <a:pt x="7924187" y="2540"/>
                    <a:pt x="8057210" y="2540"/>
                  </a:cubicBezTo>
                  <a:cubicBezTo>
                    <a:pt x="8424980" y="3810"/>
                    <a:pt x="8800575" y="5080"/>
                    <a:pt x="9168345" y="7620"/>
                  </a:cubicBezTo>
                  <a:cubicBezTo>
                    <a:pt x="9363968" y="8890"/>
                    <a:pt x="9559590" y="12700"/>
                    <a:pt x="9755212" y="16510"/>
                  </a:cubicBezTo>
                  <a:cubicBezTo>
                    <a:pt x="9802162" y="16510"/>
                    <a:pt x="9849111" y="16510"/>
                    <a:pt x="9888236" y="16510"/>
                  </a:cubicBezTo>
                  <a:cubicBezTo>
                    <a:pt x="9926475" y="17780"/>
                    <a:pt x="9935364" y="20320"/>
                    <a:pt x="9945525" y="21590"/>
                  </a:cubicBezTo>
                  <a:close/>
                  <a:moveTo>
                    <a:pt x="9955685" y="14615023"/>
                  </a:moveTo>
                  <a:cubicBezTo>
                    <a:pt x="9956954" y="14598512"/>
                    <a:pt x="9958225" y="14585812"/>
                    <a:pt x="9958225" y="14573112"/>
                  </a:cubicBezTo>
                  <a:cubicBezTo>
                    <a:pt x="9956954" y="13931069"/>
                    <a:pt x="9955685" y="13315716"/>
                    <a:pt x="9955685" y="12653920"/>
                  </a:cubicBezTo>
                  <a:cubicBezTo>
                    <a:pt x="9955685" y="12352049"/>
                    <a:pt x="9958225" y="12050178"/>
                    <a:pt x="9956954" y="11748305"/>
                  </a:cubicBezTo>
                  <a:cubicBezTo>
                    <a:pt x="9956954" y="11469655"/>
                    <a:pt x="9955685" y="11179394"/>
                    <a:pt x="9954414" y="10900744"/>
                  </a:cubicBezTo>
                  <a:cubicBezTo>
                    <a:pt x="9949335" y="10471158"/>
                    <a:pt x="9937904" y="1577562"/>
                    <a:pt x="9937904" y="1147976"/>
                  </a:cubicBezTo>
                  <a:cubicBezTo>
                    <a:pt x="9935364" y="788052"/>
                    <a:pt x="9932825" y="416518"/>
                    <a:pt x="9930285" y="63500"/>
                  </a:cubicBezTo>
                  <a:cubicBezTo>
                    <a:pt x="9929014" y="44450"/>
                    <a:pt x="9927745" y="43180"/>
                    <a:pt x="9864762" y="41910"/>
                  </a:cubicBezTo>
                  <a:cubicBezTo>
                    <a:pt x="9841286" y="41910"/>
                    <a:pt x="9825637" y="41910"/>
                    <a:pt x="9802162" y="40640"/>
                  </a:cubicBezTo>
                  <a:cubicBezTo>
                    <a:pt x="9606540" y="36830"/>
                    <a:pt x="9403092" y="31750"/>
                    <a:pt x="9207470" y="30480"/>
                  </a:cubicBezTo>
                  <a:cubicBezTo>
                    <a:pt x="8730151" y="26670"/>
                    <a:pt x="8245008" y="25400"/>
                    <a:pt x="7767690" y="22860"/>
                  </a:cubicBezTo>
                  <a:cubicBezTo>
                    <a:pt x="7697265" y="22860"/>
                    <a:pt x="7619016" y="22860"/>
                    <a:pt x="7548592" y="22860"/>
                  </a:cubicBezTo>
                  <a:cubicBezTo>
                    <a:pt x="7431219" y="22860"/>
                    <a:pt x="7313845" y="22860"/>
                    <a:pt x="7204297" y="22860"/>
                  </a:cubicBezTo>
                  <a:cubicBezTo>
                    <a:pt x="6953900" y="22860"/>
                    <a:pt x="6703503" y="22860"/>
                    <a:pt x="6460931" y="24130"/>
                  </a:cubicBezTo>
                  <a:cubicBezTo>
                    <a:pt x="6249659" y="25400"/>
                    <a:pt x="2689331" y="29210"/>
                    <a:pt x="2478059" y="29210"/>
                  </a:cubicBezTo>
                  <a:cubicBezTo>
                    <a:pt x="2133764" y="29210"/>
                    <a:pt x="1789468" y="26670"/>
                    <a:pt x="1445173" y="33020"/>
                  </a:cubicBezTo>
                  <a:cubicBezTo>
                    <a:pt x="1265200" y="36830"/>
                    <a:pt x="1093052" y="36830"/>
                    <a:pt x="920905" y="38100"/>
                  </a:cubicBezTo>
                  <a:cubicBezTo>
                    <a:pt x="623558" y="41910"/>
                    <a:pt x="326212" y="45720"/>
                    <a:pt x="49530" y="50800"/>
                  </a:cubicBezTo>
                  <a:cubicBezTo>
                    <a:pt x="36830" y="50800"/>
                    <a:pt x="34290" y="53340"/>
                    <a:pt x="33020" y="103036"/>
                  </a:cubicBezTo>
                  <a:cubicBezTo>
                    <a:pt x="31750" y="312024"/>
                    <a:pt x="31750" y="521012"/>
                    <a:pt x="30480" y="730000"/>
                  </a:cubicBezTo>
                  <a:cubicBezTo>
                    <a:pt x="29210" y="1078313"/>
                    <a:pt x="26670" y="1415016"/>
                    <a:pt x="25400" y="1763329"/>
                  </a:cubicBezTo>
                  <a:cubicBezTo>
                    <a:pt x="20320" y="2134863"/>
                    <a:pt x="26670" y="11214226"/>
                    <a:pt x="29210" y="11585759"/>
                  </a:cubicBezTo>
                  <a:cubicBezTo>
                    <a:pt x="29210" y="11980514"/>
                    <a:pt x="29210" y="12386880"/>
                    <a:pt x="30480" y="12781635"/>
                  </a:cubicBezTo>
                  <a:cubicBezTo>
                    <a:pt x="30480" y="13071895"/>
                    <a:pt x="33020" y="13362156"/>
                    <a:pt x="33020" y="13652418"/>
                  </a:cubicBezTo>
                  <a:cubicBezTo>
                    <a:pt x="33020" y="13965899"/>
                    <a:pt x="33020" y="14279381"/>
                    <a:pt x="31750" y="14573112"/>
                  </a:cubicBezTo>
                  <a:cubicBezTo>
                    <a:pt x="31750" y="14576923"/>
                    <a:pt x="31750" y="14579462"/>
                    <a:pt x="31750" y="14583273"/>
                  </a:cubicBezTo>
                  <a:cubicBezTo>
                    <a:pt x="31750" y="14593432"/>
                    <a:pt x="35560" y="14597242"/>
                    <a:pt x="44450" y="14597242"/>
                  </a:cubicBezTo>
                  <a:cubicBezTo>
                    <a:pt x="99290" y="14597242"/>
                    <a:pt x="208839" y="14598512"/>
                    <a:pt x="310563" y="14598512"/>
                  </a:cubicBezTo>
                  <a:cubicBezTo>
                    <a:pt x="459236" y="14598512"/>
                    <a:pt x="615734" y="14595973"/>
                    <a:pt x="764407" y="14598512"/>
                  </a:cubicBezTo>
                  <a:cubicBezTo>
                    <a:pt x="1006978" y="14602323"/>
                    <a:pt x="1249550" y="14604862"/>
                    <a:pt x="1492122" y="14603592"/>
                  </a:cubicBezTo>
                  <a:cubicBezTo>
                    <a:pt x="1648620" y="14602323"/>
                    <a:pt x="1797293" y="14604862"/>
                    <a:pt x="1953791" y="14604862"/>
                  </a:cubicBezTo>
                  <a:cubicBezTo>
                    <a:pt x="2180713" y="14604862"/>
                    <a:pt x="2407635" y="14603592"/>
                    <a:pt x="2634557" y="14604862"/>
                  </a:cubicBezTo>
                  <a:cubicBezTo>
                    <a:pt x="2971028" y="14606132"/>
                    <a:pt x="6664379" y="14595973"/>
                    <a:pt x="7008674" y="14598512"/>
                  </a:cubicBezTo>
                  <a:cubicBezTo>
                    <a:pt x="7157347" y="14599782"/>
                    <a:pt x="7306020" y="14601053"/>
                    <a:pt x="7446868" y="14601053"/>
                  </a:cubicBezTo>
                  <a:cubicBezTo>
                    <a:pt x="7705090" y="14603592"/>
                    <a:pt x="7955487" y="14599782"/>
                    <a:pt x="8213708" y="14603592"/>
                  </a:cubicBezTo>
                  <a:cubicBezTo>
                    <a:pt x="8424980" y="14606132"/>
                    <a:pt x="8636252" y="14606132"/>
                    <a:pt x="8847524" y="14608673"/>
                  </a:cubicBezTo>
                  <a:cubicBezTo>
                    <a:pt x="9160521" y="14612482"/>
                    <a:pt x="9473516" y="14615023"/>
                    <a:pt x="9786512" y="14616292"/>
                  </a:cubicBezTo>
                  <a:cubicBezTo>
                    <a:pt x="9903886" y="14616292"/>
                    <a:pt x="9935364" y="14615023"/>
                    <a:pt x="9955685" y="14615023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30993" y="1116017"/>
            <a:ext cx="5702787" cy="795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Giao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lưu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, chia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sẻ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về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phương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pháp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tập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cách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sử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dụng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sách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giáo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khoa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cách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ghi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chép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hiệu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quả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Kể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về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những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điều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mới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mẻ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từ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các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97" y="723900"/>
            <a:ext cx="14741406" cy="848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70890" y="4790748"/>
            <a:ext cx="11746220" cy="5496252"/>
          </a:xfrm>
          <a:custGeom>
            <a:avLst/>
            <a:gdLst/>
            <a:ahLst/>
            <a:cxnLst/>
            <a:rect l="l" t="t" r="r" b="b"/>
            <a:pathLst>
              <a:path w="11746220" h="5496252">
                <a:moveTo>
                  <a:pt x="0" y="0"/>
                </a:moveTo>
                <a:lnTo>
                  <a:pt x="11746220" y="0"/>
                </a:lnTo>
                <a:lnTo>
                  <a:pt x="11746220" y="5496252"/>
                </a:lnTo>
                <a:lnTo>
                  <a:pt x="0" y="5496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19100"/>
            <a:ext cx="15387638" cy="4932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</p:sp>
      <p:pic>
        <p:nvPicPr>
          <p:cNvPr id="3" name="y2mate.com - CHỦ ĐỀ 1 CHIM SƠN CA    ÂM NHẠC LỚP 5   KẾT NỐI TRI THỨC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0" y="15688"/>
            <a:ext cx="18260110" cy="1027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35830" y="755818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Thảo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luận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về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vấn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đề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nảy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giữa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bạn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bè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trong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và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rèn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luyện</a:t>
            </a:r>
            <a:endParaRPr lang="en-US" sz="5000" b="1" dirty="0">
              <a:solidFill>
                <a:srgbClr val="5B2A1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5830" y="2568566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Chia sẻ những vấn đề mà em và các bạn thường gặp trong học tập, rèn luyện.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16978" y="4527389"/>
            <a:ext cx="3402265" cy="3454077"/>
            <a:chOff x="1616978" y="4527389"/>
            <a:chExt cx="3402265" cy="3454077"/>
          </a:xfrm>
        </p:grpSpPr>
        <p:sp>
          <p:nvSpPr>
            <p:cNvPr id="6" name="Freeform 6"/>
            <p:cNvSpPr/>
            <p:nvPr/>
          </p:nvSpPr>
          <p:spPr>
            <a:xfrm>
              <a:off x="1616978" y="4527389"/>
              <a:ext cx="3402265" cy="3454077"/>
            </a:xfrm>
            <a:custGeom>
              <a:avLst/>
              <a:gdLst/>
              <a:ahLst/>
              <a:cxnLst/>
              <a:rect l="l" t="t" r="r" b="b"/>
              <a:pathLst>
                <a:path w="3402265" h="3454077">
                  <a:moveTo>
                    <a:pt x="0" y="0"/>
                  </a:moveTo>
                  <a:lnTo>
                    <a:pt x="3402266" y="0"/>
                  </a:lnTo>
                  <a:lnTo>
                    <a:pt x="3402266" y="3454076"/>
                  </a:lnTo>
                  <a:lnTo>
                    <a:pt x="0" y="3454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2287249" y="5552535"/>
              <a:ext cx="2061724" cy="1516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3"/>
                </a:lnSpc>
                <a:spcBef>
                  <a:spcPct val="0"/>
                </a:spcBef>
              </a:pP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Không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thể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thống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nhất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được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ý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kiến</a:t>
              </a:r>
              <a:endParaRPr lang="en-US" sz="2902" dirty="0">
                <a:solidFill>
                  <a:srgbClr val="E984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88819" y="4527389"/>
            <a:ext cx="3402265" cy="3454077"/>
            <a:chOff x="5688819" y="4527389"/>
            <a:chExt cx="3402265" cy="3454077"/>
          </a:xfrm>
        </p:grpSpPr>
        <p:sp>
          <p:nvSpPr>
            <p:cNvPr id="9" name="Freeform 9"/>
            <p:cNvSpPr/>
            <p:nvPr/>
          </p:nvSpPr>
          <p:spPr>
            <a:xfrm>
              <a:off x="5688819" y="4527389"/>
              <a:ext cx="3402265" cy="3454077"/>
            </a:xfrm>
            <a:custGeom>
              <a:avLst/>
              <a:gdLst/>
              <a:ahLst/>
              <a:cxnLst/>
              <a:rect l="l" t="t" r="r" b="b"/>
              <a:pathLst>
                <a:path w="3402265" h="3454077">
                  <a:moveTo>
                    <a:pt x="0" y="0"/>
                  </a:moveTo>
                  <a:lnTo>
                    <a:pt x="3402265" y="0"/>
                  </a:lnTo>
                  <a:lnTo>
                    <a:pt x="3402265" y="3454076"/>
                  </a:lnTo>
                  <a:lnTo>
                    <a:pt x="0" y="3454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358980" y="5552535"/>
              <a:ext cx="2061724" cy="1516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3"/>
                </a:lnSpc>
                <a:spcBef>
                  <a:spcPct val="0"/>
                </a:spcBef>
              </a:pPr>
              <a:r>
                <a:rPr lang="en-US" sz="2902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Không sẵn sàng chia sẻ thông tin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760440" y="4403707"/>
            <a:ext cx="3402265" cy="3454077"/>
            <a:chOff x="9760440" y="4403707"/>
            <a:chExt cx="3402265" cy="3454077"/>
          </a:xfrm>
        </p:grpSpPr>
        <p:sp>
          <p:nvSpPr>
            <p:cNvPr id="10" name="Freeform 10"/>
            <p:cNvSpPr/>
            <p:nvPr/>
          </p:nvSpPr>
          <p:spPr>
            <a:xfrm>
              <a:off x="9760440" y="4403707"/>
              <a:ext cx="3402265" cy="3454077"/>
            </a:xfrm>
            <a:custGeom>
              <a:avLst/>
              <a:gdLst/>
              <a:ahLst/>
              <a:cxnLst/>
              <a:rect l="l" t="t" r="r" b="b"/>
              <a:pathLst>
                <a:path w="3402265" h="3454077">
                  <a:moveTo>
                    <a:pt x="0" y="0"/>
                  </a:moveTo>
                  <a:lnTo>
                    <a:pt x="3402265" y="0"/>
                  </a:lnTo>
                  <a:lnTo>
                    <a:pt x="3402265" y="3454076"/>
                  </a:lnTo>
                  <a:lnTo>
                    <a:pt x="0" y="3454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430711" y="5215313"/>
              <a:ext cx="2061724" cy="2030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3"/>
                </a:lnSpc>
                <a:spcBef>
                  <a:spcPct val="0"/>
                </a:spcBef>
              </a:pP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Không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cho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mượn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sách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đồ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dùng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học</a:t>
              </a:r>
              <a:r>
                <a:rPr lang="en-US" sz="2902" dirty="0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902" dirty="0" err="1">
                  <a:solidFill>
                    <a:srgbClr val="E98400"/>
                  </a:solidFill>
                  <a:latin typeface="Open Sans"/>
                  <a:ea typeface="Open Sans"/>
                  <a:cs typeface="Open Sans"/>
                  <a:sym typeface="Open Sans"/>
                </a:rPr>
                <a:t>tập</a:t>
              </a:r>
              <a:endParaRPr lang="en-US" sz="2902" dirty="0">
                <a:solidFill>
                  <a:srgbClr val="E984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08413" y="5262938"/>
            <a:ext cx="1932559" cy="1961988"/>
            <a:chOff x="0" y="0"/>
            <a:chExt cx="2576745" cy="26159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76745" cy="2615985"/>
            </a:xfrm>
            <a:custGeom>
              <a:avLst/>
              <a:gdLst/>
              <a:ahLst/>
              <a:cxnLst/>
              <a:rect l="l" t="t" r="r" b="b"/>
              <a:pathLst>
                <a:path w="2576745" h="2615985">
                  <a:moveTo>
                    <a:pt x="0" y="0"/>
                  </a:moveTo>
                  <a:lnTo>
                    <a:pt x="2576745" y="0"/>
                  </a:lnTo>
                  <a:lnTo>
                    <a:pt x="2576745" y="2615985"/>
                  </a:lnTo>
                  <a:lnTo>
                    <a:pt x="0" y="261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688773" y="980726"/>
              <a:ext cx="1199198" cy="634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3"/>
                </a:lnSpc>
                <a:spcBef>
                  <a:spcPct val="0"/>
                </a:spcBef>
              </a:pPr>
              <a:r>
                <a:rPr lang="en-US" sz="2902">
                  <a:solidFill>
                    <a:srgbClr val="2E3859"/>
                  </a:solidFill>
                  <a:latin typeface="Open Sans"/>
                  <a:ea typeface="Open Sans"/>
                  <a:cs typeface="Open Sans"/>
                  <a:sym typeface="Open Sans"/>
                </a:rPr>
                <a:t>...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400" y="7245917"/>
            <a:ext cx="4734257" cy="272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153677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Nêu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những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ảnh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hưởng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tiêu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cực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đến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việc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rèn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luyện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khi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vấn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đề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nảy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5000" b="1" dirty="0">
                <a:solidFill>
                  <a:srgbClr val="2E3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64086" y="3355904"/>
            <a:ext cx="1104038" cy="1132347"/>
          </a:xfrm>
          <a:custGeom>
            <a:avLst/>
            <a:gdLst/>
            <a:ahLst/>
            <a:cxnLst/>
            <a:rect l="l" t="t" r="r" b="b"/>
            <a:pathLst>
              <a:path w="1104038" h="1132347">
                <a:moveTo>
                  <a:pt x="0" y="0"/>
                </a:moveTo>
                <a:lnTo>
                  <a:pt x="1104039" y="0"/>
                </a:lnTo>
                <a:lnTo>
                  <a:pt x="1104039" y="1132347"/>
                </a:lnTo>
                <a:lnTo>
                  <a:pt x="0" y="113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91485" y="3437894"/>
            <a:ext cx="7725673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Không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tập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trung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làm</a:t>
            </a:r>
            <a:r>
              <a:rPr lang="en-US" sz="5000" dirty="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việc</a:t>
            </a:r>
            <a:endParaRPr lang="en-US" sz="5000" dirty="0">
              <a:solidFill>
                <a:srgbClr val="2E38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352183" y="4774001"/>
            <a:ext cx="1104038" cy="1132347"/>
          </a:xfrm>
          <a:custGeom>
            <a:avLst/>
            <a:gdLst/>
            <a:ahLst/>
            <a:cxnLst/>
            <a:rect l="l" t="t" r="r" b="b"/>
            <a:pathLst>
              <a:path w="1104038" h="1132347">
                <a:moveTo>
                  <a:pt x="0" y="0"/>
                </a:moveTo>
                <a:lnTo>
                  <a:pt x="1104038" y="0"/>
                </a:lnTo>
                <a:lnTo>
                  <a:pt x="1104038" y="1132347"/>
                </a:lnTo>
                <a:lnTo>
                  <a:pt x="0" y="113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79581" y="4855991"/>
            <a:ext cx="9921244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Hiệu quả công việc không cao</a:t>
            </a:r>
          </a:p>
        </p:txBody>
      </p:sp>
      <p:sp>
        <p:nvSpPr>
          <p:cNvPr id="11" name="Freeform 11"/>
          <p:cNvSpPr/>
          <p:nvPr/>
        </p:nvSpPr>
        <p:spPr>
          <a:xfrm>
            <a:off x="3456221" y="6382598"/>
            <a:ext cx="1104038" cy="1132347"/>
          </a:xfrm>
          <a:custGeom>
            <a:avLst/>
            <a:gdLst/>
            <a:ahLst/>
            <a:cxnLst/>
            <a:rect l="l" t="t" r="r" b="b"/>
            <a:pathLst>
              <a:path w="1104038" h="1132347">
                <a:moveTo>
                  <a:pt x="0" y="0"/>
                </a:moveTo>
                <a:lnTo>
                  <a:pt x="1104038" y="0"/>
                </a:lnTo>
                <a:lnTo>
                  <a:pt x="1104038" y="1132347"/>
                </a:lnTo>
                <a:lnTo>
                  <a:pt x="0" y="113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83619" y="6464588"/>
            <a:ext cx="9921244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Căng thẳng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4783619" y="7966354"/>
            <a:ext cx="1104038" cy="1132347"/>
          </a:xfrm>
          <a:custGeom>
            <a:avLst/>
            <a:gdLst/>
            <a:ahLst/>
            <a:cxnLst/>
            <a:rect l="l" t="t" r="r" b="b"/>
            <a:pathLst>
              <a:path w="1104038" h="1132347">
                <a:moveTo>
                  <a:pt x="0" y="0"/>
                </a:moveTo>
                <a:lnTo>
                  <a:pt x="1104039" y="0"/>
                </a:lnTo>
                <a:lnTo>
                  <a:pt x="1104039" y="1132347"/>
                </a:lnTo>
                <a:lnTo>
                  <a:pt x="0" y="113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111018" y="8048345"/>
            <a:ext cx="9921244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Áp lực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882" y="5972510"/>
            <a:ext cx="6931868" cy="398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156" y="723185"/>
            <a:ext cx="17435688" cy="884063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35830" y="1145949"/>
            <a:ext cx="17026014" cy="174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Đề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xuất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nguyên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tắc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hợp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tác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với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bạn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bè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trong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tập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rèn</a:t>
            </a:r>
            <a:r>
              <a:rPr lang="en-US" sz="5000" b="1" dirty="0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000" b="1" dirty="0" err="1">
                <a:solidFill>
                  <a:srgbClr val="5B2A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luyện</a:t>
            </a:r>
            <a:endParaRPr lang="en-US" sz="5000" b="1" dirty="0">
              <a:solidFill>
                <a:srgbClr val="5B2A1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177869"/>
            <a:ext cx="17026014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E3859"/>
                </a:solidFill>
                <a:latin typeface="Open Sans"/>
                <a:ea typeface="Open Sans"/>
                <a:cs typeface="Open Sans"/>
                <a:sym typeface="Open Sans"/>
              </a:rPr>
              <a:t>- Thảo luận để đưa ra các nguyên tắc hợp tác hiệu quả: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428739"/>
            <a:ext cx="4887427" cy="1735037"/>
            <a:chOff x="0" y="0"/>
            <a:chExt cx="6516569" cy="23133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6569" cy="2313382"/>
            </a:xfrm>
            <a:custGeom>
              <a:avLst/>
              <a:gdLst/>
              <a:ahLst/>
              <a:cxnLst/>
              <a:rect l="l" t="t" r="r" b="b"/>
              <a:pathLst>
                <a:path w="6516569" h="2313382">
                  <a:moveTo>
                    <a:pt x="0" y="0"/>
                  </a:moveTo>
                  <a:lnTo>
                    <a:pt x="6516569" y="0"/>
                  </a:lnTo>
                  <a:lnTo>
                    <a:pt x="6516569" y="2313382"/>
                  </a:lnTo>
                  <a:lnTo>
                    <a:pt x="0" y="231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740608" y="231738"/>
              <a:ext cx="5035352" cy="1773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7"/>
                </a:lnSpc>
                <a:spcBef>
                  <a:spcPct val="0"/>
                </a:spcBef>
              </a:pPr>
              <a:r>
                <a:rPr lang="en-US" sz="3876" b="1">
                  <a:solidFill>
                    <a:srgbClr val="5B2A1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Tôn trọng ý kiến của bạn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00287" y="4428739"/>
            <a:ext cx="4887427" cy="1735037"/>
            <a:chOff x="0" y="0"/>
            <a:chExt cx="6516569" cy="2313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16569" cy="2313382"/>
            </a:xfrm>
            <a:custGeom>
              <a:avLst/>
              <a:gdLst/>
              <a:ahLst/>
              <a:cxnLst/>
              <a:rect l="l" t="t" r="r" b="b"/>
              <a:pathLst>
                <a:path w="6516569" h="2313382">
                  <a:moveTo>
                    <a:pt x="0" y="0"/>
                  </a:moveTo>
                  <a:lnTo>
                    <a:pt x="6516569" y="0"/>
                  </a:lnTo>
                  <a:lnTo>
                    <a:pt x="6516569" y="2313382"/>
                  </a:lnTo>
                  <a:lnTo>
                    <a:pt x="0" y="231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8544" y="224698"/>
              <a:ext cx="6368025" cy="1773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7"/>
                </a:lnSpc>
                <a:spcBef>
                  <a:spcPct val="0"/>
                </a:spcBef>
              </a:pPr>
              <a:r>
                <a:rPr lang="en-US" sz="3876" b="1">
                  <a:solidFill>
                    <a:srgbClr val="5B2A1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Chia sẻ thông tin, kiến thức cho nhau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68763" y="4428739"/>
            <a:ext cx="4887427" cy="1735037"/>
            <a:chOff x="0" y="0"/>
            <a:chExt cx="6516569" cy="23133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16569" cy="2313382"/>
            </a:xfrm>
            <a:custGeom>
              <a:avLst/>
              <a:gdLst/>
              <a:ahLst/>
              <a:cxnLst/>
              <a:rect l="l" t="t" r="r" b="b"/>
              <a:pathLst>
                <a:path w="6516569" h="2313382">
                  <a:moveTo>
                    <a:pt x="0" y="0"/>
                  </a:moveTo>
                  <a:lnTo>
                    <a:pt x="6516569" y="0"/>
                  </a:lnTo>
                  <a:lnTo>
                    <a:pt x="6516569" y="2313382"/>
                  </a:lnTo>
                  <a:lnTo>
                    <a:pt x="0" y="2313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297088" y="681898"/>
              <a:ext cx="6219481" cy="85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7"/>
                </a:lnSpc>
                <a:spcBef>
                  <a:spcPct val="0"/>
                </a:spcBef>
              </a:pPr>
              <a:r>
                <a:rPr lang="en-US" sz="3876" b="1">
                  <a:solidFill>
                    <a:srgbClr val="5B2A1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...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5830" y="6901134"/>
            <a:ext cx="5671587" cy="2013413"/>
            <a:chOff x="0" y="0"/>
            <a:chExt cx="7562115" cy="26845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62115" cy="2684551"/>
            </a:xfrm>
            <a:custGeom>
              <a:avLst/>
              <a:gdLst/>
              <a:ahLst/>
              <a:cxnLst/>
              <a:rect l="l" t="t" r="r" b="b"/>
              <a:pathLst>
                <a:path w="7562115" h="2684551">
                  <a:moveTo>
                    <a:pt x="0" y="0"/>
                  </a:moveTo>
                  <a:lnTo>
                    <a:pt x="7562115" y="0"/>
                  </a:lnTo>
                  <a:lnTo>
                    <a:pt x="7562115" y="2684551"/>
                  </a:lnTo>
                  <a:lnTo>
                    <a:pt x="0" y="26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671317" y="417323"/>
              <a:ext cx="6219481" cy="1773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7"/>
                </a:lnSpc>
                <a:spcBef>
                  <a:spcPct val="0"/>
                </a:spcBef>
              </a:pPr>
              <a:r>
                <a:rPr lang="en-US" sz="387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Có trách nhiệm khi làm việc nhóm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81557" y="6901134"/>
            <a:ext cx="5671587" cy="2013413"/>
            <a:chOff x="0" y="0"/>
            <a:chExt cx="7562115" cy="26845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62115" cy="2684551"/>
            </a:xfrm>
            <a:custGeom>
              <a:avLst/>
              <a:gdLst/>
              <a:ahLst/>
              <a:cxnLst/>
              <a:rect l="l" t="t" r="r" b="b"/>
              <a:pathLst>
                <a:path w="7562115" h="2684551">
                  <a:moveTo>
                    <a:pt x="0" y="0"/>
                  </a:moveTo>
                  <a:lnTo>
                    <a:pt x="7562115" y="0"/>
                  </a:lnTo>
                  <a:lnTo>
                    <a:pt x="7562115" y="2684551"/>
                  </a:lnTo>
                  <a:lnTo>
                    <a:pt x="0" y="26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228164" y="521310"/>
              <a:ext cx="7105788" cy="1575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3"/>
                </a:lnSpc>
                <a:spcBef>
                  <a:spcPct val="0"/>
                </a:spcBef>
              </a:pPr>
              <a:r>
                <a:rPr lang="en-US" sz="3445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Cùng nhìn nhận vấn đề và giải quyết cùng nhau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537</Words>
  <Application>Microsoft Office PowerPoint</Application>
  <PresentationFormat>Custom</PresentationFormat>
  <Paragraphs>48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Open Sans Bold Italics</vt:lpstr>
      <vt:lpstr>Calibri</vt:lpstr>
      <vt:lpstr>Open Sans</vt:lpstr>
      <vt:lpstr>Open Sans Bold</vt:lpstr>
      <vt:lpstr>#9Slide07 HoneyCream</vt:lpstr>
      <vt:lpstr>SVN-Newton</vt:lpstr>
      <vt:lpstr>Arial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T6_HDTN_NhungVanDe..</dc:title>
  <cp:lastModifiedBy>Laptop T&amp;T</cp:lastModifiedBy>
  <cp:revision>15</cp:revision>
  <dcterms:created xsi:type="dcterms:W3CDTF">2006-08-16T00:00:00Z</dcterms:created>
  <dcterms:modified xsi:type="dcterms:W3CDTF">2024-09-03T05:34:49Z</dcterms:modified>
  <dc:identifier>DAGPVVlhNPY</dc:identifier>
</cp:coreProperties>
</file>