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7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7" r:id="rId21"/>
    <p:sldId id="274" r:id="rId22"/>
    <p:sldId id="275" r:id="rId23"/>
  </p:sldIdLst>
  <p:sldSz cx="18288000" cy="10287000"/>
  <p:notesSz cx="6858000" cy="9144000"/>
  <p:embeddedFontLst>
    <p:embeddedFont>
      <p:font typeface="Cocomat Pro Bold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SVN-Newton" panose="02040603050506020204" pitchFamily="18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7 HoneyCream" pitchFamily="2" charset="0"/>
      <p:regular r:id="rId35"/>
    </p:embeddedFont>
    <p:embeddedFont>
      <p:font typeface="Cocomat Pro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45B"/>
    <a:srgbClr val="F7A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59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CC54F-AED1-4419-98E5-E100D7B8BC5C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BB01D-32D4-4EFD-999D-D79668B61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77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https://www.youtube.com/watch?v=JsbJe2i04jo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BB01D-32D4-4EFD-999D-D79668B61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01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5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18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1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08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2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2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07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7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67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1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190500"/>
            <a:ext cx="22442830" cy="14482529"/>
            <a:chOff x="-3429000" y="-216676"/>
            <a:chExt cx="22442830" cy="144825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190500"/>
            <a:ext cx="22442830" cy="1448252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500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3003" y="864185"/>
            <a:ext cx="20786005" cy="140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4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3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3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sv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0116">
            <a:off x="2307495" y="5143500"/>
            <a:ext cx="6517960" cy="5483234"/>
          </a:xfrm>
          <a:custGeom>
            <a:avLst/>
            <a:gdLst/>
            <a:ahLst/>
            <a:cxnLst/>
            <a:rect l="l" t="t" r="r" b="b"/>
            <a:pathLst>
              <a:path w="6517960" h="5483234">
                <a:moveTo>
                  <a:pt x="0" y="0"/>
                </a:moveTo>
                <a:lnTo>
                  <a:pt x="6517960" y="0"/>
                </a:lnTo>
                <a:lnTo>
                  <a:pt x="6517960" y="5483234"/>
                </a:lnTo>
                <a:lnTo>
                  <a:pt x="0" y="548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659898" y="5537953"/>
            <a:ext cx="4763303" cy="4061489"/>
          </a:xfrm>
          <a:custGeom>
            <a:avLst/>
            <a:gdLst/>
            <a:ahLst/>
            <a:cxnLst/>
            <a:rect l="l" t="t" r="r" b="b"/>
            <a:pathLst>
              <a:path w="4763303" h="4061489">
                <a:moveTo>
                  <a:pt x="0" y="0"/>
                </a:moveTo>
                <a:lnTo>
                  <a:pt x="4763302" y="0"/>
                </a:lnTo>
                <a:lnTo>
                  <a:pt x="4763302" y="4061489"/>
                </a:lnTo>
                <a:lnTo>
                  <a:pt x="0" y="4061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133322" r="-141938" b="-23099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99146" y="801283"/>
            <a:ext cx="6517960" cy="5483234"/>
          </a:xfrm>
          <a:custGeom>
            <a:avLst/>
            <a:gdLst/>
            <a:ahLst/>
            <a:cxnLst/>
            <a:rect l="l" t="t" r="r" b="b"/>
            <a:pathLst>
              <a:path w="6517960" h="5483234">
                <a:moveTo>
                  <a:pt x="0" y="0"/>
                </a:moveTo>
                <a:lnTo>
                  <a:pt x="6517960" y="0"/>
                </a:lnTo>
                <a:lnTo>
                  <a:pt x="6517960" y="5483234"/>
                </a:lnTo>
                <a:lnTo>
                  <a:pt x="0" y="548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3447754" y="252545"/>
            <a:ext cx="15166453" cy="10256314"/>
          </a:xfrm>
          <a:custGeom>
            <a:avLst/>
            <a:gdLst/>
            <a:ahLst/>
            <a:cxnLst/>
            <a:rect l="l" t="t" r="r" b="b"/>
            <a:pathLst>
              <a:path w="15166453" h="10256314">
                <a:moveTo>
                  <a:pt x="0" y="0"/>
                </a:moveTo>
                <a:lnTo>
                  <a:pt x="15166453" y="0"/>
                </a:lnTo>
                <a:lnTo>
                  <a:pt x="15166453" y="10256314"/>
                </a:lnTo>
                <a:lnTo>
                  <a:pt x="0" y="1025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90048" y="527121"/>
            <a:ext cx="14706339" cy="6163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396" y="376825"/>
            <a:ext cx="4645555" cy="2456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E08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38199994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8055215" cy="19224231"/>
            </a:xfrm>
            <a:custGeom>
              <a:avLst/>
              <a:gdLst/>
              <a:ahLst/>
              <a:cxnLst/>
              <a:rect l="l" t="t" r="r" b="b"/>
              <a:pathLst>
                <a:path w="38055215" h="19224231">
                  <a:moveTo>
                    <a:pt x="0" y="0"/>
                  </a:moveTo>
                  <a:lnTo>
                    <a:pt x="38055215" y="0"/>
                  </a:lnTo>
                  <a:lnTo>
                    <a:pt x="38055215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8199994" cy="19369012"/>
            </a:xfrm>
            <a:custGeom>
              <a:avLst/>
              <a:gdLst/>
              <a:ahLst/>
              <a:cxnLst/>
              <a:rect l="l" t="t" r="r" b="b"/>
              <a:pathLst>
                <a:path w="38199994" h="19369012">
                  <a:moveTo>
                    <a:pt x="38055215" y="19224231"/>
                  </a:moveTo>
                  <a:lnTo>
                    <a:pt x="38199994" y="19224231"/>
                  </a:lnTo>
                  <a:lnTo>
                    <a:pt x="38199994" y="19369012"/>
                  </a:lnTo>
                  <a:lnTo>
                    <a:pt x="38055215" y="19369012"/>
                  </a:lnTo>
                  <a:lnTo>
                    <a:pt x="38055215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38055215" y="144780"/>
                  </a:moveTo>
                  <a:lnTo>
                    <a:pt x="38199994" y="144780"/>
                  </a:lnTo>
                  <a:lnTo>
                    <a:pt x="38199994" y="19224231"/>
                  </a:lnTo>
                  <a:lnTo>
                    <a:pt x="38055215" y="19224231"/>
                  </a:lnTo>
                  <a:lnTo>
                    <a:pt x="38055215" y="144780"/>
                  </a:lnTo>
                  <a:close/>
                  <a:moveTo>
                    <a:pt x="144780" y="19224231"/>
                  </a:moveTo>
                  <a:lnTo>
                    <a:pt x="38055215" y="19224231"/>
                  </a:lnTo>
                  <a:lnTo>
                    <a:pt x="38055215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38055215" y="0"/>
                  </a:moveTo>
                  <a:lnTo>
                    <a:pt x="38199994" y="0"/>
                  </a:lnTo>
                  <a:lnTo>
                    <a:pt x="38199994" y="144780"/>
                  </a:lnTo>
                  <a:lnTo>
                    <a:pt x="38055215" y="144780"/>
                  </a:lnTo>
                  <a:lnTo>
                    <a:pt x="3805521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8055215" y="0"/>
                  </a:lnTo>
                  <a:lnTo>
                    <a:pt x="3805521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3"/>
          <p:cNvGrpSpPr/>
          <p:nvPr/>
        </p:nvGrpSpPr>
        <p:grpSpPr>
          <a:xfrm>
            <a:off x="4619057" y="1028700"/>
            <a:ext cx="10026206" cy="7947093"/>
            <a:chOff x="4619057" y="1028700"/>
            <a:chExt cx="10026206" cy="7947093"/>
          </a:xfrm>
        </p:grpSpPr>
        <p:sp>
          <p:nvSpPr>
            <p:cNvPr id="8" name="Freeform 8"/>
            <p:cNvSpPr/>
            <p:nvPr/>
          </p:nvSpPr>
          <p:spPr>
            <a:xfrm>
              <a:off x="5354693" y="1028700"/>
              <a:ext cx="7578615" cy="4689268"/>
            </a:xfrm>
            <a:custGeom>
              <a:avLst/>
              <a:gdLst/>
              <a:ahLst/>
              <a:cxnLst/>
              <a:rect l="l" t="t" r="r" b="b"/>
              <a:pathLst>
                <a:path w="7578615" h="4689268">
                  <a:moveTo>
                    <a:pt x="0" y="0"/>
                  </a:moveTo>
                  <a:lnTo>
                    <a:pt x="7578614" y="0"/>
                  </a:lnTo>
                  <a:lnTo>
                    <a:pt x="7578614" y="4689268"/>
                  </a:lnTo>
                  <a:lnTo>
                    <a:pt x="0" y="4689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443067" y="4389495"/>
              <a:ext cx="4202196" cy="4586298"/>
            </a:xfrm>
            <a:custGeom>
              <a:avLst/>
              <a:gdLst/>
              <a:ahLst/>
              <a:cxnLst/>
              <a:rect l="l" t="t" r="r" b="b"/>
              <a:pathLst>
                <a:path w="4202196" h="4586298">
                  <a:moveTo>
                    <a:pt x="0" y="0"/>
                  </a:moveTo>
                  <a:lnTo>
                    <a:pt x="4202196" y="0"/>
                  </a:lnTo>
                  <a:lnTo>
                    <a:pt x="4202196" y="4586298"/>
                  </a:lnTo>
                  <a:lnTo>
                    <a:pt x="0" y="4586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619057" y="4389495"/>
              <a:ext cx="2885546" cy="4586298"/>
            </a:xfrm>
            <a:custGeom>
              <a:avLst/>
              <a:gdLst/>
              <a:ahLst/>
              <a:cxnLst/>
              <a:rect l="l" t="t" r="r" b="b"/>
              <a:pathLst>
                <a:path w="2885546" h="4586298">
                  <a:moveTo>
                    <a:pt x="0" y="0"/>
                  </a:moveTo>
                  <a:lnTo>
                    <a:pt x="2885546" y="0"/>
                  </a:lnTo>
                  <a:lnTo>
                    <a:pt x="2885546" y="4586298"/>
                  </a:lnTo>
                  <a:lnTo>
                    <a:pt x="0" y="4586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77631" y="2761033"/>
              <a:ext cx="8053369" cy="163608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E08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38199994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8055215" cy="19224231"/>
            </a:xfrm>
            <a:custGeom>
              <a:avLst/>
              <a:gdLst/>
              <a:ahLst/>
              <a:cxnLst/>
              <a:rect l="l" t="t" r="r" b="b"/>
              <a:pathLst>
                <a:path w="38055215" h="19224231">
                  <a:moveTo>
                    <a:pt x="0" y="0"/>
                  </a:moveTo>
                  <a:lnTo>
                    <a:pt x="38055215" y="0"/>
                  </a:lnTo>
                  <a:lnTo>
                    <a:pt x="38055215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8199994" cy="19369012"/>
            </a:xfrm>
            <a:custGeom>
              <a:avLst/>
              <a:gdLst/>
              <a:ahLst/>
              <a:cxnLst/>
              <a:rect l="l" t="t" r="r" b="b"/>
              <a:pathLst>
                <a:path w="38199994" h="19369012">
                  <a:moveTo>
                    <a:pt x="38055215" y="19224231"/>
                  </a:moveTo>
                  <a:lnTo>
                    <a:pt x="38199994" y="19224231"/>
                  </a:lnTo>
                  <a:lnTo>
                    <a:pt x="38199994" y="19369012"/>
                  </a:lnTo>
                  <a:lnTo>
                    <a:pt x="38055215" y="19369012"/>
                  </a:lnTo>
                  <a:lnTo>
                    <a:pt x="38055215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38055215" y="144780"/>
                  </a:moveTo>
                  <a:lnTo>
                    <a:pt x="38199994" y="144780"/>
                  </a:lnTo>
                  <a:lnTo>
                    <a:pt x="38199994" y="19224231"/>
                  </a:lnTo>
                  <a:lnTo>
                    <a:pt x="38055215" y="19224231"/>
                  </a:lnTo>
                  <a:lnTo>
                    <a:pt x="38055215" y="144780"/>
                  </a:lnTo>
                  <a:close/>
                  <a:moveTo>
                    <a:pt x="144780" y="19224231"/>
                  </a:moveTo>
                  <a:lnTo>
                    <a:pt x="38055215" y="19224231"/>
                  </a:lnTo>
                  <a:lnTo>
                    <a:pt x="38055215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38055215" y="0"/>
                  </a:moveTo>
                  <a:lnTo>
                    <a:pt x="38199994" y="0"/>
                  </a:lnTo>
                  <a:lnTo>
                    <a:pt x="38199994" y="144780"/>
                  </a:lnTo>
                  <a:lnTo>
                    <a:pt x="38055215" y="144780"/>
                  </a:lnTo>
                  <a:lnTo>
                    <a:pt x="3805521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8055215" y="0"/>
                  </a:lnTo>
                  <a:lnTo>
                    <a:pt x="3805521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3"/>
          <p:cNvGrpSpPr/>
          <p:nvPr/>
        </p:nvGrpSpPr>
        <p:grpSpPr>
          <a:xfrm>
            <a:off x="4619057" y="1028700"/>
            <a:ext cx="10026206" cy="7947093"/>
            <a:chOff x="4619057" y="1028700"/>
            <a:chExt cx="10026206" cy="7947093"/>
          </a:xfrm>
        </p:grpSpPr>
        <p:sp>
          <p:nvSpPr>
            <p:cNvPr id="8" name="Freeform 8"/>
            <p:cNvSpPr/>
            <p:nvPr/>
          </p:nvSpPr>
          <p:spPr>
            <a:xfrm>
              <a:off x="5354693" y="1028700"/>
              <a:ext cx="7578615" cy="4689268"/>
            </a:xfrm>
            <a:custGeom>
              <a:avLst/>
              <a:gdLst/>
              <a:ahLst/>
              <a:cxnLst/>
              <a:rect l="l" t="t" r="r" b="b"/>
              <a:pathLst>
                <a:path w="7578615" h="4689268">
                  <a:moveTo>
                    <a:pt x="0" y="0"/>
                  </a:moveTo>
                  <a:lnTo>
                    <a:pt x="7578614" y="0"/>
                  </a:lnTo>
                  <a:lnTo>
                    <a:pt x="7578614" y="4689268"/>
                  </a:lnTo>
                  <a:lnTo>
                    <a:pt x="0" y="4689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443067" y="4389495"/>
              <a:ext cx="4202196" cy="4586298"/>
            </a:xfrm>
            <a:custGeom>
              <a:avLst/>
              <a:gdLst/>
              <a:ahLst/>
              <a:cxnLst/>
              <a:rect l="l" t="t" r="r" b="b"/>
              <a:pathLst>
                <a:path w="4202196" h="4586298">
                  <a:moveTo>
                    <a:pt x="0" y="0"/>
                  </a:moveTo>
                  <a:lnTo>
                    <a:pt x="4202196" y="0"/>
                  </a:lnTo>
                  <a:lnTo>
                    <a:pt x="4202196" y="4586298"/>
                  </a:lnTo>
                  <a:lnTo>
                    <a:pt x="0" y="4586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4619057" y="4389495"/>
              <a:ext cx="2885546" cy="4586298"/>
            </a:xfrm>
            <a:custGeom>
              <a:avLst/>
              <a:gdLst/>
              <a:ahLst/>
              <a:cxnLst/>
              <a:rect l="l" t="t" r="r" b="b"/>
              <a:pathLst>
                <a:path w="2885546" h="4586298">
                  <a:moveTo>
                    <a:pt x="0" y="0"/>
                  </a:moveTo>
                  <a:lnTo>
                    <a:pt x="2885546" y="0"/>
                  </a:lnTo>
                  <a:lnTo>
                    <a:pt x="2885546" y="4586298"/>
                  </a:lnTo>
                  <a:lnTo>
                    <a:pt x="0" y="45862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69725" y="2705100"/>
              <a:ext cx="6408221" cy="184643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A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E08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138473" y="445442"/>
            <a:ext cx="13120827" cy="5034496"/>
            <a:chOff x="0" y="0"/>
            <a:chExt cx="33615438" cy="12898333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3470657" cy="12753553"/>
            </a:xfrm>
            <a:custGeom>
              <a:avLst/>
              <a:gdLst/>
              <a:ahLst/>
              <a:cxnLst/>
              <a:rect l="l" t="t" r="r" b="b"/>
              <a:pathLst>
                <a:path w="33470657" h="12753553">
                  <a:moveTo>
                    <a:pt x="0" y="0"/>
                  </a:moveTo>
                  <a:lnTo>
                    <a:pt x="33470657" y="0"/>
                  </a:lnTo>
                  <a:lnTo>
                    <a:pt x="33470657" y="12753553"/>
                  </a:lnTo>
                  <a:lnTo>
                    <a:pt x="0" y="12753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3615437" cy="12898333"/>
            </a:xfrm>
            <a:custGeom>
              <a:avLst/>
              <a:gdLst/>
              <a:ahLst/>
              <a:cxnLst/>
              <a:rect l="l" t="t" r="r" b="b"/>
              <a:pathLst>
                <a:path w="33615437" h="12898333">
                  <a:moveTo>
                    <a:pt x="33470658" y="12753553"/>
                  </a:moveTo>
                  <a:lnTo>
                    <a:pt x="33615437" y="12753553"/>
                  </a:lnTo>
                  <a:lnTo>
                    <a:pt x="33615437" y="12898333"/>
                  </a:lnTo>
                  <a:lnTo>
                    <a:pt x="33470658" y="12898333"/>
                  </a:lnTo>
                  <a:lnTo>
                    <a:pt x="33470658" y="127535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753553"/>
                  </a:lnTo>
                  <a:lnTo>
                    <a:pt x="0" y="12753553"/>
                  </a:lnTo>
                  <a:lnTo>
                    <a:pt x="0" y="144780"/>
                  </a:lnTo>
                  <a:close/>
                  <a:moveTo>
                    <a:pt x="0" y="12753553"/>
                  </a:moveTo>
                  <a:lnTo>
                    <a:pt x="144780" y="12753553"/>
                  </a:lnTo>
                  <a:lnTo>
                    <a:pt x="144780" y="12898333"/>
                  </a:lnTo>
                  <a:lnTo>
                    <a:pt x="0" y="12898333"/>
                  </a:lnTo>
                  <a:lnTo>
                    <a:pt x="0" y="12753553"/>
                  </a:lnTo>
                  <a:close/>
                  <a:moveTo>
                    <a:pt x="33470658" y="144780"/>
                  </a:moveTo>
                  <a:lnTo>
                    <a:pt x="33615437" y="144780"/>
                  </a:lnTo>
                  <a:lnTo>
                    <a:pt x="33615437" y="12753553"/>
                  </a:lnTo>
                  <a:lnTo>
                    <a:pt x="33470658" y="12753553"/>
                  </a:lnTo>
                  <a:lnTo>
                    <a:pt x="33470658" y="144780"/>
                  </a:lnTo>
                  <a:close/>
                  <a:moveTo>
                    <a:pt x="144780" y="12753553"/>
                  </a:moveTo>
                  <a:lnTo>
                    <a:pt x="33470658" y="12753553"/>
                  </a:lnTo>
                  <a:lnTo>
                    <a:pt x="33470658" y="12898333"/>
                  </a:lnTo>
                  <a:lnTo>
                    <a:pt x="144780" y="12898333"/>
                  </a:lnTo>
                  <a:lnTo>
                    <a:pt x="144780" y="12753553"/>
                  </a:lnTo>
                  <a:close/>
                  <a:moveTo>
                    <a:pt x="33470658" y="0"/>
                  </a:moveTo>
                  <a:lnTo>
                    <a:pt x="33615437" y="0"/>
                  </a:lnTo>
                  <a:lnTo>
                    <a:pt x="33615437" y="144780"/>
                  </a:lnTo>
                  <a:lnTo>
                    <a:pt x="33470658" y="144780"/>
                  </a:lnTo>
                  <a:lnTo>
                    <a:pt x="3347065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470658" y="0"/>
                  </a:lnTo>
                  <a:lnTo>
                    <a:pt x="3347065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0" y="3119949"/>
            <a:ext cx="5231225" cy="6274333"/>
          </a:xfrm>
          <a:custGeom>
            <a:avLst/>
            <a:gdLst/>
            <a:ahLst/>
            <a:cxnLst/>
            <a:rect l="l" t="t" r="r" b="b"/>
            <a:pathLst>
              <a:path w="5231225" h="6274333">
                <a:moveTo>
                  <a:pt x="0" y="0"/>
                </a:moveTo>
                <a:lnTo>
                  <a:pt x="5231225" y="0"/>
                </a:lnTo>
                <a:lnTo>
                  <a:pt x="5231225" y="6274333"/>
                </a:lnTo>
                <a:lnTo>
                  <a:pt x="0" y="6274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89014" y="661511"/>
            <a:ext cx="12819745" cy="4602359"/>
          </a:xfrm>
          <a:custGeom>
            <a:avLst/>
            <a:gdLst/>
            <a:ahLst/>
            <a:cxnLst/>
            <a:rect l="l" t="t" r="r" b="b"/>
            <a:pathLst>
              <a:path w="12819745" h="4602359">
                <a:moveTo>
                  <a:pt x="0" y="0"/>
                </a:moveTo>
                <a:lnTo>
                  <a:pt x="12819745" y="0"/>
                </a:lnTo>
                <a:lnTo>
                  <a:pt x="12819745" y="4602358"/>
                </a:lnTo>
                <a:lnTo>
                  <a:pt x="0" y="4602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800600" y="5505704"/>
            <a:ext cx="12028075" cy="427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31"/>
              </a:lnSpc>
            </a:pP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+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Giúp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đỡ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khi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cần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thiết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  <a:p>
            <a:pPr algn="l">
              <a:lnSpc>
                <a:spcPts val="5631"/>
              </a:lnSpc>
            </a:pP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+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Quan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tâm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đến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sở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thích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của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bạn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  <a:p>
            <a:pPr algn="l">
              <a:lnSpc>
                <a:spcPts val="5631"/>
              </a:lnSpc>
            </a:pP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+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Tôn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trọng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và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lắng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nghe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bạn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  <a:p>
            <a:pPr algn="l">
              <a:lnSpc>
                <a:spcPts val="5631"/>
              </a:lnSpc>
            </a:pP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+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Cùng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nhau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tham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gia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những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hoạt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động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chung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  <a:p>
            <a:pPr algn="l">
              <a:lnSpc>
                <a:spcPts val="5631"/>
              </a:lnSpc>
            </a:pP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+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Trò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chuyện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,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tâm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sự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với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nhau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thường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2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xuyên</a:t>
            </a: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  <a:p>
            <a:pPr algn="l">
              <a:lnSpc>
                <a:spcPts val="5631"/>
              </a:lnSpc>
            </a:pPr>
            <a:r>
              <a:rPr lang="en-US" sz="4800" spc="-92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+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B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DA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5074772" cy="8229600"/>
            <a:chOff x="0" y="0"/>
            <a:chExt cx="35479662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5334881" cy="19224231"/>
            </a:xfrm>
            <a:custGeom>
              <a:avLst/>
              <a:gdLst/>
              <a:ahLst/>
              <a:cxnLst/>
              <a:rect l="l" t="t" r="r" b="b"/>
              <a:pathLst>
                <a:path w="35334881" h="19224231">
                  <a:moveTo>
                    <a:pt x="0" y="0"/>
                  </a:moveTo>
                  <a:lnTo>
                    <a:pt x="35334881" y="0"/>
                  </a:lnTo>
                  <a:lnTo>
                    <a:pt x="35334881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5479661" cy="19369012"/>
            </a:xfrm>
            <a:custGeom>
              <a:avLst/>
              <a:gdLst/>
              <a:ahLst/>
              <a:cxnLst/>
              <a:rect l="l" t="t" r="r" b="b"/>
              <a:pathLst>
                <a:path w="35479661" h="19369012">
                  <a:moveTo>
                    <a:pt x="35334882" y="19224231"/>
                  </a:moveTo>
                  <a:lnTo>
                    <a:pt x="35479661" y="19224231"/>
                  </a:lnTo>
                  <a:lnTo>
                    <a:pt x="35479661" y="19369012"/>
                  </a:lnTo>
                  <a:lnTo>
                    <a:pt x="35334882" y="19369012"/>
                  </a:lnTo>
                  <a:lnTo>
                    <a:pt x="35334882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35334882" y="144780"/>
                  </a:moveTo>
                  <a:lnTo>
                    <a:pt x="35479661" y="144780"/>
                  </a:lnTo>
                  <a:lnTo>
                    <a:pt x="35479661" y="19224231"/>
                  </a:lnTo>
                  <a:lnTo>
                    <a:pt x="35334882" y="19224231"/>
                  </a:lnTo>
                  <a:lnTo>
                    <a:pt x="35334882" y="144780"/>
                  </a:lnTo>
                  <a:close/>
                  <a:moveTo>
                    <a:pt x="144780" y="19224231"/>
                  </a:moveTo>
                  <a:lnTo>
                    <a:pt x="35334882" y="19224231"/>
                  </a:lnTo>
                  <a:lnTo>
                    <a:pt x="35334882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35334882" y="0"/>
                  </a:moveTo>
                  <a:lnTo>
                    <a:pt x="35479661" y="0"/>
                  </a:lnTo>
                  <a:lnTo>
                    <a:pt x="35479661" y="144780"/>
                  </a:lnTo>
                  <a:lnTo>
                    <a:pt x="35334882" y="144780"/>
                  </a:lnTo>
                  <a:lnTo>
                    <a:pt x="353348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334882" y="0"/>
                  </a:lnTo>
                  <a:lnTo>
                    <a:pt x="353348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3292060" y="1333500"/>
            <a:ext cx="4786904" cy="6698874"/>
          </a:xfrm>
          <a:custGeom>
            <a:avLst/>
            <a:gdLst/>
            <a:ahLst/>
            <a:cxnLst/>
            <a:rect l="l" t="t" r="r" b="b"/>
            <a:pathLst>
              <a:path w="4786904" h="6698874">
                <a:moveTo>
                  <a:pt x="0" y="0"/>
                </a:moveTo>
                <a:lnTo>
                  <a:pt x="4786904" y="0"/>
                </a:lnTo>
                <a:lnTo>
                  <a:pt x="4786904" y="6698874"/>
                </a:lnTo>
                <a:lnTo>
                  <a:pt x="0" y="6698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24861" y="1655860"/>
            <a:ext cx="1117061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3.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Lựa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chọn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“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Sứ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giả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tình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bạn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9491" y="2802105"/>
            <a:ext cx="14040617" cy="6290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-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Thảo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luận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và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lựa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chọn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những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“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Sứ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giả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tình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bạn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”;</a:t>
            </a:r>
          </a:p>
          <a:p>
            <a:pPr algn="l">
              <a:lnSpc>
                <a:spcPts val="6159"/>
              </a:lnSpc>
            </a:pP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+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Đưa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ra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tiêu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chí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lựa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chọn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: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có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uy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tín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,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biết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lắng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nghe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,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biết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thuyết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phục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,...;</a:t>
            </a:r>
          </a:p>
          <a:p>
            <a:pPr algn="l">
              <a:lnSpc>
                <a:spcPts val="6159"/>
              </a:lnSpc>
            </a:pP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+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Bình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chọn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"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Sứ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giả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"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dựa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trên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các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tiêu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chí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  <a:p>
            <a:pPr algn="l">
              <a:lnSpc>
                <a:spcPts val="6159"/>
              </a:lnSpc>
            </a:pP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-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Xác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định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nhiệm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vụ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của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các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"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Sứ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giả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":</a:t>
            </a:r>
          </a:p>
          <a:p>
            <a:pPr algn="l">
              <a:lnSpc>
                <a:spcPts val="6159"/>
              </a:lnSpc>
            </a:pP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+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Lắng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nghe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các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bên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khi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có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mâu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thuẫn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xảy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ra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;</a:t>
            </a:r>
          </a:p>
          <a:p>
            <a:pPr algn="l">
              <a:lnSpc>
                <a:spcPts val="6159"/>
              </a:lnSpc>
            </a:pP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+ Chia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sẻ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,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phân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tích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với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từng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bên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để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các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bạn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hiểu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nhau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hơn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;</a:t>
            </a:r>
          </a:p>
          <a:p>
            <a:pPr algn="l">
              <a:lnSpc>
                <a:spcPts val="6159"/>
              </a:lnSpc>
            </a:pP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+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Kết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nối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để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các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bạn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giảng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hoà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với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400" spc="-91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nhau</a:t>
            </a:r>
            <a:r>
              <a:rPr lang="en-US" sz="4400" spc="-91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AA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0559285" cy="8229600"/>
            <a:chOff x="0" y="0"/>
            <a:chExt cx="24852109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4707330" cy="19224231"/>
            </a:xfrm>
            <a:custGeom>
              <a:avLst/>
              <a:gdLst/>
              <a:ahLst/>
              <a:cxnLst/>
              <a:rect l="l" t="t" r="r" b="b"/>
              <a:pathLst>
                <a:path w="24707330" h="19224231">
                  <a:moveTo>
                    <a:pt x="0" y="0"/>
                  </a:moveTo>
                  <a:lnTo>
                    <a:pt x="24707330" y="0"/>
                  </a:lnTo>
                  <a:lnTo>
                    <a:pt x="24707330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4852109" cy="19369012"/>
            </a:xfrm>
            <a:custGeom>
              <a:avLst/>
              <a:gdLst/>
              <a:ahLst/>
              <a:cxnLst/>
              <a:rect l="l" t="t" r="r" b="b"/>
              <a:pathLst>
                <a:path w="24852109" h="19369012">
                  <a:moveTo>
                    <a:pt x="24707329" y="19224231"/>
                  </a:moveTo>
                  <a:lnTo>
                    <a:pt x="24852109" y="19224231"/>
                  </a:lnTo>
                  <a:lnTo>
                    <a:pt x="24852109" y="19369012"/>
                  </a:lnTo>
                  <a:lnTo>
                    <a:pt x="24707329" y="19369012"/>
                  </a:lnTo>
                  <a:lnTo>
                    <a:pt x="24707329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24707329" y="144780"/>
                  </a:moveTo>
                  <a:lnTo>
                    <a:pt x="24852109" y="144780"/>
                  </a:lnTo>
                  <a:lnTo>
                    <a:pt x="24852109" y="19224231"/>
                  </a:lnTo>
                  <a:lnTo>
                    <a:pt x="24707329" y="19224231"/>
                  </a:lnTo>
                  <a:lnTo>
                    <a:pt x="24707329" y="144780"/>
                  </a:lnTo>
                  <a:close/>
                  <a:moveTo>
                    <a:pt x="144780" y="19224231"/>
                  </a:moveTo>
                  <a:lnTo>
                    <a:pt x="24707329" y="19224231"/>
                  </a:lnTo>
                  <a:lnTo>
                    <a:pt x="24707329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24707329" y="0"/>
                  </a:moveTo>
                  <a:lnTo>
                    <a:pt x="24852109" y="0"/>
                  </a:lnTo>
                  <a:lnTo>
                    <a:pt x="24852109" y="144780"/>
                  </a:lnTo>
                  <a:lnTo>
                    <a:pt x="24707329" y="144780"/>
                  </a:lnTo>
                  <a:lnTo>
                    <a:pt x="2470732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707329" y="0"/>
                  </a:lnTo>
                  <a:lnTo>
                    <a:pt x="2470732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1827764" y="1028700"/>
            <a:ext cx="5431536" cy="8229600"/>
          </a:xfrm>
          <a:custGeom>
            <a:avLst/>
            <a:gdLst/>
            <a:ahLst/>
            <a:cxnLst/>
            <a:rect l="l" t="t" r="r" b="b"/>
            <a:pathLst>
              <a:path w="5431536" h="8229600">
                <a:moveTo>
                  <a:pt x="0" y="0"/>
                </a:moveTo>
                <a:lnTo>
                  <a:pt x="5431536" y="0"/>
                </a:lnTo>
                <a:lnTo>
                  <a:pt x="54315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41" y="2552474"/>
            <a:ext cx="10364098" cy="5182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8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E08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38199994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8055215" cy="19224231"/>
            </a:xfrm>
            <a:custGeom>
              <a:avLst/>
              <a:gdLst/>
              <a:ahLst/>
              <a:cxnLst/>
              <a:rect l="l" t="t" r="r" b="b"/>
              <a:pathLst>
                <a:path w="38055215" h="19224231">
                  <a:moveTo>
                    <a:pt x="0" y="0"/>
                  </a:moveTo>
                  <a:lnTo>
                    <a:pt x="38055215" y="0"/>
                  </a:lnTo>
                  <a:lnTo>
                    <a:pt x="38055215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8199994" cy="19369012"/>
            </a:xfrm>
            <a:custGeom>
              <a:avLst/>
              <a:gdLst/>
              <a:ahLst/>
              <a:cxnLst/>
              <a:rect l="l" t="t" r="r" b="b"/>
              <a:pathLst>
                <a:path w="38199994" h="19369012">
                  <a:moveTo>
                    <a:pt x="38055215" y="19224231"/>
                  </a:moveTo>
                  <a:lnTo>
                    <a:pt x="38199994" y="19224231"/>
                  </a:lnTo>
                  <a:lnTo>
                    <a:pt x="38199994" y="19369012"/>
                  </a:lnTo>
                  <a:lnTo>
                    <a:pt x="38055215" y="19369012"/>
                  </a:lnTo>
                  <a:lnTo>
                    <a:pt x="38055215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38055215" y="144780"/>
                  </a:moveTo>
                  <a:lnTo>
                    <a:pt x="38199994" y="144780"/>
                  </a:lnTo>
                  <a:lnTo>
                    <a:pt x="38199994" y="19224231"/>
                  </a:lnTo>
                  <a:lnTo>
                    <a:pt x="38055215" y="19224231"/>
                  </a:lnTo>
                  <a:lnTo>
                    <a:pt x="38055215" y="144780"/>
                  </a:lnTo>
                  <a:close/>
                  <a:moveTo>
                    <a:pt x="144780" y="19224231"/>
                  </a:moveTo>
                  <a:lnTo>
                    <a:pt x="38055215" y="19224231"/>
                  </a:lnTo>
                  <a:lnTo>
                    <a:pt x="38055215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38055215" y="0"/>
                  </a:moveTo>
                  <a:lnTo>
                    <a:pt x="38199994" y="0"/>
                  </a:lnTo>
                  <a:lnTo>
                    <a:pt x="38199994" y="144780"/>
                  </a:lnTo>
                  <a:lnTo>
                    <a:pt x="38055215" y="144780"/>
                  </a:lnTo>
                  <a:lnTo>
                    <a:pt x="3805521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8055215" y="0"/>
                  </a:lnTo>
                  <a:lnTo>
                    <a:pt x="3805521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3689347" y="5098981"/>
            <a:ext cx="11728921" cy="4090461"/>
          </a:xfrm>
          <a:custGeom>
            <a:avLst/>
            <a:gdLst/>
            <a:ahLst/>
            <a:cxnLst/>
            <a:rect l="l" t="t" r="r" b="b"/>
            <a:pathLst>
              <a:path w="11728921" h="4090461">
                <a:moveTo>
                  <a:pt x="0" y="0"/>
                </a:moveTo>
                <a:lnTo>
                  <a:pt x="11728921" y="0"/>
                </a:lnTo>
                <a:lnTo>
                  <a:pt x="11728921" y="4090461"/>
                </a:lnTo>
                <a:lnTo>
                  <a:pt x="0" y="409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497" y="1270772"/>
            <a:ext cx="10310619" cy="3782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B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DA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5074772" cy="8229600"/>
            <a:chOff x="0" y="0"/>
            <a:chExt cx="35479662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5334881" cy="19224231"/>
            </a:xfrm>
            <a:custGeom>
              <a:avLst/>
              <a:gdLst/>
              <a:ahLst/>
              <a:cxnLst/>
              <a:rect l="l" t="t" r="r" b="b"/>
              <a:pathLst>
                <a:path w="35334881" h="19224231">
                  <a:moveTo>
                    <a:pt x="0" y="0"/>
                  </a:moveTo>
                  <a:lnTo>
                    <a:pt x="35334881" y="0"/>
                  </a:lnTo>
                  <a:lnTo>
                    <a:pt x="35334881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5479661" cy="19369012"/>
            </a:xfrm>
            <a:custGeom>
              <a:avLst/>
              <a:gdLst/>
              <a:ahLst/>
              <a:cxnLst/>
              <a:rect l="l" t="t" r="r" b="b"/>
              <a:pathLst>
                <a:path w="35479661" h="19369012">
                  <a:moveTo>
                    <a:pt x="35334882" y="19224231"/>
                  </a:moveTo>
                  <a:lnTo>
                    <a:pt x="35479661" y="19224231"/>
                  </a:lnTo>
                  <a:lnTo>
                    <a:pt x="35479661" y="19369012"/>
                  </a:lnTo>
                  <a:lnTo>
                    <a:pt x="35334882" y="19369012"/>
                  </a:lnTo>
                  <a:lnTo>
                    <a:pt x="35334882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35334882" y="144780"/>
                  </a:moveTo>
                  <a:lnTo>
                    <a:pt x="35479661" y="144780"/>
                  </a:lnTo>
                  <a:lnTo>
                    <a:pt x="35479661" y="19224231"/>
                  </a:lnTo>
                  <a:lnTo>
                    <a:pt x="35334882" y="19224231"/>
                  </a:lnTo>
                  <a:lnTo>
                    <a:pt x="35334882" y="144780"/>
                  </a:lnTo>
                  <a:close/>
                  <a:moveTo>
                    <a:pt x="144780" y="19224231"/>
                  </a:moveTo>
                  <a:lnTo>
                    <a:pt x="35334882" y="19224231"/>
                  </a:lnTo>
                  <a:lnTo>
                    <a:pt x="35334882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35334882" y="0"/>
                  </a:moveTo>
                  <a:lnTo>
                    <a:pt x="35479661" y="0"/>
                  </a:lnTo>
                  <a:lnTo>
                    <a:pt x="35479661" y="144780"/>
                  </a:lnTo>
                  <a:lnTo>
                    <a:pt x="35334882" y="144780"/>
                  </a:lnTo>
                  <a:lnTo>
                    <a:pt x="353348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334882" y="0"/>
                  </a:lnTo>
                  <a:lnTo>
                    <a:pt x="353348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546216" y="1803876"/>
            <a:ext cx="1117061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 spc="-138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1. Tham gia điệu nhảy dân vũ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3507" y="2902204"/>
            <a:ext cx="11213320" cy="429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23"/>
              </a:lnSpc>
            </a:pP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-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Sáng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tạo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động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tác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cho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điệu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nhảy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dân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vũ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với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chủ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đề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“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Tình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bạn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".</a:t>
            </a:r>
          </a:p>
          <a:p>
            <a:pPr algn="l">
              <a:lnSpc>
                <a:spcPts val="8623"/>
              </a:lnSpc>
            </a:pP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-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Luyện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tập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động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tác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trên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nền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nhạc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yêu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thích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của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cả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599" spc="-12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lớp</a:t>
            </a:r>
            <a:r>
              <a:rPr lang="en-US" sz="5599" spc="-12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392810" y="3727225"/>
            <a:ext cx="6150209" cy="6114333"/>
          </a:xfrm>
          <a:custGeom>
            <a:avLst/>
            <a:gdLst/>
            <a:ahLst/>
            <a:cxnLst/>
            <a:rect l="l" t="t" r="r" b="b"/>
            <a:pathLst>
              <a:path w="6150209" h="6114333">
                <a:moveTo>
                  <a:pt x="0" y="0"/>
                </a:moveTo>
                <a:lnTo>
                  <a:pt x="6150209" y="0"/>
                </a:lnTo>
                <a:lnTo>
                  <a:pt x="6150209" y="6114333"/>
                </a:lnTo>
                <a:lnTo>
                  <a:pt x="0" y="6114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ìa con kiến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860"/>
            <a:ext cx="10134600" cy="1013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00" y="952500"/>
            <a:ext cx="9493063" cy="3482565"/>
          </a:xfrm>
          <a:prstGeom prst="rect">
            <a:avLst/>
          </a:prstGeom>
        </p:spPr>
      </p:pic>
      <p:sp>
        <p:nvSpPr>
          <p:cNvPr id="5" name="Freeform 8"/>
          <p:cNvSpPr/>
          <p:nvPr/>
        </p:nvSpPr>
        <p:spPr>
          <a:xfrm rot="-10800000">
            <a:off x="11478968" y="4260127"/>
            <a:ext cx="5127926" cy="5874473"/>
          </a:xfrm>
          <a:custGeom>
            <a:avLst/>
            <a:gdLst/>
            <a:ahLst/>
            <a:cxnLst/>
            <a:rect l="l" t="t" r="r" b="b"/>
            <a:pathLst>
              <a:path w="5127926" h="5874473">
                <a:moveTo>
                  <a:pt x="0" y="0"/>
                </a:moveTo>
                <a:lnTo>
                  <a:pt x="5127926" y="0"/>
                </a:lnTo>
                <a:lnTo>
                  <a:pt x="5127926" y="5874473"/>
                </a:lnTo>
                <a:lnTo>
                  <a:pt x="0" y="58744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D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AA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38199994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8055215" cy="19224231"/>
            </a:xfrm>
            <a:custGeom>
              <a:avLst/>
              <a:gdLst/>
              <a:ahLst/>
              <a:cxnLst/>
              <a:rect l="l" t="t" r="r" b="b"/>
              <a:pathLst>
                <a:path w="38055215" h="19224231">
                  <a:moveTo>
                    <a:pt x="0" y="0"/>
                  </a:moveTo>
                  <a:lnTo>
                    <a:pt x="38055215" y="0"/>
                  </a:lnTo>
                  <a:lnTo>
                    <a:pt x="38055215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8199994" cy="19369012"/>
            </a:xfrm>
            <a:custGeom>
              <a:avLst/>
              <a:gdLst/>
              <a:ahLst/>
              <a:cxnLst/>
              <a:rect l="l" t="t" r="r" b="b"/>
              <a:pathLst>
                <a:path w="38199994" h="19369012">
                  <a:moveTo>
                    <a:pt x="38055215" y="19224231"/>
                  </a:moveTo>
                  <a:lnTo>
                    <a:pt x="38199994" y="19224231"/>
                  </a:lnTo>
                  <a:lnTo>
                    <a:pt x="38199994" y="19369012"/>
                  </a:lnTo>
                  <a:lnTo>
                    <a:pt x="38055215" y="19369012"/>
                  </a:lnTo>
                  <a:lnTo>
                    <a:pt x="38055215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38055215" y="144780"/>
                  </a:moveTo>
                  <a:lnTo>
                    <a:pt x="38199994" y="144780"/>
                  </a:lnTo>
                  <a:lnTo>
                    <a:pt x="38199994" y="19224231"/>
                  </a:lnTo>
                  <a:lnTo>
                    <a:pt x="38055215" y="19224231"/>
                  </a:lnTo>
                  <a:lnTo>
                    <a:pt x="38055215" y="144780"/>
                  </a:lnTo>
                  <a:close/>
                  <a:moveTo>
                    <a:pt x="144780" y="19224231"/>
                  </a:moveTo>
                  <a:lnTo>
                    <a:pt x="38055215" y="19224231"/>
                  </a:lnTo>
                  <a:lnTo>
                    <a:pt x="38055215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38055215" y="0"/>
                  </a:moveTo>
                  <a:lnTo>
                    <a:pt x="38199994" y="0"/>
                  </a:lnTo>
                  <a:lnTo>
                    <a:pt x="38199994" y="144780"/>
                  </a:lnTo>
                  <a:lnTo>
                    <a:pt x="38055215" y="144780"/>
                  </a:lnTo>
                  <a:lnTo>
                    <a:pt x="3805521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8055215" y="0"/>
                  </a:lnTo>
                  <a:lnTo>
                    <a:pt x="3805521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 rot="-10800000">
            <a:off x="12416205" y="2735562"/>
            <a:ext cx="5127926" cy="5874473"/>
          </a:xfrm>
          <a:custGeom>
            <a:avLst/>
            <a:gdLst/>
            <a:ahLst/>
            <a:cxnLst/>
            <a:rect l="l" t="t" r="r" b="b"/>
            <a:pathLst>
              <a:path w="5127926" h="5874473">
                <a:moveTo>
                  <a:pt x="0" y="0"/>
                </a:moveTo>
                <a:lnTo>
                  <a:pt x="5127926" y="0"/>
                </a:lnTo>
                <a:lnTo>
                  <a:pt x="5127926" y="5874473"/>
                </a:lnTo>
                <a:lnTo>
                  <a:pt x="0" y="5874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19200" y="1507843"/>
            <a:ext cx="15713084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 spc="-138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2. Đề xuất các ý tưởng cho hoạt động “Cùng làm nên kỉ niệm”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9200" y="3288062"/>
            <a:ext cx="11928731" cy="545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37"/>
              </a:lnSpc>
            </a:pP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-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Đề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xuất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các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hoạt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động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chung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để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làm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nên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kỉ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niệm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cho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năm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học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cuối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cấp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  <a:p>
            <a:pPr algn="l">
              <a:lnSpc>
                <a:spcPts val="7237"/>
              </a:lnSpc>
            </a:pP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-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Lập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danh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sách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những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hoạt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động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khả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thi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theo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hai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mục</a:t>
            </a:r>
            <a:endParaRPr lang="en-US" sz="4699" spc="-108" dirty="0">
              <a:solidFill>
                <a:srgbClr val="986341"/>
              </a:solidFill>
              <a:latin typeface="Cambria" panose="02040503050406030204" pitchFamily="18" charset="0"/>
              <a:ea typeface="Cambria" panose="02040503050406030204" pitchFamily="18" charset="0"/>
              <a:cs typeface="Cocomat Pro"/>
              <a:sym typeface="Cocomat Pro"/>
            </a:endParaRPr>
          </a:p>
          <a:p>
            <a:pPr algn="l">
              <a:lnSpc>
                <a:spcPts val="7237"/>
              </a:lnSpc>
            </a:pP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+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Hoạt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động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thực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hiện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ở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trường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học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;</a:t>
            </a:r>
          </a:p>
          <a:p>
            <a:pPr algn="l">
              <a:lnSpc>
                <a:spcPts val="7237"/>
              </a:lnSpc>
            </a:pP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+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Hoạt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động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thực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hiện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ở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ngoài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trường</a:t>
            </a: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học</a:t>
            </a:r>
            <a:endParaRPr lang="en-US" sz="4699" spc="-108" dirty="0">
              <a:solidFill>
                <a:srgbClr val="986341"/>
              </a:solidFill>
              <a:latin typeface="Cambria" panose="02040503050406030204" pitchFamily="18" charset="0"/>
              <a:ea typeface="Cambria" panose="02040503050406030204" pitchFamily="18" charset="0"/>
              <a:cs typeface="Cocomat Pro"/>
              <a:sym typeface="Cocomat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D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AA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38199994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8055215" cy="19224231"/>
            </a:xfrm>
            <a:custGeom>
              <a:avLst/>
              <a:gdLst/>
              <a:ahLst/>
              <a:cxnLst/>
              <a:rect l="l" t="t" r="r" b="b"/>
              <a:pathLst>
                <a:path w="38055215" h="19224231">
                  <a:moveTo>
                    <a:pt x="0" y="0"/>
                  </a:moveTo>
                  <a:lnTo>
                    <a:pt x="38055215" y="0"/>
                  </a:lnTo>
                  <a:lnTo>
                    <a:pt x="38055215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8199994" cy="19369012"/>
            </a:xfrm>
            <a:custGeom>
              <a:avLst/>
              <a:gdLst/>
              <a:ahLst/>
              <a:cxnLst/>
              <a:rect l="l" t="t" r="r" b="b"/>
              <a:pathLst>
                <a:path w="38199994" h="19369012">
                  <a:moveTo>
                    <a:pt x="38055215" y="19224231"/>
                  </a:moveTo>
                  <a:lnTo>
                    <a:pt x="38199994" y="19224231"/>
                  </a:lnTo>
                  <a:lnTo>
                    <a:pt x="38199994" y="19369012"/>
                  </a:lnTo>
                  <a:lnTo>
                    <a:pt x="38055215" y="19369012"/>
                  </a:lnTo>
                  <a:lnTo>
                    <a:pt x="38055215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38055215" y="144780"/>
                  </a:moveTo>
                  <a:lnTo>
                    <a:pt x="38199994" y="144780"/>
                  </a:lnTo>
                  <a:lnTo>
                    <a:pt x="38199994" y="19224231"/>
                  </a:lnTo>
                  <a:lnTo>
                    <a:pt x="38055215" y="19224231"/>
                  </a:lnTo>
                  <a:lnTo>
                    <a:pt x="38055215" y="144780"/>
                  </a:lnTo>
                  <a:close/>
                  <a:moveTo>
                    <a:pt x="144780" y="19224231"/>
                  </a:moveTo>
                  <a:lnTo>
                    <a:pt x="38055215" y="19224231"/>
                  </a:lnTo>
                  <a:lnTo>
                    <a:pt x="38055215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38055215" y="0"/>
                  </a:moveTo>
                  <a:lnTo>
                    <a:pt x="38199994" y="0"/>
                  </a:lnTo>
                  <a:lnTo>
                    <a:pt x="38199994" y="144780"/>
                  </a:lnTo>
                  <a:lnTo>
                    <a:pt x="38055215" y="144780"/>
                  </a:lnTo>
                  <a:lnTo>
                    <a:pt x="3805521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8055215" y="0"/>
                  </a:lnTo>
                  <a:lnTo>
                    <a:pt x="3805521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2285999" y="4914900"/>
            <a:ext cx="13258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37"/>
              </a:lnSpc>
            </a:pPr>
            <a:r>
              <a:rPr lang="en-US" sz="4699" spc="-108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Mỗi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tổ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chọn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một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ý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tưởng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cho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hoạt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động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“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Cùng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làm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nên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kỉ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niệm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”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để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chuẩn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bị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lập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kế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hoạch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thực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699" spc="-108" dirty="0" err="1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hiện</a:t>
            </a:r>
            <a:r>
              <a:rPr lang="en-US" sz="4699" spc="-108" dirty="0" smtClean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  <a:endParaRPr lang="en-US" sz="4699" spc="-108" dirty="0">
              <a:solidFill>
                <a:srgbClr val="986341"/>
              </a:solidFill>
              <a:latin typeface="Cambria" panose="02040503050406030204" pitchFamily="18" charset="0"/>
              <a:ea typeface="Cambria" panose="02040503050406030204" pitchFamily="18" charset="0"/>
              <a:cs typeface="Cocomat Pro"/>
              <a:sym typeface="Cocomat Pro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937" y="1921282"/>
            <a:ext cx="10668925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9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8288000" h="10279380">
                <a:moveTo>
                  <a:pt x="0" y="0"/>
                </a:moveTo>
                <a:lnTo>
                  <a:pt x="18288000" y="0"/>
                </a:lnTo>
                <a:lnTo>
                  <a:pt x="18288000" y="10279380"/>
                </a:lnTo>
                <a:lnTo>
                  <a:pt x="0" y="1027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371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0116">
            <a:off x="2307495" y="5143500"/>
            <a:ext cx="6517960" cy="5483234"/>
          </a:xfrm>
          <a:custGeom>
            <a:avLst/>
            <a:gdLst/>
            <a:ahLst/>
            <a:cxnLst/>
            <a:rect l="l" t="t" r="r" b="b"/>
            <a:pathLst>
              <a:path w="6517960" h="5483234">
                <a:moveTo>
                  <a:pt x="0" y="0"/>
                </a:moveTo>
                <a:lnTo>
                  <a:pt x="6517960" y="0"/>
                </a:lnTo>
                <a:lnTo>
                  <a:pt x="6517960" y="5483234"/>
                </a:lnTo>
                <a:lnTo>
                  <a:pt x="0" y="548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659898" y="5537953"/>
            <a:ext cx="4763303" cy="4061489"/>
          </a:xfrm>
          <a:custGeom>
            <a:avLst/>
            <a:gdLst/>
            <a:ahLst/>
            <a:cxnLst/>
            <a:rect l="l" t="t" r="r" b="b"/>
            <a:pathLst>
              <a:path w="4763303" h="4061489">
                <a:moveTo>
                  <a:pt x="0" y="0"/>
                </a:moveTo>
                <a:lnTo>
                  <a:pt x="4763302" y="0"/>
                </a:lnTo>
                <a:lnTo>
                  <a:pt x="4763302" y="4061489"/>
                </a:lnTo>
                <a:lnTo>
                  <a:pt x="0" y="4061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133322" r="-141938" b="-23099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99146" y="801283"/>
            <a:ext cx="6517960" cy="5483234"/>
          </a:xfrm>
          <a:custGeom>
            <a:avLst/>
            <a:gdLst/>
            <a:ahLst/>
            <a:cxnLst/>
            <a:rect l="l" t="t" r="r" b="b"/>
            <a:pathLst>
              <a:path w="6517960" h="5483234">
                <a:moveTo>
                  <a:pt x="0" y="0"/>
                </a:moveTo>
                <a:lnTo>
                  <a:pt x="6517960" y="0"/>
                </a:lnTo>
                <a:lnTo>
                  <a:pt x="6517960" y="5483234"/>
                </a:lnTo>
                <a:lnTo>
                  <a:pt x="0" y="5483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3447754" y="252545"/>
            <a:ext cx="15166453" cy="10256314"/>
          </a:xfrm>
          <a:custGeom>
            <a:avLst/>
            <a:gdLst/>
            <a:ahLst/>
            <a:cxnLst/>
            <a:rect l="l" t="t" r="r" b="b"/>
            <a:pathLst>
              <a:path w="15166453" h="10256314">
                <a:moveTo>
                  <a:pt x="0" y="0"/>
                </a:moveTo>
                <a:lnTo>
                  <a:pt x="15166453" y="0"/>
                </a:lnTo>
                <a:lnTo>
                  <a:pt x="15166453" y="10256314"/>
                </a:lnTo>
                <a:lnTo>
                  <a:pt x="0" y="1025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07197">
            <a:off x="4576405" y="95495"/>
            <a:ext cx="7159416" cy="3786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79" y="2387306"/>
            <a:ext cx="14810025" cy="237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8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6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D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AA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646035" y="1162565"/>
            <a:ext cx="9613265" cy="7961871"/>
            <a:chOff x="0" y="0"/>
            <a:chExt cx="23386393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3241613" cy="19224231"/>
            </a:xfrm>
            <a:custGeom>
              <a:avLst/>
              <a:gdLst/>
              <a:ahLst/>
              <a:cxnLst/>
              <a:rect l="l" t="t" r="r" b="b"/>
              <a:pathLst>
                <a:path w="23241613" h="19224231">
                  <a:moveTo>
                    <a:pt x="0" y="0"/>
                  </a:moveTo>
                  <a:lnTo>
                    <a:pt x="23241613" y="0"/>
                  </a:lnTo>
                  <a:lnTo>
                    <a:pt x="23241613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3386394" cy="19369012"/>
            </a:xfrm>
            <a:custGeom>
              <a:avLst/>
              <a:gdLst/>
              <a:ahLst/>
              <a:cxnLst/>
              <a:rect l="l" t="t" r="r" b="b"/>
              <a:pathLst>
                <a:path w="23386394" h="19369012">
                  <a:moveTo>
                    <a:pt x="23241614" y="19224231"/>
                  </a:moveTo>
                  <a:lnTo>
                    <a:pt x="23386394" y="19224231"/>
                  </a:lnTo>
                  <a:lnTo>
                    <a:pt x="23386394" y="19369012"/>
                  </a:lnTo>
                  <a:lnTo>
                    <a:pt x="23241614" y="19369012"/>
                  </a:lnTo>
                  <a:lnTo>
                    <a:pt x="23241614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23241614" y="144780"/>
                  </a:moveTo>
                  <a:lnTo>
                    <a:pt x="23386394" y="144780"/>
                  </a:lnTo>
                  <a:lnTo>
                    <a:pt x="23386394" y="19224231"/>
                  </a:lnTo>
                  <a:lnTo>
                    <a:pt x="23241614" y="19224231"/>
                  </a:lnTo>
                  <a:lnTo>
                    <a:pt x="23241614" y="144780"/>
                  </a:lnTo>
                  <a:close/>
                  <a:moveTo>
                    <a:pt x="144780" y="19224231"/>
                  </a:moveTo>
                  <a:lnTo>
                    <a:pt x="23241614" y="19224231"/>
                  </a:lnTo>
                  <a:lnTo>
                    <a:pt x="23241614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23241614" y="0"/>
                  </a:moveTo>
                  <a:lnTo>
                    <a:pt x="23386394" y="0"/>
                  </a:lnTo>
                  <a:lnTo>
                    <a:pt x="23386394" y="144780"/>
                  </a:lnTo>
                  <a:lnTo>
                    <a:pt x="23241614" y="144780"/>
                  </a:lnTo>
                  <a:lnTo>
                    <a:pt x="2324161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241614" y="0"/>
                  </a:lnTo>
                  <a:lnTo>
                    <a:pt x="2324161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028700" y="2767425"/>
            <a:ext cx="6401626" cy="6490875"/>
          </a:xfrm>
          <a:custGeom>
            <a:avLst/>
            <a:gdLst/>
            <a:ahLst/>
            <a:cxnLst/>
            <a:rect l="l" t="t" r="r" b="b"/>
            <a:pathLst>
              <a:path w="6401626" h="6490875">
                <a:moveTo>
                  <a:pt x="0" y="0"/>
                </a:moveTo>
                <a:lnTo>
                  <a:pt x="6401626" y="0"/>
                </a:lnTo>
                <a:lnTo>
                  <a:pt x="6401626" y="6490875"/>
                </a:lnTo>
                <a:lnTo>
                  <a:pt x="0" y="6490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3936" y="1409375"/>
            <a:ext cx="8931414" cy="7468247"/>
          </a:xfrm>
          <a:prstGeom prst="rect">
            <a:avLst/>
          </a:prstGeom>
        </p:spPr>
      </p:pic>
    </p:spTree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D2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AA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38199994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8055215" cy="19224231"/>
            </a:xfrm>
            <a:custGeom>
              <a:avLst/>
              <a:gdLst/>
              <a:ahLst/>
              <a:cxnLst/>
              <a:rect l="l" t="t" r="r" b="b"/>
              <a:pathLst>
                <a:path w="38055215" h="19224231">
                  <a:moveTo>
                    <a:pt x="0" y="0"/>
                  </a:moveTo>
                  <a:lnTo>
                    <a:pt x="38055215" y="0"/>
                  </a:lnTo>
                  <a:lnTo>
                    <a:pt x="38055215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8199994" cy="19369012"/>
            </a:xfrm>
            <a:custGeom>
              <a:avLst/>
              <a:gdLst/>
              <a:ahLst/>
              <a:cxnLst/>
              <a:rect l="l" t="t" r="r" b="b"/>
              <a:pathLst>
                <a:path w="38199994" h="19369012">
                  <a:moveTo>
                    <a:pt x="38055215" y="19224231"/>
                  </a:moveTo>
                  <a:lnTo>
                    <a:pt x="38199994" y="19224231"/>
                  </a:lnTo>
                  <a:lnTo>
                    <a:pt x="38199994" y="19369012"/>
                  </a:lnTo>
                  <a:lnTo>
                    <a:pt x="38055215" y="19369012"/>
                  </a:lnTo>
                  <a:lnTo>
                    <a:pt x="38055215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38055215" y="144780"/>
                  </a:moveTo>
                  <a:lnTo>
                    <a:pt x="38199994" y="144780"/>
                  </a:lnTo>
                  <a:lnTo>
                    <a:pt x="38199994" y="19224231"/>
                  </a:lnTo>
                  <a:lnTo>
                    <a:pt x="38055215" y="19224231"/>
                  </a:lnTo>
                  <a:lnTo>
                    <a:pt x="38055215" y="144780"/>
                  </a:lnTo>
                  <a:close/>
                  <a:moveTo>
                    <a:pt x="144780" y="19224231"/>
                  </a:moveTo>
                  <a:lnTo>
                    <a:pt x="38055215" y="19224231"/>
                  </a:lnTo>
                  <a:lnTo>
                    <a:pt x="38055215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38055215" y="0"/>
                  </a:moveTo>
                  <a:lnTo>
                    <a:pt x="38199994" y="0"/>
                  </a:lnTo>
                  <a:lnTo>
                    <a:pt x="38199994" y="144780"/>
                  </a:lnTo>
                  <a:lnTo>
                    <a:pt x="38055215" y="144780"/>
                  </a:lnTo>
                  <a:lnTo>
                    <a:pt x="3805521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8055215" y="0"/>
                  </a:lnTo>
                  <a:lnTo>
                    <a:pt x="3805521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3702544" y="3235281"/>
            <a:ext cx="10882912" cy="5825664"/>
          </a:xfrm>
          <a:custGeom>
            <a:avLst/>
            <a:gdLst/>
            <a:ahLst/>
            <a:cxnLst/>
            <a:rect l="l" t="t" r="r" b="b"/>
            <a:pathLst>
              <a:path w="10882912" h="5825664">
                <a:moveTo>
                  <a:pt x="0" y="0"/>
                </a:moveTo>
                <a:lnTo>
                  <a:pt x="10882912" y="0"/>
                </a:lnTo>
                <a:lnTo>
                  <a:pt x="10882912" y="5825664"/>
                </a:lnTo>
                <a:lnTo>
                  <a:pt x="0" y="5825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52986" y="1140481"/>
            <a:ext cx="14205899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-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Tham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gia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Ngày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hội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trao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đổi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sách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  <a:p>
            <a:pPr algn="just"/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-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Nêu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cảm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xúc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về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sự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chia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sẻ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kiến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thức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với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bạn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4800" spc="-9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bè</a:t>
            </a:r>
            <a:r>
              <a:rPr lang="en-US" sz="4800" spc="-9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8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E08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9659743" cy="8229600"/>
            <a:chOff x="0" y="0"/>
            <a:chExt cx="22734964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2590185" cy="19224231"/>
            </a:xfrm>
            <a:custGeom>
              <a:avLst/>
              <a:gdLst/>
              <a:ahLst/>
              <a:cxnLst/>
              <a:rect l="l" t="t" r="r" b="b"/>
              <a:pathLst>
                <a:path w="22590185" h="19224231">
                  <a:moveTo>
                    <a:pt x="0" y="0"/>
                  </a:moveTo>
                  <a:lnTo>
                    <a:pt x="22590185" y="0"/>
                  </a:lnTo>
                  <a:lnTo>
                    <a:pt x="22590185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2734964" cy="19369012"/>
            </a:xfrm>
            <a:custGeom>
              <a:avLst/>
              <a:gdLst/>
              <a:ahLst/>
              <a:cxnLst/>
              <a:rect l="l" t="t" r="r" b="b"/>
              <a:pathLst>
                <a:path w="22734964" h="19369012">
                  <a:moveTo>
                    <a:pt x="22590184" y="19224231"/>
                  </a:moveTo>
                  <a:lnTo>
                    <a:pt x="22734964" y="19224231"/>
                  </a:lnTo>
                  <a:lnTo>
                    <a:pt x="22734964" y="19369012"/>
                  </a:lnTo>
                  <a:lnTo>
                    <a:pt x="22590184" y="19369012"/>
                  </a:lnTo>
                  <a:lnTo>
                    <a:pt x="22590184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22590184" y="144780"/>
                  </a:moveTo>
                  <a:lnTo>
                    <a:pt x="22734964" y="144780"/>
                  </a:lnTo>
                  <a:lnTo>
                    <a:pt x="22734964" y="19224231"/>
                  </a:lnTo>
                  <a:lnTo>
                    <a:pt x="22590184" y="19224231"/>
                  </a:lnTo>
                  <a:lnTo>
                    <a:pt x="22590184" y="144780"/>
                  </a:lnTo>
                  <a:close/>
                  <a:moveTo>
                    <a:pt x="144780" y="19224231"/>
                  </a:moveTo>
                  <a:lnTo>
                    <a:pt x="22590184" y="19224231"/>
                  </a:lnTo>
                  <a:lnTo>
                    <a:pt x="22590184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22590184" y="0"/>
                  </a:moveTo>
                  <a:lnTo>
                    <a:pt x="22734964" y="0"/>
                  </a:lnTo>
                  <a:lnTo>
                    <a:pt x="22734964" y="144780"/>
                  </a:lnTo>
                  <a:lnTo>
                    <a:pt x="22590184" y="144780"/>
                  </a:lnTo>
                  <a:lnTo>
                    <a:pt x="2259018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590184" y="0"/>
                  </a:lnTo>
                  <a:lnTo>
                    <a:pt x="2259018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1502009" y="1028700"/>
            <a:ext cx="5757291" cy="8229600"/>
          </a:xfrm>
          <a:custGeom>
            <a:avLst/>
            <a:gdLst/>
            <a:ahLst/>
            <a:cxnLst/>
            <a:rect l="l" t="t" r="r" b="b"/>
            <a:pathLst>
              <a:path w="5757291" h="8229600">
                <a:moveTo>
                  <a:pt x="0" y="0"/>
                </a:moveTo>
                <a:lnTo>
                  <a:pt x="5757291" y="0"/>
                </a:lnTo>
                <a:lnTo>
                  <a:pt x="57572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252" y="768955"/>
            <a:ext cx="8276638" cy="8527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45426" y="-240403"/>
            <a:ext cx="11158347" cy="10767805"/>
          </a:xfrm>
          <a:custGeom>
            <a:avLst/>
            <a:gdLst/>
            <a:ahLst/>
            <a:cxnLst/>
            <a:rect l="l" t="t" r="r" b="b"/>
            <a:pathLst>
              <a:path w="11158347" h="10767805">
                <a:moveTo>
                  <a:pt x="0" y="0"/>
                </a:moveTo>
                <a:lnTo>
                  <a:pt x="11158348" y="0"/>
                </a:lnTo>
                <a:lnTo>
                  <a:pt x="11158348" y="10767806"/>
                </a:lnTo>
                <a:lnTo>
                  <a:pt x="0" y="10767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074541" y="219044"/>
            <a:ext cx="11117114" cy="10728015"/>
          </a:xfrm>
          <a:custGeom>
            <a:avLst/>
            <a:gdLst/>
            <a:ahLst/>
            <a:cxnLst/>
            <a:rect l="l" t="t" r="r" b="b"/>
            <a:pathLst>
              <a:path w="11117114" h="10728015">
                <a:moveTo>
                  <a:pt x="0" y="0"/>
                </a:moveTo>
                <a:lnTo>
                  <a:pt x="11117115" y="0"/>
                </a:lnTo>
                <a:lnTo>
                  <a:pt x="11117115" y="10728015"/>
                </a:lnTo>
                <a:lnTo>
                  <a:pt x="0" y="1072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033" y="779465"/>
            <a:ext cx="13619989" cy="570822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734084" y="4176998"/>
            <a:ext cx="12819832" cy="7066932"/>
          </a:xfrm>
          <a:custGeom>
            <a:avLst/>
            <a:gdLst/>
            <a:ahLst/>
            <a:cxnLst/>
            <a:rect l="l" t="t" r="r" b="b"/>
            <a:pathLst>
              <a:path w="12819832" h="7066932">
                <a:moveTo>
                  <a:pt x="0" y="0"/>
                </a:moveTo>
                <a:lnTo>
                  <a:pt x="12819832" y="0"/>
                </a:lnTo>
                <a:lnTo>
                  <a:pt x="12819832" y="7066932"/>
                </a:lnTo>
                <a:lnTo>
                  <a:pt x="0" y="7066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03" y="0"/>
            <a:ext cx="2316681" cy="2316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653" y="7204216"/>
            <a:ext cx="1963082" cy="2024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7473" y="475249"/>
            <a:ext cx="5410200" cy="286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8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AD1E8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38199994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8055215" cy="19224231"/>
            </a:xfrm>
            <a:custGeom>
              <a:avLst/>
              <a:gdLst/>
              <a:ahLst/>
              <a:cxnLst/>
              <a:rect l="l" t="t" r="r" b="b"/>
              <a:pathLst>
                <a:path w="38055215" h="19224231">
                  <a:moveTo>
                    <a:pt x="0" y="0"/>
                  </a:moveTo>
                  <a:lnTo>
                    <a:pt x="38055215" y="0"/>
                  </a:lnTo>
                  <a:lnTo>
                    <a:pt x="38055215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8199994" cy="19369012"/>
            </a:xfrm>
            <a:custGeom>
              <a:avLst/>
              <a:gdLst/>
              <a:ahLst/>
              <a:cxnLst/>
              <a:rect l="l" t="t" r="r" b="b"/>
              <a:pathLst>
                <a:path w="38199994" h="19369012">
                  <a:moveTo>
                    <a:pt x="38055215" y="19224231"/>
                  </a:moveTo>
                  <a:lnTo>
                    <a:pt x="38199994" y="19224231"/>
                  </a:lnTo>
                  <a:lnTo>
                    <a:pt x="38199994" y="19369012"/>
                  </a:lnTo>
                  <a:lnTo>
                    <a:pt x="38055215" y="19369012"/>
                  </a:lnTo>
                  <a:lnTo>
                    <a:pt x="38055215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38055215" y="144780"/>
                  </a:moveTo>
                  <a:lnTo>
                    <a:pt x="38199994" y="144780"/>
                  </a:lnTo>
                  <a:lnTo>
                    <a:pt x="38199994" y="19224231"/>
                  </a:lnTo>
                  <a:lnTo>
                    <a:pt x="38055215" y="19224231"/>
                  </a:lnTo>
                  <a:lnTo>
                    <a:pt x="38055215" y="144780"/>
                  </a:lnTo>
                  <a:close/>
                  <a:moveTo>
                    <a:pt x="144780" y="19224231"/>
                  </a:moveTo>
                  <a:lnTo>
                    <a:pt x="38055215" y="19224231"/>
                  </a:lnTo>
                  <a:lnTo>
                    <a:pt x="38055215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38055215" y="0"/>
                  </a:moveTo>
                  <a:lnTo>
                    <a:pt x="38199994" y="0"/>
                  </a:lnTo>
                  <a:lnTo>
                    <a:pt x="38199994" y="144780"/>
                  </a:lnTo>
                  <a:lnTo>
                    <a:pt x="38055215" y="144780"/>
                  </a:lnTo>
                  <a:lnTo>
                    <a:pt x="3805521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8055215" y="0"/>
                  </a:lnTo>
                  <a:lnTo>
                    <a:pt x="3805521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757337" y="4063029"/>
            <a:ext cx="4253360" cy="5369839"/>
          </a:xfrm>
          <a:custGeom>
            <a:avLst/>
            <a:gdLst/>
            <a:ahLst/>
            <a:cxnLst/>
            <a:rect l="l" t="t" r="r" b="b"/>
            <a:pathLst>
              <a:path w="4253360" h="5369839">
                <a:moveTo>
                  <a:pt x="0" y="0"/>
                </a:moveTo>
                <a:lnTo>
                  <a:pt x="4253360" y="0"/>
                </a:lnTo>
                <a:lnTo>
                  <a:pt x="4253360" y="5369839"/>
                </a:lnTo>
                <a:lnTo>
                  <a:pt x="0" y="5369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46168" y="1483174"/>
            <a:ext cx="1519566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1. Chia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sẻ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về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những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ưu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điểm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của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các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thành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viên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trong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lớp</a:t>
            </a:r>
            <a:endParaRPr lang="en-US" sz="6000" b="1" spc="-138" dirty="0">
              <a:solidFill>
                <a:srgbClr val="DA5632"/>
              </a:solidFill>
              <a:latin typeface="Cambria" panose="02040503050406030204" pitchFamily="18" charset="0"/>
              <a:ea typeface="Cambria" panose="02040503050406030204" pitchFamily="18" charset="0"/>
              <a:cs typeface="Cocomat Pro Bold"/>
              <a:sym typeface="Cocomat Pr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89124" y="3360590"/>
            <a:ext cx="11667947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-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Từng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thành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viên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trong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lớp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chọn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một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bạn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để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nói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về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ưu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điểm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của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bạn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đó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  <a:p>
            <a:pPr algn="l"/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- Chia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sẻ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cảm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xúc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khi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được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bạn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công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nhận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ưu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điểm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của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6600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mình</a:t>
            </a:r>
            <a:r>
              <a:rPr lang="en-US" sz="6600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8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D2C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216004" y="1028700"/>
            <a:ext cx="15043296" cy="8229600"/>
            <a:chOff x="0" y="0"/>
            <a:chExt cx="35405581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5260802" cy="19224231"/>
            </a:xfrm>
            <a:custGeom>
              <a:avLst/>
              <a:gdLst/>
              <a:ahLst/>
              <a:cxnLst/>
              <a:rect l="l" t="t" r="r" b="b"/>
              <a:pathLst>
                <a:path w="35260802" h="19224231">
                  <a:moveTo>
                    <a:pt x="0" y="0"/>
                  </a:moveTo>
                  <a:lnTo>
                    <a:pt x="35260802" y="0"/>
                  </a:lnTo>
                  <a:lnTo>
                    <a:pt x="35260802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5405582" cy="19369012"/>
            </a:xfrm>
            <a:custGeom>
              <a:avLst/>
              <a:gdLst/>
              <a:ahLst/>
              <a:cxnLst/>
              <a:rect l="l" t="t" r="r" b="b"/>
              <a:pathLst>
                <a:path w="35405582" h="19369012">
                  <a:moveTo>
                    <a:pt x="35260803" y="19224231"/>
                  </a:moveTo>
                  <a:lnTo>
                    <a:pt x="35405582" y="19224231"/>
                  </a:lnTo>
                  <a:lnTo>
                    <a:pt x="35405582" y="19369012"/>
                  </a:lnTo>
                  <a:lnTo>
                    <a:pt x="35260803" y="19369012"/>
                  </a:lnTo>
                  <a:lnTo>
                    <a:pt x="35260803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35260803" y="144780"/>
                  </a:moveTo>
                  <a:lnTo>
                    <a:pt x="35405582" y="144780"/>
                  </a:lnTo>
                  <a:lnTo>
                    <a:pt x="35405582" y="19224231"/>
                  </a:lnTo>
                  <a:lnTo>
                    <a:pt x="35260803" y="19224231"/>
                  </a:lnTo>
                  <a:lnTo>
                    <a:pt x="35260803" y="144780"/>
                  </a:lnTo>
                  <a:close/>
                  <a:moveTo>
                    <a:pt x="144780" y="19224231"/>
                  </a:moveTo>
                  <a:lnTo>
                    <a:pt x="35260803" y="19224231"/>
                  </a:lnTo>
                  <a:lnTo>
                    <a:pt x="35260803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35260803" y="0"/>
                  </a:moveTo>
                  <a:lnTo>
                    <a:pt x="35405582" y="0"/>
                  </a:lnTo>
                  <a:lnTo>
                    <a:pt x="35405582" y="144780"/>
                  </a:lnTo>
                  <a:lnTo>
                    <a:pt x="35260803" y="144780"/>
                  </a:lnTo>
                  <a:lnTo>
                    <a:pt x="3526080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260803" y="0"/>
                  </a:lnTo>
                  <a:lnTo>
                    <a:pt x="3526080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609321" y="1842788"/>
            <a:ext cx="4893183" cy="8229600"/>
          </a:xfrm>
          <a:custGeom>
            <a:avLst/>
            <a:gdLst/>
            <a:ahLst/>
            <a:cxnLst/>
            <a:rect l="l" t="t" r="r" b="b"/>
            <a:pathLst>
              <a:path w="4893183" h="8229600">
                <a:moveTo>
                  <a:pt x="0" y="0"/>
                </a:moveTo>
                <a:lnTo>
                  <a:pt x="4893183" y="0"/>
                </a:lnTo>
                <a:lnTo>
                  <a:pt x="4893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502504" y="1266624"/>
            <a:ext cx="11236534" cy="5561890"/>
          </a:xfrm>
          <a:custGeom>
            <a:avLst/>
            <a:gdLst/>
            <a:ahLst/>
            <a:cxnLst/>
            <a:rect l="l" t="t" r="r" b="b"/>
            <a:pathLst>
              <a:path w="11236534" h="5561890">
                <a:moveTo>
                  <a:pt x="0" y="0"/>
                </a:moveTo>
                <a:lnTo>
                  <a:pt x="11236534" y="0"/>
                </a:lnTo>
                <a:lnTo>
                  <a:pt x="11236534" y="5561890"/>
                </a:lnTo>
                <a:lnTo>
                  <a:pt x="0" y="5561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792"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6820894"/>
            <a:ext cx="11955292" cy="2664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D1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281" y="445442"/>
            <a:ext cx="17431438" cy="9396116"/>
            <a:chOff x="0" y="0"/>
            <a:chExt cx="41026260" cy="2211449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40881479" cy="21969717"/>
            </a:xfrm>
            <a:custGeom>
              <a:avLst/>
              <a:gdLst/>
              <a:ahLst/>
              <a:cxnLst/>
              <a:rect l="l" t="t" r="r" b="b"/>
              <a:pathLst>
                <a:path w="40881479" h="21969717">
                  <a:moveTo>
                    <a:pt x="0" y="0"/>
                  </a:moveTo>
                  <a:lnTo>
                    <a:pt x="40881479" y="0"/>
                  </a:lnTo>
                  <a:lnTo>
                    <a:pt x="40881479" y="21969717"/>
                  </a:lnTo>
                  <a:lnTo>
                    <a:pt x="0" y="21969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E08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1026262" cy="22114498"/>
            </a:xfrm>
            <a:custGeom>
              <a:avLst/>
              <a:gdLst/>
              <a:ahLst/>
              <a:cxnLst/>
              <a:rect l="l" t="t" r="r" b="b"/>
              <a:pathLst>
                <a:path w="41026262" h="22114498">
                  <a:moveTo>
                    <a:pt x="40881480" y="21969718"/>
                  </a:moveTo>
                  <a:lnTo>
                    <a:pt x="41026262" y="21969718"/>
                  </a:lnTo>
                  <a:lnTo>
                    <a:pt x="41026262" y="22114498"/>
                  </a:lnTo>
                  <a:lnTo>
                    <a:pt x="40881480" y="22114498"/>
                  </a:lnTo>
                  <a:lnTo>
                    <a:pt x="40881480" y="219697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969718"/>
                  </a:lnTo>
                  <a:lnTo>
                    <a:pt x="0" y="21969718"/>
                  </a:lnTo>
                  <a:lnTo>
                    <a:pt x="0" y="144780"/>
                  </a:lnTo>
                  <a:close/>
                  <a:moveTo>
                    <a:pt x="0" y="21969718"/>
                  </a:moveTo>
                  <a:lnTo>
                    <a:pt x="144780" y="21969718"/>
                  </a:lnTo>
                  <a:lnTo>
                    <a:pt x="144780" y="22114498"/>
                  </a:lnTo>
                  <a:lnTo>
                    <a:pt x="0" y="22114498"/>
                  </a:lnTo>
                  <a:lnTo>
                    <a:pt x="0" y="21969718"/>
                  </a:lnTo>
                  <a:close/>
                  <a:moveTo>
                    <a:pt x="40881480" y="144780"/>
                  </a:moveTo>
                  <a:lnTo>
                    <a:pt x="41026262" y="144780"/>
                  </a:lnTo>
                  <a:lnTo>
                    <a:pt x="41026262" y="21969718"/>
                  </a:lnTo>
                  <a:lnTo>
                    <a:pt x="40881480" y="21969718"/>
                  </a:lnTo>
                  <a:lnTo>
                    <a:pt x="40881480" y="144780"/>
                  </a:lnTo>
                  <a:close/>
                  <a:moveTo>
                    <a:pt x="144780" y="21969718"/>
                  </a:moveTo>
                  <a:lnTo>
                    <a:pt x="40881480" y="21969718"/>
                  </a:lnTo>
                  <a:lnTo>
                    <a:pt x="40881480" y="22114498"/>
                  </a:lnTo>
                  <a:lnTo>
                    <a:pt x="144780" y="22114498"/>
                  </a:lnTo>
                  <a:lnTo>
                    <a:pt x="144780" y="21969718"/>
                  </a:lnTo>
                  <a:close/>
                  <a:moveTo>
                    <a:pt x="40881480" y="0"/>
                  </a:moveTo>
                  <a:lnTo>
                    <a:pt x="41026262" y="0"/>
                  </a:lnTo>
                  <a:lnTo>
                    <a:pt x="41026262" y="144780"/>
                  </a:lnTo>
                  <a:lnTo>
                    <a:pt x="40881480" y="144780"/>
                  </a:lnTo>
                  <a:lnTo>
                    <a:pt x="408814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81480" y="0"/>
                  </a:lnTo>
                  <a:lnTo>
                    <a:pt x="408814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38199994" cy="19369011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38055215" cy="19224231"/>
            </a:xfrm>
            <a:custGeom>
              <a:avLst/>
              <a:gdLst/>
              <a:ahLst/>
              <a:cxnLst/>
              <a:rect l="l" t="t" r="r" b="b"/>
              <a:pathLst>
                <a:path w="38055215" h="19224231">
                  <a:moveTo>
                    <a:pt x="0" y="0"/>
                  </a:moveTo>
                  <a:lnTo>
                    <a:pt x="38055215" y="0"/>
                  </a:lnTo>
                  <a:lnTo>
                    <a:pt x="38055215" y="19224231"/>
                  </a:lnTo>
                  <a:lnTo>
                    <a:pt x="0" y="19224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8199994" cy="19369012"/>
            </a:xfrm>
            <a:custGeom>
              <a:avLst/>
              <a:gdLst/>
              <a:ahLst/>
              <a:cxnLst/>
              <a:rect l="l" t="t" r="r" b="b"/>
              <a:pathLst>
                <a:path w="38199994" h="19369012">
                  <a:moveTo>
                    <a:pt x="38055215" y="19224231"/>
                  </a:moveTo>
                  <a:lnTo>
                    <a:pt x="38199994" y="19224231"/>
                  </a:lnTo>
                  <a:lnTo>
                    <a:pt x="38199994" y="19369012"/>
                  </a:lnTo>
                  <a:lnTo>
                    <a:pt x="38055215" y="19369012"/>
                  </a:lnTo>
                  <a:lnTo>
                    <a:pt x="38055215" y="192242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24231"/>
                  </a:lnTo>
                  <a:lnTo>
                    <a:pt x="0" y="19224231"/>
                  </a:lnTo>
                  <a:lnTo>
                    <a:pt x="0" y="144780"/>
                  </a:lnTo>
                  <a:close/>
                  <a:moveTo>
                    <a:pt x="0" y="19224231"/>
                  </a:moveTo>
                  <a:lnTo>
                    <a:pt x="144780" y="19224231"/>
                  </a:lnTo>
                  <a:lnTo>
                    <a:pt x="144780" y="19369012"/>
                  </a:lnTo>
                  <a:lnTo>
                    <a:pt x="0" y="19369012"/>
                  </a:lnTo>
                  <a:lnTo>
                    <a:pt x="0" y="19224231"/>
                  </a:lnTo>
                  <a:close/>
                  <a:moveTo>
                    <a:pt x="38055215" y="144780"/>
                  </a:moveTo>
                  <a:lnTo>
                    <a:pt x="38199994" y="144780"/>
                  </a:lnTo>
                  <a:lnTo>
                    <a:pt x="38199994" y="19224231"/>
                  </a:lnTo>
                  <a:lnTo>
                    <a:pt x="38055215" y="19224231"/>
                  </a:lnTo>
                  <a:lnTo>
                    <a:pt x="38055215" y="144780"/>
                  </a:lnTo>
                  <a:close/>
                  <a:moveTo>
                    <a:pt x="144780" y="19224231"/>
                  </a:moveTo>
                  <a:lnTo>
                    <a:pt x="38055215" y="19224231"/>
                  </a:lnTo>
                  <a:lnTo>
                    <a:pt x="38055215" y="19369012"/>
                  </a:lnTo>
                  <a:lnTo>
                    <a:pt x="144780" y="19369012"/>
                  </a:lnTo>
                  <a:lnTo>
                    <a:pt x="144780" y="19224231"/>
                  </a:lnTo>
                  <a:close/>
                  <a:moveTo>
                    <a:pt x="38055215" y="0"/>
                  </a:moveTo>
                  <a:lnTo>
                    <a:pt x="38199994" y="0"/>
                  </a:lnTo>
                  <a:lnTo>
                    <a:pt x="38199994" y="144780"/>
                  </a:lnTo>
                  <a:lnTo>
                    <a:pt x="38055215" y="144780"/>
                  </a:lnTo>
                  <a:lnTo>
                    <a:pt x="3805521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8055215" y="0"/>
                  </a:lnTo>
                  <a:lnTo>
                    <a:pt x="3805521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 flipH="1">
            <a:off x="13112276" y="3733400"/>
            <a:ext cx="4513702" cy="5919609"/>
          </a:xfrm>
          <a:custGeom>
            <a:avLst/>
            <a:gdLst/>
            <a:ahLst/>
            <a:cxnLst/>
            <a:rect l="l" t="t" r="r" b="b"/>
            <a:pathLst>
              <a:path w="4513702" h="5919609">
                <a:moveTo>
                  <a:pt x="4513702" y="0"/>
                </a:moveTo>
                <a:lnTo>
                  <a:pt x="0" y="0"/>
                </a:lnTo>
                <a:lnTo>
                  <a:pt x="0" y="5919609"/>
                </a:lnTo>
                <a:lnTo>
                  <a:pt x="4513702" y="5919609"/>
                </a:lnTo>
                <a:lnTo>
                  <a:pt x="451370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79491" y="1507843"/>
            <a:ext cx="1607980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2.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Đề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xuất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những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việc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làm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để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giữ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gìn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tình</a:t>
            </a:r>
            <a:r>
              <a:rPr lang="en-US" sz="6000" b="1" spc="-138" dirty="0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 </a:t>
            </a:r>
            <a:r>
              <a:rPr lang="en-US" sz="6000" b="1" spc="-138" dirty="0" err="1">
                <a:solidFill>
                  <a:srgbClr val="DA5632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 Bold"/>
                <a:sym typeface="Cocomat Pro Bold"/>
              </a:rPr>
              <a:t>bạn</a:t>
            </a:r>
            <a:endParaRPr lang="en-US" sz="6000" b="1" spc="-138" dirty="0">
              <a:solidFill>
                <a:srgbClr val="DA5632"/>
              </a:solidFill>
              <a:latin typeface="Cambria" panose="02040503050406030204" pitchFamily="18" charset="0"/>
              <a:ea typeface="Cambria" panose="02040503050406030204" pitchFamily="18" charset="0"/>
              <a:cs typeface="Cocomat Pro Bold"/>
              <a:sym typeface="Cocomat Pr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79491" y="2655803"/>
            <a:ext cx="13024761" cy="3385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-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Thảo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luận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và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đưa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ra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những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việc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làm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cụ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thể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để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giữ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gìn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các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mối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quan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hệ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bạn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bè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  <a:p>
            <a:pPr algn="l"/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-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Trình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bày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kết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quả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thảo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luận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của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nhóm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trước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 </a:t>
            </a:r>
            <a:r>
              <a:rPr lang="en-US" sz="5499" spc="-126" dirty="0" err="1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lớp</a:t>
            </a:r>
            <a:r>
              <a:rPr lang="en-US" sz="5499" spc="-126" dirty="0">
                <a:solidFill>
                  <a:srgbClr val="986341"/>
                </a:solidFill>
                <a:latin typeface="Cambria" panose="02040503050406030204" pitchFamily="18" charset="0"/>
                <a:ea typeface="Cambria" panose="02040503050406030204" pitchFamily="18" charset="0"/>
                <a:cs typeface="Cocomat Pro"/>
                <a:sym typeface="Cocomat Pro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404</Words>
  <Application>Microsoft Office PowerPoint</Application>
  <PresentationFormat>Custom</PresentationFormat>
  <Paragraphs>33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Cocomat Pro Bold</vt:lpstr>
      <vt:lpstr>Cambria</vt:lpstr>
      <vt:lpstr>SVN-Newton</vt:lpstr>
      <vt:lpstr>Calibri</vt:lpstr>
      <vt:lpstr>#9Slide07 HoneyCream</vt:lpstr>
      <vt:lpstr>Arial</vt:lpstr>
      <vt:lpstr>Times New Roman</vt:lpstr>
      <vt:lpstr>Cocomat Pro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T7_HDTN_GiuGinTinhBan_MNT</dc:title>
  <cp:lastModifiedBy>Laptop T&amp;T</cp:lastModifiedBy>
  <cp:revision>23</cp:revision>
  <dcterms:created xsi:type="dcterms:W3CDTF">2006-08-16T00:00:00Z</dcterms:created>
  <dcterms:modified xsi:type="dcterms:W3CDTF">2024-09-08T14:08:55Z</dcterms:modified>
  <dc:identifier>DAGQGCKHRDc</dc:identifier>
</cp:coreProperties>
</file>