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Lst>
  <p:sldIdLst>
    <p:sldId id="256" r:id="rId7"/>
    <p:sldId id="275" r:id="rId8"/>
    <p:sldId id="276" r:id="rId9"/>
    <p:sldId id="285" r:id="rId10"/>
    <p:sldId id="261" r:id="rId11"/>
    <p:sldId id="269" r:id="rId12"/>
    <p:sldId id="272" r:id="rId13"/>
    <p:sldId id="273" r:id="rId14"/>
    <p:sldId id="274" r:id="rId15"/>
    <p:sldId id="278" r:id="rId16"/>
    <p:sldId id="279" r:id="rId17"/>
    <p:sldId id="281" r:id="rId18"/>
    <p:sldId id="282" r:id="rId19"/>
    <p:sldId id="283" r:id="rId20"/>
    <p:sldId id="284" r:id="rId21"/>
  </p:sldIdLst>
  <p:sldSz cx="18288000" cy="10287000"/>
  <p:notesSz cx="6858000" cy="9144000"/>
  <p:embeddedFontLst>
    <p:embeddedFont>
      <p:font typeface="#9Slide06 SVNDope Script" pitchFamily="2" charset="0"/>
      <p:regular r:id="rId22"/>
    </p:embeddedFon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SVN-Newton" panose="02040603050506020204" pitchFamily="18" charset="0"/>
      <p:regular r:id="rId29"/>
    </p:embeddedFont>
    <p:embeddedFont>
      <p:font typeface="Cambria" panose="02040503050406030204" pitchFamily="18"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8D0"/>
    <a:srgbClr val="CFD9B5"/>
    <a:srgbClr val="3241AD"/>
    <a:srgbClr val="0094DD"/>
    <a:srgbClr val="FF5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1" autoAdjust="0"/>
    <p:restoredTop sz="94622" autoAdjust="0"/>
  </p:normalViewPr>
  <p:slideViewPr>
    <p:cSldViewPr>
      <p:cViewPr>
        <p:scale>
          <a:sx n="40" d="100"/>
          <a:sy n="40" d="100"/>
        </p:scale>
        <p:origin x="78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7197820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3194780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2229279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7300" y="2738438"/>
            <a:ext cx="7810500" cy="652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220200" y="2738438"/>
            <a:ext cx="7810500" cy="652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62135759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0475" y="3757613"/>
            <a:ext cx="7735888" cy="55276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9258300" y="3757613"/>
            <a:ext cx="7775575" cy="55276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58674BF-27D5-4D46-9071-2EF937CCC794}" type="datetimeFigureOut">
              <a:rPr lang="en-GB" smtClean="0"/>
              <a:t>15/09/2024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6868141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58674BF-27D5-4D46-9071-2EF937CCC794}" type="datetimeFigureOut">
              <a:rPr lang="en-GB" smtClean="0"/>
              <a:t>15/09/2024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3801743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674BF-27D5-4D46-9071-2EF937CCC794}" type="datetimeFigureOut">
              <a:rPr lang="en-GB" smtClean="0"/>
              <a:t>15/09/2024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3132582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086988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953624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3620327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3"/>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3"/>
          <a:stretch>
            <a:fillRect/>
          </a:stretch>
        </p:blipFill>
        <p:spPr>
          <a:xfrm>
            <a:off x="2048022" y="11819690"/>
            <a:ext cx="2706858" cy="3813378"/>
          </a:xfrm>
          <a:prstGeom prst="rect">
            <a:avLst/>
          </a:prstGeom>
        </p:spPr>
      </p:pic>
      <p:sp>
        <p:nvSpPr>
          <p:cNvPr id="10" name="TextBox 9"/>
          <p:cNvSpPr txBox="1"/>
          <p:nvPr userDrawn="1"/>
        </p:nvSpPr>
        <p:spPr>
          <a:xfrm>
            <a:off x="17279353" y="3771900"/>
            <a:ext cx="12954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endPar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11570352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4338"/>
            <a:ext cx="13716000" cy="35814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1959787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2028331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5400"/>
            <a:ext cx="15773400" cy="4278313"/>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5122581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7300" y="2738438"/>
            <a:ext cx="7810500" cy="652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220200" y="2738438"/>
            <a:ext cx="7810500" cy="652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48241247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5" y="547688"/>
            <a:ext cx="15773400" cy="1989137"/>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0475" y="3757613"/>
            <a:ext cx="7735888" cy="55276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9258300" y="3757613"/>
            <a:ext cx="7775575" cy="55276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58674BF-27D5-4D46-9071-2EF937CCC794}" type="datetimeFigureOut">
              <a:rPr lang="en-GB" smtClean="0"/>
              <a:t>15/09/2024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4084092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58674BF-27D5-4D46-9071-2EF937CCC794}" type="datetimeFigureOut">
              <a:rPr lang="en-GB" smtClean="0"/>
              <a:t>15/09/2024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16425697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8674BF-27D5-4D46-9071-2EF937CCC794}" type="datetimeFigureOut">
              <a:rPr lang="en-GB" smtClean="0"/>
              <a:t>15/09/2024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40386909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448015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5" y="685800"/>
            <a:ext cx="5897563" cy="24003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58674BF-27D5-4D46-9071-2EF937CCC794}" type="datetimeFigureOut">
              <a:rPr lang="en-GB" smtClean="0"/>
              <a:t>15/09/2024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26989608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36437852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85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7300" y="547688"/>
            <a:ext cx="11677650" cy="87185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58674BF-27D5-4D46-9071-2EF937CCC794}" type="datetimeFigureOut">
              <a:rPr lang="en-GB" smtClean="0"/>
              <a:t>15/09/2024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AA2795-E72A-41CF-8F98-D49511631F0A}" type="slidenum">
              <a:rPr lang="en-GB" smtClean="0"/>
              <a:t>‹#›</a:t>
            </a:fld>
            <a:endParaRPr lang="en-GB"/>
          </a:p>
        </p:txBody>
      </p:sp>
    </p:spTree>
    <p:extLst>
      <p:ext uri="{BB962C8B-B14F-4D97-AF65-F5344CB8AC3E}">
        <p14:creationId xmlns:p14="http://schemas.microsoft.com/office/powerpoint/2010/main" val="852431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20CE31A6-424F-683E-0FA6-B96192609ED3}"/>
              </a:ext>
            </a:extLst>
          </p:cNvPr>
          <p:cNvSpPr/>
          <p:nvPr userDrawn="1"/>
        </p:nvSpPr>
        <p:spPr>
          <a:xfrm>
            <a:off x="9373" y="-92242"/>
            <a:ext cx="18317453" cy="10379243"/>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6426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1517" t="27354" r="19795" b="5469"/>
          <a:stretch/>
        </p:blipFill>
        <p:spPr>
          <a:xfrm>
            <a:off x="0" y="-184292"/>
            <a:ext cx="18288000" cy="10655583"/>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472240" y="313573"/>
            <a:ext cx="17343521" cy="9659855"/>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70042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1633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7550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180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3296" b="10454"/>
          <a:stretch/>
        </p:blipFill>
        <p:spPr>
          <a:xfrm>
            <a:off x="0" y="-1"/>
            <a:ext cx="18288000" cy="10287002"/>
          </a:xfrm>
          <a:prstGeom prst="rect">
            <a:avLst/>
          </a:prstGeom>
        </p:spPr>
      </p:pic>
    </p:spTree>
    <p:extLst>
      <p:ext uri="{BB962C8B-B14F-4D97-AF65-F5344CB8AC3E}">
        <p14:creationId xmlns:p14="http://schemas.microsoft.com/office/powerpoint/2010/main" val="31210887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2"/>
            <a:ext cx="18288000" cy="10286999"/>
          </a:xfrm>
          <a:prstGeom prst="rect">
            <a:avLst/>
          </a:prstGeom>
        </p:spPr>
      </p:pic>
    </p:spTree>
    <p:extLst>
      <p:ext uri="{BB962C8B-B14F-4D97-AF65-F5344CB8AC3E}">
        <p14:creationId xmlns:p14="http://schemas.microsoft.com/office/powerpoint/2010/main" val="19550506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075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3391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853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42402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20CE31A6-424F-683E-0FA6-B96192609ED3}"/>
              </a:ext>
            </a:extLst>
          </p:cNvPr>
          <p:cNvSpPr/>
          <p:nvPr userDrawn="1"/>
        </p:nvSpPr>
        <p:spPr>
          <a:xfrm>
            <a:off x="9373" y="-92242"/>
            <a:ext cx="18317453" cy="10379243"/>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1622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1517" t="27354" r="19795" b="5469"/>
          <a:stretch/>
        </p:blipFill>
        <p:spPr>
          <a:xfrm>
            <a:off x="0" y="-184292"/>
            <a:ext cx="18288000" cy="10655583"/>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472240" y="313573"/>
            <a:ext cx="17343521" cy="9659855"/>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5121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083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0274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86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33296" b="10454"/>
          <a:stretch/>
        </p:blipFill>
        <p:spPr>
          <a:xfrm>
            <a:off x="0" y="-1"/>
            <a:ext cx="18288000" cy="10287002"/>
          </a:xfrm>
          <a:prstGeom prst="rect">
            <a:avLst/>
          </a:prstGeom>
        </p:spPr>
      </p:pic>
    </p:spTree>
    <p:extLst>
      <p:ext uri="{BB962C8B-B14F-4D97-AF65-F5344CB8AC3E}">
        <p14:creationId xmlns:p14="http://schemas.microsoft.com/office/powerpoint/2010/main" val="181129165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2"/>
            <a:ext cx="18288000" cy="10286999"/>
          </a:xfrm>
          <a:prstGeom prst="rect">
            <a:avLst/>
          </a:prstGeom>
        </p:spPr>
      </p:pic>
    </p:spTree>
    <p:extLst>
      <p:ext uri="{BB962C8B-B14F-4D97-AF65-F5344CB8AC3E}">
        <p14:creationId xmlns:p14="http://schemas.microsoft.com/office/powerpoint/2010/main" val="11750617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785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66404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2739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6976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62384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81180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019874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74710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36535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81987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12961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64338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375251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643221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6403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279353" y="3771900"/>
            <a:ext cx="12954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endPar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5CA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C58674BF-27D5-4D46-9071-2EF937CCC794}" type="datetimeFigureOut">
              <a:rPr lang="en-GB" smtClean="0"/>
              <a:t>15/09/2024</a:t>
            </a:fld>
            <a:endParaRPr lang="en-GB"/>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52AA2795-E72A-41CF-8F98-D49511631F0A}" type="slidenum">
              <a:rPr lang="en-GB" smtClean="0"/>
              <a:t>‹#›</a:t>
            </a:fld>
            <a:endParaRPr lang="en-GB"/>
          </a:p>
        </p:txBody>
      </p:sp>
      <p:sp>
        <p:nvSpPr>
          <p:cNvPr id="8" name="Rectangle 7"/>
          <p:cNvSpPr/>
          <p:nvPr userDrawn="1"/>
        </p:nvSpPr>
        <p:spPr>
          <a:xfrm>
            <a:off x="838200" y="676275"/>
            <a:ext cx="16611600" cy="881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11"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2" name="TextBox 11"/>
          <p:cNvSpPr txBox="1"/>
          <p:nvPr userDrawn="1"/>
        </p:nvSpPr>
        <p:spPr>
          <a:xfrm>
            <a:off x="17279353" y="3771900"/>
            <a:ext cx="12954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ă</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chemeClr val="bg1"/>
                </a:solidFill>
                <a:effectLst/>
                <a:uLnTx/>
                <a:uFillTx/>
                <a:latin typeface="#9Slide06 SVNDope Script" pitchFamily="2" charset="0"/>
                <a:ea typeface="+mn-ea"/>
                <a:cs typeface="+mn-cs"/>
              </a:rPr>
              <a:t>n</a:t>
            </a:r>
            <a:endParaRPr kumimoji="0" lang="en-GB" sz="2400" b="0" i="0" u="none" strike="noStrike" kern="1200" cap="none" spc="0" normalizeH="0" baseline="0" noProof="0" dirty="0">
              <a:ln>
                <a:noFill/>
              </a:ln>
              <a:solidFill>
                <a:schemeClr val="bg1"/>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2041333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5CA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C58674BF-27D5-4D46-9071-2EF937CCC794}" type="datetimeFigureOut">
              <a:rPr lang="en-GB" smtClean="0"/>
              <a:t>15/09/2024</a:t>
            </a:fld>
            <a:endParaRPr lang="en-GB"/>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52AA2795-E72A-41CF-8F98-D49511631F0A}" type="slidenum">
              <a:rPr lang="en-GB" smtClean="0"/>
              <a:t>‹#›</a:t>
            </a:fld>
            <a:endParaRPr lang="en-GB"/>
          </a:p>
        </p:txBody>
      </p:sp>
    </p:spTree>
    <p:extLst>
      <p:ext uri="{BB962C8B-B14F-4D97-AF65-F5344CB8AC3E}">
        <p14:creationId xmlns:p14="http://schemas.microsoft.com/office/powerpoint/2010/main" val="212663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068800" y="52895"/>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prstClr val="white"/>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prstClr val="white"/>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prstClr val="white"/>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3326727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CF1F7DCB-AF61-43A1-ACC2-BC07373AB10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9/15/2024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3AFC94A1-0B00-4DE0-B5EF-381D0C58864C}"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7068800" y="52895"/>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prstClr val="white"/>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prstClr val="white"/>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prstClr val="white"/>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6615889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41726882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6.svg"/><Relationship Id="rId7" Type="http://schemas.openxmlformats.org/officeDocument/2006/relationships/image" Target="../media/image46.svg"/><Relationship Id="rId12" Type="http://schemas.openxmlformats.org/officeDocument/2006/relationships/image" Target="../media/image26.png"/><Relationship Id="rId17" Type="http://schemas.openxmlformats.org/officeDocument/2006/relationships/image" Target="../media/image33.png"/><Relationship Id="rId2" Type="http://schemas.openxmlformats.org/officeDocument/2006/relationships/image" Target="../media/image27.png"/><Relationship Id="rId16" Type="http://schemas.openxmlformats.org/officeDocument/2006/relationships/image" Target="../media/image12.svg"/><Relationship Id="rId1" Type="http://schemas.openxmlformats.org/officeDocument/2006/relationships/slideLayout" Target="../slideLayouts/slideLayout29.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image" Target="../media/image32.png"/><Relationship Id="rId10" Type="http://schemas.openxmlformats.org/officeDocument/2006/relationships/image" Target="../media/image30.png"/><Relationship Id="rId19" Type="http://schemas.openxmlformats.org/officeDocument/2006/relationships/image" Target="../media/image34.png"/><Relationship Id="rId9" Type="http://schemas.openxmlformats.org/officeDocument/2006/relationships/image" Target="../media/image8.svg"/><Relationship Id="rId14"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4.svg"/><Relationship Id="rId5" Type="http://schemas.openxmlformats.org/officeDocument/2006/relationships/image" Target="../media/image9.png"/><Relationship Id="rId15" Type="http://schemas.openxmlformats.org/officeDocument/2006/relationships/image" Target="../media/image26.sv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20.png"/><Relationship Id="rId1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svg"/><Relationship Id="rId7" Type="http://schemas.openxmlformats.org/officeDocument/2006/relationships/image" Target="../media/image16.sv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sv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4.svg"/><Relationship Id="rId5" Type="http://schemas.openxmlformats.org/officeDocument/2006/relationships/image" Target="../media/image9.png"/><Relationship Id="rId15" Type="http://schemas.openxmlformats.org/officeDocument/2006/relationships/image" Target="../media/image26.sv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20.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3.svg"/><Relationship Id="rId7" Type="http://schemas.openxmlformats.org/officeDocument/2006/relationships/image" Target="../media/image16.svg"/><Relationship Id="rId2" Type="http://schemas.openxmlformats.org/officeDocument/2006/relationships/image" Target="../media/image27.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sv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4.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32.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51.svg"/><Relationship Id="rId3" Type="http://schemas.openxmlformats.org/officeDocument/2006/relationships/image" Target="../media/image8.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4.svg"/><Relationship Id="rId5" Type="http://schemas.openxmlformats.org/officeDocument/2006/relationships/image" Target="../media/image9.png"/><Relationship Id="rId15" Type="http://schemas.openxmlformats.org/officeDocument/2006/relationships/image" Target="../media/image26.svg"/><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20.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3" Type="http://schemas.openxmlformats.org/officeDocument/2006/relationships/image" Target="../media/image14.svg"/><Relationship Id="rId7" Type="http://schemas.openxmlformats.org/officeDocument/2006/relationships/image" Target="../media/image34.svg"/><Relationship Id="rId12" Type="http://schemas.openxmlformats.org/officeDocument/2006/relationships/image" Target="../media/image5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32.svg"/><Relationship Id="rId15" Type="http://schemas.openxmlformats.org/officeDocument/2006/relationships/image" Target="../media/image25.png"/><Relationship Id="rId10" Type="http://schemas.openxmlformats.org/officeDocument/2006/relationships/image" Target="../media/image34.svg"/><Relationship Id="rId4" Type="http://schemas.openxmlformats.org/officeDocument/2006/relationships/image" Target="../media/image9.png"/><Relationship Id="rId9" Type="http://schemas.openxmlformats.org/officeDocument/2006/relationships/image" Target="../media/image18.sv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16.svg"/><Relationship Id="rId2" Type="http://schemas.openxmlformats.org/officeDocument/2006/relationships/image" Target="../media/image26.png"/><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16" name="Group 15"/>
          <p:cNvGrpSpPr/>
          <p:nvPr/>
        </p:nvGrpSpPr>
        <p:grpSpPr>
          <a:xfrm>
            <a:off x="11205597" y="2857500"/>
            <a:ext cx="6761027" cy="7104966"/>
            <a:chOff x="10751856" y="2274953"/>
            <a:chExt cx="6761027" cy="7104966"/>
          </a:xfrm>
        </p:grpSpPr>
        <p:grpSp>
          <p:nvGrpSpPr>
            <p:cNvPr id="2" name="Group 2"/>
            <p:cNvGrpSpPr/>
            <p:nvPr/>
          </p:nvGrpSpPr>
          <p:grpSpPr>
            <a:xfrm>
              <a:off x="10751856" y="7836869"/>
              <a:ext cx="6761027" cy="1543050"/>
              <a:chOff x="0" y="0"/>
              <a:chExt cx="1780682" cy="406400"/>
            </a:xfrm>
          </p:grpSpPr>
          <p:sp>
            <p:nvSpPr>
              <p:cNvPr id="3" name="Freeform 3"/>
              <p:cNvSpPr/>
              <p:nvPr/>
            </p:nvSpPr>
            <p:spPr>
              <a:xfrm>
                <a:off x="0" y="0"/>
                <a:ext cx="1780682" cy="406400"/>
              </a:xfrm>
              <a:custGeom>
                <a:avLst/>
                <a:gdLst/>
                <a:ahLst/>
                <a:cxnLst/>
                <a:rect l="l" t="t" r="r" b="b"/>
                <a:pathLst>
                  <a:path w="1780682" h="406400">
                    <a:moveTo>
                      <a:pt x="890341" y="0"/>
                    </a:moveTo>
                    <a:cubicBezTo>
                      <a:pt x="398619" y="0"/>
                      <a:pt x="0" y="90976"/>
                      <a:pt x="0" y="203200"/>
                    </a:cubicBezTo>
                    <a:cubicBezTo>
                      <a:pt x="0" y="315424"/>
                      <a:pt x="398619" y="406400"/>
                      <a:pt x="890341" y="406400"/>
                    </a:cubicBezTo>
                    <a:cubicBezTo>
                      <a:pt x="1382063" y="406400"/>
                      <a:pt x="1780682" y="315424"/>
                      <a:pt x="1780682" y="203200"/>
                    </a:cubicBezTo>
                    <a:cubicBezTo>
                      <a:pt x="1780682" y="90976"/>
                      <a:pt x="1382063" y="0"/>
                      <a:pt x="890341" y="0"/>
                    </a:cubicBezTo>
                    <a:close/>
                  </a:path>
                </a:pathLst>
              </a:custGeom>
              <a:solidFill>
                <a:srgbClr val="FFEAD8"/>
              </a:solidFill>
            </p:spPr>
          </p:sp>
          <p:sp>
            <p:nvSpPr>
              <p:cNvPr id="4" name="TextBox 4"/>
              <p:cNvSpPr txBox="1"/>
              <p:nvPr/>
            </p:nvSpPr>
            <p:spPr>
              <a:xfrm>
                <a:off x="166939" y="0"/>
                <a:ext cx="1446804" cy="3683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64607" y="2274953"/>
              <a:ext cx="6335523" cy="6549882"/>
            </a:xfrm>
            <a:custGeom>
              <a:avLst/>
              <a:gdLst/>
              <a:ahLst/>
              <a:cxnLst/>
              <a:rect l="l" t="t" r="r" b="b"/>
              <a:pathLst>
                <a:path w="6335523" h="6549882">
                  <a:moveTo>
                    <a:pt x="0" y="0"/>
                  </a:moveTo>
                  <a:lnTo>
                    <a:pt x="6335523" y="0"/>
                  </a:lnTo>
                  <a:lnTo>
                    <a:pt x="6335523" y="6549883"/>
                  </a:lnTo>
                  <a:lnTo>
                    <a:pt x="0" y="65498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22" name="Group 21"/>
          <p:cNvGrpSpPr/>
          <p:nvPr/>
        </p:nvGrpSpPr>
        <p:grpSpPr>
          <a:xfrm>
            <a:off x="-399953" y="-736924"/>
            <a:ext cx="19087907" cy="1473847"/>
            <a:chOff x="-399953" y="-736924"/>
            <a:chExt cx="19087907" cy="1473847"/>
          </a:xfrm>
        </p:grpSpPr>
        <p:sp>
          <p:nvSpPr>
            <p:cNvPr id="7" name="Freeform 7"/>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25" name="Freeform 7"/>
          <p:cNvSpPr/>
          <p:nvPr/>
        </p:nvSpPr>
        <p:spPr>
          <a:xfrm>
            <a:off x="14566056" y="1732304"/>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6" name="Freeform 10"/>
          <p:cNvSpPr/>
          <p:nvPr/>
        </p:nvSpPr>
        <p:spPr>
          <a:xfrm rot="16200000">
            <a:off x="16503826" y="1343418"/>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8">
              <a:extLst>
                <a:ext uri="{96DAC541-7B7A-43D3-8B79-37D633B846F1}">
                  <asvg:svgBlip xmlns="" xmlns:asvg="http://schemas.microsoft.com/office/drawing/2016/SVG/main" r:embed="rId9"/>
                </a:ext>
              </a:extLst>
            </a:blip>
            <a:stretch>
              <a:fillRect l="-70662" t="-61082"/>
            </a:stretch>
          </a:blipFill>
        </p:spPr>
      </p:sp>
      <p:sp>
        <p:nvSpPr>
          <p:cNvPr id="27" name="Freeform 10"/>
          <p:cNvSpPr/>
          <p:nvPr/>
        </p:nvSpPr>
        <p:spPr>
          <a:xfrm rot="11521819">
            <a:off x="12164647" y="1123397"/>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 xmlns:asvg="http://schemas.microsoft.com/office/drawing/2016/SVG/main" r:embed="rId11"/>
                </a:ext>
              </a:extLst>
            </a:blip>
            <a:stretch>
              <a:fillRect l="-70662" t="-61082"/>
            </a:stretch>
          </a:blipFill>
        </p:spPr>
      </p:sp>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13" y="-232032"/>
            <a:ext cx="2100992" cy="2100992"/>
          </a:xfrm>
          <a:prstGeom prst="rect">
            <a:avLst/>
          </a:prstGeom>
        </p:spPr>
      </p:pic>
      <p:pic>
        <p:nvPicPr>
          <p:cNvPr id="15" name="Picture 14"/>
          <p:cNvPicPr>
            <a:picLocks noChangeAspect="1"/>
          </p:cNvPicPr>
          <p:nvPr/>
        </p:nvPicPr>
        <p:blipFill>
          <a:blip r:embed="rId13"/>
          <a:stretch>
            <a:fillRect/>
          </a:stretch>
        </p:blipFill>
        <p:spPr>
          <a:xfrm>
            <a:off x="-399954" y="9416360"/>
            <a:ext cx="19094327" cy="1475360"/>
          </a:xfrm>
          <a:prstGeom prst="rect">
            <a:avLst/>
          </a:prstGeom>
        </p:spPr>
      </p:pic>
      <p:pic>
        <p:nvPicPr>
          <p:cNvPr id="34" name="Picture 33"/>
          <p:cNvPicPr>
            <a:picLocks noChangeAspect="1"/>
          </p:cNvPicPr>
          <p:nvPr/>
        </p:nvPicPr>
        <p:blipFill>
          <a:blip r:embed="rId14"/>
          <a:stretch>
            <a:fillRect/>
          </a:stretch>
        </p:blipFill>
        <p:spPr>
          <a:xfrm>
            <a:off x="203126" y="1318202"/>
            <a:ext cx="11839458" cy="87607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551077" y="-878060"/>
            <a:ext cx="1473847" cy="12949901"/>
            <a:chOff x="17551077" y="-878060"/>
            <a:chExt cx="1473847" cy="12949901"/>
          </a:xfrm>
        </p:grpSpPr>
        <p:sp>
          <p:nvSpPr>
            <p:cNvPr id="3" name="Freeform 35"/>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4" name="Freeform 36"/>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grpSp>
        <p:nvGrpSpPr>
          <p:cNvPr id="5" name="Group 4"/>
          <p:cNvGrpSpPr/>
          <p:nvPr/>
        </p:nvGrpSpPr>
        <p:grpSpPr>
          <a:xfrm>
            <a:off x="-736924" y="-1215006"/>
            <a:ext cx="1473847" cy="12949901"/>
            <a:chOff x="17551077" y="-878060"/>
            <a:chExt cx="1473847" cy="12949901"/>
          </a:xfrm>
        </p:grpSpPr>
        <p:sp>
          <p:nvSpPr>
            <p:cNvPr id="6" name="Freeform 35"/>
            <p:cNvSpPr/>
            <p:nvPr/>
          </p:nvSpPr>
          <p:spPr>
            <a:xfrm rot="-10800000">
              <a:off x="17551077" y="5259945"/>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sp>
          <p:nvSpPr>
            <p:cNvPr id="7" name="Freeform 36"/>
            <p:cNvSpPr/>
            <p:nvPr/>
          </p:nvSpPr>
          <p:spPr>
            <a:xfrm rot="-10800000">
              <a:off x="17551077" y="-878060"/>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9"/>
                  </a:ext>
                </a:extLst>
              </a:blip>
              <a:stretch>
                <a:fillRect/>
              </a:stretch>
            </a:blipFill>
          </p:spPr>
        </p:sp>
      </p:grpSp>
      <p:grpSp>
        <p:nvGrpSpPr>
          <p:cNvPr id="8" name="Group 7"/>
          <p:cNvGrpSpPr/>
          <p:nvPr/>
        </p:nvGrpSpPr>
        <p:grpSpPr>
          <a:xfrm>
            <a:off x="9667347" y="4904941"/>
            <a:ext cx="5523882" cy="5364001"/>
            <a:chOff x="11905205" y="921377"/>
            <a:chExt cx="4930990" cy="4338568"/>
          </a:xfrm>
        </p:grpSpPr>
        <p:sp>
          <p:nvSpPr>
            <p:cNvPr id="9" name="Freeform 33"/>
            <p:cNvSpPr/>
            <p:nvPr/>
          </p:nvSpPr>
          <p:spPr>
            <a:xfrm rot="7950196">
              <a:off x="15621755" y="2534098"/>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10">
                <a:extLst>
                  <a:ext uri="{96DAC541-7B7A-43D3-8B79-37D633B846F1}">
                    <asvg:svgBlip xmlns="" xmlns:asvg="http://schemas.microsoft.com/office/drawing/2016/SVG/main" r:embed="rId5"/>
                  </a:ext>
                </a:extLst>
              </a:blip>
              <a:stretch>
                <a:fillRect r="-234007" b="-118124"/>
              </a:stretch>
            </a:blipFill>
          </p:spPr>
        </p:sp>
        <p:sp>
          <p:nvSpPr>
            <p:cNvPr id="10" name="Freeform 34"/>
            <p:cNvSpPr/>
            <p:nvPr/>
          </p:nvSpPr>
          <p:spPr>
            <a:xfrm>
              <a:off x="11905205" y="921377"/>
              <a:ext cx="4430363" cy="4338568"/>
            </a:xfrm>
            <a:custGeom>
              <a:avLst/>
              <a:gdLst/>
              <a:ahLst/>
              <a:cxnLst/>
              <a:rect l="l" t="t" r="r" b="b"/>
              <a:pathLst>
                <a:path w="4430363" h="4338568">
                  <a:moveTo>
                    <a:pt x="0" y="0"/>
                  </a:moveTo>
                  <a:lnTo>
                    <a:pt x="4430363" y="0"/>
                  </a:lnTo>
                  <a:lnTo>
                    <a:pt x="4430363" y="4338568"/>
                  </a:lnTo>
                  <a:lnTo>
                    <a:pt x="0" y="4338568"/>
                  </a:lnTo>
                  <a:lnTo>
                    <a:pt x="0" y="0"/>
                  </a:lnTo>
                  <a:close/>
                </a:path>
              </a:pathLst>
            </a:custGeom>
            <a:blipFill>
              <a:blip r:embed="rId11">
                <a:extLst>
                  <a:ext uri="{96DAC541-7B7A-43D3-8B79-37D633B846F1}">
                    <asvg:svgBlip xmlns="" xmlns:asvg="http://schemas.microsoft.com/office/drawing/2016/SVG/main" r:embed="rId7"/>
                  </a:ext>
                </a:extLst>
              </a:blip>
              <a:stretch>
                <a:fillRect l="-41565" r="-40586" b="-44408"/>
              </a:stretch>
            </a:blipFill>
          </p:spPr>
        </p:sp>
      </p:grpSp>
      <p:sp>
        <p:nvSpPr>
          <p:cNvPr id="21" name="Freeform 2"/>
          <p:cNvSpPr/>
          <p:nvPr/>
        </p:nvSpPr>
        <p:spPr>
          <a:xfrm>
            <a:off x="5132847" y="4904941"/>
            <a:ext cx="4216398" cy="5382060"/>
          </a:xfrm>
          <a:custGeom>
            <a:avLst/>
            <a:gdLst/>
            <a:ahLst/>
            <a:cxnLst/>
            <a:rect l="l" t="t" r="r" b="b"/>
            <a:pathLst>
              <a:path w="4870984" h="5535209">
                <a:moveTo>
                  <a:pt x="0" y="0"/>
                </a:moveTo>
                <a:lnTo>
                  <a:pt x="4870984" y="0"/>
                </a:lnTo>
                <a:lnTo>
                  <a:pt x="4870984" y="5535209"/>
                </a:lnTo>
                <a:lnTo>
                  <a:pt x="0" y="5535209"/>
                </a:lnTo>
                <a:lnTo>
                  <a:pt x="0" y="0"/>
                </a:lnTo>
                <a:close/>
              </a:path>
            </a:pathLst>
          </a:custGeom>
          <a:blipFill>
            <a:blip r:embed="rId12">
              <a:extLst>
                <a:ext uri="{96DAC541-7B7A-43D3-8B79-37D633B846F1}">
                  <asvg:svgBlip xmlns="" xmlns:asvg="http://schemas.microsoft.com/office/drawing/2016/SVG/main" r:embed="rId3"/>
                </a:ext>
              </a:extLst>
            </a:blip>
            <a:stretch>
              <a:fillRect/>
            </a:stretch>
          </a:blipFill>
        </p:spPr>
      </p:sp>
      <p:sp>
        <p:nvSpPr>
          <p:cNvPr id="25" name="Freeform 10"/>
          <p:cNvSpPr/>
          <p:nvPr/>
        </p:nvSpPr>
        <p:spPr>
          <a:xfrm rot="15371422">
            <a:off x="14527838" y="605089"/>
            <a:ext cx="1077842" cy="1131039"/>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3">
              <a:extLst>
                <a:ext uri="{96DAC541-7B7A-43D3-8B79-37D633B846F1}">
                  <asvg:svgBlip xmlns="" xmlns:asvg="http://schemas.microsoft.com/office/drawing/2016/SVG/main" r:embed="rId14"/>
                </a:ext>
              </a:extLst>
            </a:blip>
            <a:stretch>
              <a:fillRect l="-70662" t="-61082"/>
            </a:stretch>
          </a:blipFill>
        </p:spPr>
      </p:sp>
      <p:sp>
        <p:nvSpPr>
          <p:cNvPr id="26" name="Freeform 11"/>
          <p:cNvSpPr/>
          <p:nvPr/>
        </p:nvSpPr>
        <p:spPr>
          <a:xfrm rot="2215747">
            <a:off x="12243776" y="705554"/>
            <a:ext cx="851198" cy="1212808"/>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13">
              <a:extLst>
                <a:ext uri="{96DAC541-7B7A-43D3-8B79-37D633B846F1}">
                  <asvg:svgBlip xmlns="" xmlns:asvg="http://schemas.microsoft.com/office/drawing/2016/SVG/main" r:embed="rId14"/>
                </a:ext>
              </a:extLst>
            </a:blip>
            <a:stretch>
              <a:fillRect r="-234007" b="-118124"/>
            </a:stretch>
          </a:blipFill>
        </p:spPr>
      </p:sp>
      <p:sp>
        <p:nvSpPr>
          <p:cNvPr id="27" name="Freeform 39"/>
          <p:cNvSpPr/>
          <p:nvPr/>
        </p:nvSpPr>
        <p:spPr>
          <a:xfrm rot="20947166">
            <a:off x="2905214" y="7277527"/>
            <a:ext cx="914510" cy="1156666"/>
          </a:xfrm>
          <a:custGeom>
            <a:avLst/>
            <a:gdLst/>
            <a:ahLst/>
            <a:cxnLst/>
            <a:rect l="l" t="t" r="r" b="b"/>
            <a:pathLst>
              <a:path w="816353" h="935547">
                <a:moveTo>
                  <a:pt x="0" y="0"/>
                </a:moveTo>
                <a:lnTo>
                  <a:pt x="816353" y="0"/>
                </a:lnTo>
                <a:lnTo>
                  <a:pt x="816353" y="935547"/>
                </a:lnTo>
                <a:lnTo>
                  <a:pt x="0" y="93554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8" name="Freeform 10"/>
          <p:cNvSpPr/>
          <p:nvPr/>
        </p:nvSpPr>
        <p:spPr>
          <a:xfrm rot="1011409">
            <a:off x="8698704" y="426968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3">
              <a:extLst>
                <a:ext uri="{96DAC541-7B7A-43D3-8B79-37D633B846F1}">
                  <asvg:svgBlip xmlns="" xmlns:asvg="http://schemas.microsoft.com/office/drawing/2016/SVG/main" r:embed="rId14"/>
                </a:ext>
              </a:extLst>
            </a:blip>
            <a:stretch>
              <a:fillRect l="-70662" t="-61082"/>
            </a:stretch>
          </a:blipFill>
        </p:spPr>
      </p:sp>
      <p:sp>
        <p:nvSpPr>
          <p:cNvPr id="29" name="Freeform 11"/>
          <p:cNvSpPr/>
          <p:nvPr/>
        </p:nvSpPr>
        <p:spPr>
          <a:xfrm rot="2215747">
            <a:off x="2379985" y="640733"/>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13">
              <a:extLst>
                <a:ext uri="{96DAC541-7B7A-43D3-8B79-37D633B846F1}">
                  <asvg:svgBlip xmlns="" xmlns:asvg="http://schemas.microsoft.com/office/drawing/2016/SVG/main" r:embed="rId14"/>
                </a:ext>
              </a:extLst>
            </a:blip>
            <a:stretch>
              <a:fillRect r="-234007" b="-118124"/>
            </a:stretch>
          </a:blipFill>
        </p:spPr>
      </p:sp>
      <p:sp>
        <p:nvSpPr>
          <p:cNvPr id="31" name="Freeform 24"/>
          <p:cNvSpPr/>
          <p:nvPr/>
        </p:nvSpPr>
        <p:spPr>
          <a:xfrm rot="622611">
            <a:off x="7071484" y="589911"/>
            <a:ext cx="782799" cy="844195"/>
          </a:xfrm>
          <a:custGeom>
            <a:avLst/>
            <a:gdLst/>
            <a:ahLst/>
            <a:cxnLst/>
            <a:rect l="l" t="t" r="r" b="b"/>
            <a:pathLst>
              <a:path w="782799" h="844195">
                <a:moveTo>
                  <a:pt x="0" y="0"/>
                </a:moveTo>
                <a:lnTo>
                  <a:pt x="782800" y="0"/>
                </a:lnTo>
                <a:lnTo>
                  <a:pt x="782800" y="844195"/>
                </a:lnTo>
                <a:lnTo>
                  <a:pt x="0" y="84419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pic>
        <p:nvPicPr>
          <p:cNvPr id="32" name="Picture 31"/>
          <p:cNvPicPr>
            <a:picLocks noChangeAspect="1"/>
          </p:cNvPicPr>
          <p:nvPr/>
        </p:nvPicPr>
        <p:blipFill>
          <a:blip r:embed="rId19"/>
          <a:stretch>
            <a:fillRect/>
          </a:stretch>
        </p:blipFill>
        <p:spPr>
          <a:xfrm>
            <a:off x="1175645" y="1880572"/>
            <a:ext cx="16278358" cy="4865030"/>
          </a:xfrm>
          <a:prstGeom prst="rect">
            <a:avLst/>
          </a:prstGeom>
        </p:spPr>
      </p:pic>
    </p:spTree>
    <p:extLst>
      <p:ext uri="{BB962C8B-B14F-4D97-AF65-F5344CB8AC3E}">
        <p14:creationId xmlns:p14="http://schemas.microsoft.com/office/powerpoint/2010/main" val="11060819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0266" y="1162467"/>
            <a:ext cx="16387468" cy="7962066"/>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 xmlns:asvg="http://schemas.microsoft.com/office/drawing/2016/SVG/main" r:embed="rId6"/>
                </a:ext>
              </a:extLst>
            </a:blip>
            <a:stretch>
              <a:fillRect l="-70662" t="-61082"/>
            </a:stretch>
          </a:blipFill>
        </p:spPr>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 xmlns:asvg="http://schemas.microsoft.com/office/drawing/2016/SVG/main" r:embed="rId6"/>
                </a:ext>
              </a:extLst>
            </a:blip>
            <a:stretch>
              <a:fillRect r="-234007" b="-118124"/>
            </a:stretch>
          </a:blipFill>
        </p:spPr>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9183524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5" name="Group 14"/>
          <p:cNvGrpSpPr/>
          <p:nvPr/>
        </p:nvGrpSpPr>
        <p:grpSpPr>
          <a:xfrm>
            <a:off x="685800" y="4011536"/>
            <a:ext cx="10896600" cy="4114800"/>
            <a:chOff x="762000" y="3238500"/>
            <a:chExt cx="10896600" cy="4114800"/>
          </a:xfrm>
        </p:grpSpPr>
        <p:sp>
          <p:nvSpPr>
            <p:cNvPr id="13" name="Rectangle 12"/>
            <p:cNvSpPr/>
            <p:nvPr/>
          </p:nvSpPr>
          <p:spPr>
            <a:xfrm>
              <a:off x="762000" y="3238500"/>
              <a:ext cx="108966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3416320"/>
            </a:xfrm>
            <a:prstGeom prst="rect">
              <a:avLst/>
            </a:prstGeom>
          </p:spPr>
          <p:txBody>
            <a:bodyPr wrap="square">
              <a:spAutoFit/>
            </a:bodyPr>
            <a:lstStyle/>
            <a:p>
              <a:pPr algn="ctr"/>
              <a:r>
                <a:rPr lang="en-GB" sz="7200" dirty="0" err="1" smtClean="0">
                  <a:latin typeface="Cambria" panose="02040503050406030204" pitchFamily="18" charset="0"/>
                  <a:ea typeface="Cambria" panose="02040503050406030204" pitchFamily="18" charset="0"/>
                </a:rPr>
                <a:t>Bỏ</a:t>
              </a:r>
              <a:r>
                <a:rPr lang="en-GB" sz="7200" dirty="0" smtClean="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phiếu</a:t>
              </a:r>
              <a:r>
                <a:rPr lang="en-GB" sz="7200" dirty="0">
                  <a:latin typeface="Cambria" panose="02040503050406030204" pitchFamily="18" charset="0"/>
                  <a:ea typeface="Cambria" panose="02040503050406030204" pitchFamily="18" charset="0"/>
                </a:rPr>
                <a:t> </a:t>
              </a:r>
              <a:r>
                <a:rPr lang="en-GB" sz="7200" dirty="0" err="1" smtClean="0">
                  <a:latin typeface="Cambria" panose="02040503050406030204" pitchFamily="18" charset="0"/>
                  <a:ea typeface="Cambria" panose="02040503050406030204" pitchFamily="18" charset="0"/>
                </a:rPr>
                <a:t>bình</a:t>
              </a:r>
              <a:r>
                <a:rPr lang="en-GB" sz="7200" dirty="0" smtClean="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chọn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cho</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hoạt</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động</a:t>
              </a:r>
              <a:r>
                <a:rPr lang="en-GB" sz="7200" dirty="0">
                  <a:latin typeface="Cambria" panose="02040503050406030204" pitchFamily="18" charset="0"/>
                  <a:ea typeface="Cambria" panose="02040503050406030204" pitchFamily="18" charset="0"/>
                </a:rPr>
                <a:t> </a:t>
              </a:r>
              <a:r>
                <a:rPr lang="en-GB" sz="7200" dirty="0" err="1" smtClean="0">
                  <a:latin typeface="Cambria" panose="02040503050406030204" pitchFamily="18" charset="0"/>
                  <a:ea typeface="Cambria" panose="02040503050406030204" pitchFamily="18" charset="0"/>
                </a:rPr>
                <a:t>và</a:t>
              </a:r>
              <a:r>
                <a:rPr lang="en-GB" sz="7200" dirty="0" smtClean="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bản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kế</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hoạch</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khả</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thi</a:t>
              </a:r>
              <a:r>
                <a:rPr lang="en-GB" sz="7200" dirty="0">
                  <a:latin typeface="Cambria" panose="02040503050406030204" pitchFamily="18" charset="0"/>
                  <a:ea typeface="Cambria" panose="02040503050406030204" pitchFamily="18" charset="0"/>
                </a:rPr>
                <a:t> </a:t>
              </a:r>
              <a:r>
                <a:rPr lang="en-GB" sz="7200" dirty="0" smtClean="0">
                  <a:latin typeface="Cambria" panose="02040503050406030204" pitchFamily="18" charset="0"/>
                  <a:ea typeface="Cambria" panose="02040503050406030204" pitchFamily="18" charset="0"/>
                </a:rPr>
                <a:t>nhất</a:t>
              </a:r>
              <a:endParaRPr lang="en-GB" sz="7200" dirty="0">
                <a:latin typeface="Cambria" panose="02040503050406030204" pitchFamily="18" charset="0"/>
                <a:ea typeface="Cambria" panose="02040503050406030204" pitchFamily="18" charset="0"/>
              </a:endParaRPr>
            </a:p>
          </p:txBody>
        </p:sp>
      </p:grpSp>
      <p:sp>
        <p:nvSpPr>
          <p:cNvPr id="17" name="Freeform 10"/>
          <p:cNvSpPr/>
          <p:nvPr/>
        </p:nvSpPr>
        <p:spPr>
          <a:xfrm rot="15371422">
            <a:off x="15690219" y="128844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6">
              <a:extLst>
                <a:ext uri="{96DAC541-7B7A-43D3-8B79-37D633B846F1}">
                  <asvg:svgBlip xmlns="" xmlns:asvg="http://schemas.microsoft.com/office/drawing/2016/SVG/main" r:embed="rId7"/>
                </a:ext>
              </a:extLst>
            </a:blip>
            <a:stretch>
              <a:fillRect l="-70662" t="-61082"/>
            </a:stretch>
          </a:blipFill>
        </p:spPr>
      </p:sp>
      <p:sp>
        <p:nvSpPr>
          <p:cNvPr id="18" name="Freeform 11"/>
          <p:cNvSpPr/>
          <p:nvPr/>
        </p:nvSpPr>
        <p:spPr>
          <a:xfrm rot="2215747">
            <a:off x="13071310" y="138746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6">
              <a:extLst>
                <a:ext uri="{96DAC541-7B7A-43D3-8B79-37D633B846F1}">
                  <asvg:svgBlip xmlns="" xmlns:asvg="http://schemas.microsoft.com/office/drawing/2016/SVG/main" r:embed="rId7"/>
                </a:ext>
              </a:extLst>
            </a:blip>
            <a:stretch>
              <a:fillRect r="-234007" b="-118124"/>
            </a:stretch>
          </a:blipFill>
        </p:spPr>
      </p:sp>
      <p:sp>
        <p:nvSpPr>
          <p:cNvPr id="19" name="Freeform 3"/>
          <p:cNvSpPr/>
          <p:nvPr/>
        </p:nvSpPr>
        <p:spPr>
          <a:xfrm>
            <a:off x="12278492" y="3113935"/>
            <a:ext cx="5016315" cy="6172200"/>
          </a:xfrm>
          <a:custGeom>
            <a:avLst/>
            <a:gdLst/>
            <a:ahLst/>
            <a:cxnLst/>
            <a:rect l="l" t="t" r="r" b="b"/>
            <a:pathLst>
              <a:path w="5016315" h="6172200">
                <a:moveTo>
                  <a:pt x="0" y="0"/>
                </a:moveTo>
                <a:lnTo>
                  <a:pt x="5016316" y="0"/>
                </a:lnTo>
                <a:lnTo>
                  <a:pt x="5016316" y="6172200"/>
                </a:lnTo>
                <a:lnTo>
                  <a:pt x="0" y="6172200"/>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pic>
        <p:nvPicPr>
          <p:cNvPr id="16" name="Picture 15"/>
          <p:cNvPicPr>
            <a:picLocks noChangeAspect="1"/>
          </p:cNvPicPr>
          <p:nvPr/>
        </p:nvPicPr>
        <p:blipFill>
          <a:blip r:embed="rId9"/>
          <a:stretch>
            <a:fillRect/>
          </a:stretch>
        </p:blipFill>
        <p:spPr>
          <a:xfrm>
            <a:off x="3352800" y="1537015"/>
            <a:ext cx="7163421" cy="2017951"/>
          </a:xfrm>
          <a:prstGeom prst="rect">
            <a:avLst/>
          </a:prstGeom>
        </p:spPr>
      </p:pic>
    </p:spTree>
    <p:extLst>
      <p:ext uri="{BB962C8B-B14F-4D97-AF65-F5344CB8AC3E}">
        <p14:creationId xmlns:p14="http://schemas.microsoft.com/office/powerpoint/2010/main" val="8265532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50266" y="1162467"/>
            <a:ext cx="16387468" cy="7962066"/>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 xmlns:asvg="http://schemas.microsoft.com/office/drawing/2016/SVG/main" r:embed="rId6"/>
                </a:ext>
              </a:extLst>
            </a:blip>
            <a:stretch>
              <a:fillRect l="-70662" t="-61082"/>
            </a:stretch>
          </a:blipFill>
        </p:spPr>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 xmlns:asvg="http://schemas.microsoft.com/office/drawing/2016/SVG/main" r:embed="rId6"/>
                </a:ext>
              </a:extLst>
            </a:blip>
            <a:stretch>
              <a:fillRect r="-234007" b="-118124"/>
            </a:stretch>
          </a:blipFill>
        </p:spPr>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7624682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15" name="Group 14"/>
          <p:cNvGrpSpPr/>
          <p:nvPr/>
        </p:nvGrpSpPr>
        <p:grpSpPr>
          <a:xfrm>
            <a:off x="638534" y="3917596"/>
            <a:ext cx="10896600" cy="4114800"/>
            <a:chOff x="714734" y="3144560"/>
            <a:chExt cx="10896600" cy="4114800"/>
          </a:xfrm>
        </p:grpSpPr>
        <p:sp>
          <p:nvSpPr>
            <p:cNvPr id="13" name="Rectangle 12"/>
            <p:cNvSpPr/>
            <p:nvPr/>
          </p:nvSpPr>
          <p:spPr>
            <a:xfrm>
              <a:off x="714734" y="3144560"/>
              <a:ext cx="10896600" cy="411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3416320"/>
            </a:xfrm>
            <a:prstGeom prst="rect">
              <a:avLst/>
            </a:prstGeom>
          </p:spPr>
          <p:txBody>
            <a:bodyPr wrap="square">
              <a:spAutoFit/>
            </a:bodyPr>
            <a:lstStyle/>
            <a:p>
              <a:pPr algn="ctr"/>
              <a:r>
                <a:rPr lang="en-GB" sz="7200" dirty="0">
                  <a:latin typeface="Cambria" panose="02040503050406030204" pitchFamily="18" charset="0"/>
                  <a:ea typeface="Cambria" panose="02040503050406030204" pitchFamily="18" charset="0"/>
                </a:rPr>
                <a:t> </a:t>
              </a:r>
              <a:r>
                <a:rPr lang="en-GB" sz="7200" dirty="0" err="1" smtClean="0">
                  <a:latin typeface="Cambria" panose="02040503050406030204" pitchFamily="18" charset="0"/>
                  <a:ea typeface="Cambria" panose="02040503050406030204" pitchFamily="18" charset="0"/>
                </a:rPr>
                <a:t>Chuẩn</a:t>
              </a:r>
              <a:r>
                <a:rPr lang="en-GB" sz="7200" dirty="0" smtClean="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bị</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đồ</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dùng</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cho</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việc</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thực</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hiện</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kế</a:t>
              </a:r>
              <a:r>
                <a:rPr lang="en-GB" sz="7200" dirty="0">
                  <a:latin typeface="Cambria" panose="02040503050406030204" pitchFamily="18" charset="0"/>
                  <a:ea typeface="Cambria" panose="02040503050406030204" pitchFamily="18" charset="0"/>
                </a:rPr>
                <a:t> </a:t>
              </a:r>
              <a:r>
                <a:rPr lang="en-GB" sz="7200" dirty="0" err="1">
                  <a:latin typeface="Cambria" panose="02040503050406030204" pitchFamily="18" charset="0"/>
                  <a:ea typeface="Cambria" panose="02040503050406030204" pitchFamily="18" charset="0"/>
                </a:rPr>
                <a:t>hoạch</a:t>
              </a:r>
              <a:r>
                <a:rPr lang="en-GB" sz="7200" dirty="0">
                  <a:latin typeface="Cambria" panose="02040503050406030204" pitchFamily="18" charset="0"/>
                  <a:ea typeface="Cambria" panose="02040503050406030204" pitchFamily="18" charset="0"/>
                </a:rPr>
                <a:t> </a:t>
              </a:r>
              <a:r>
                <a:rPr lang="en-GB" sz="7200" b="1" i="1" dirty="0">
                  <a:latin typeface="Cambria" panose="02040503050406030204" pitchFamily="18" charset="0"/>
                  <a:ea typeface="Cambria" panose="02040503050406030204" pitchFamily="18" charset="0"/>
                </a:rPr>
                <a:t>“</a:t>
              </a:r>
              <a:r>
                <a:rPr lang="en-GB" sz="7200" b="1" i="1" dirty="0" err="1">
                  <a:latin typeface="Cambria" panose="02040503050406030204" pitchFamily="18" charset="0"/>
                  <a:ea typeface="Cambria" panose="02040503050406030204" pitchFamily="18" charset="0"/>
                </a:rPr>
                <a:t>Cùng</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làm</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nên</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kỉ</a:t>
              </a:r>
              <a:r>
                <a:rPr lang="en-GB" sz="7200" b="1" i="1" dirty="0">
                  <a:latin typeface="Cambria" panose="02040503050406030204" pitchFamily="18" charset="0"/>
                  <a:ea typeface="Cambria" panose="02040503050406030204" pitchFamily="18" charset="0"/>
                </a:rPr>
                <a:t> </a:t>
              </a:r>
              <a:r>
                <a:rPr lang="en-GB" sz="7200" b="1" i="1" dirty="0" err="1">
                  <a:latin typeface="Cambria" panose="02040503050406030204" pitchFamily="18" charset="0"/>
                  <a:ea typeface="Cambria" panose="02040503050406030204" pitchFamily="18" charset="0"/>
                </a:rPr>
                <a:t>niệm</a:t>
              </a:r>
              <a:r>
                <a:rPr lang="en-GB" sz="7200" b="1" i="1" dirty="0">
                  <a:latin typeface="Cambria" panose="02040503050406030204" pitchFamily="18" charset="0"/>
                  <a:ea typeface="Cambria" panose="02040503050406030204" pitchFamily="18" charset="0"/>
                </a:rPr>
                <a:t>”</a:t>
              </a:r>
            </a:p>
          </p:txBody>
        </p:sp>
      </p:grpSp>
      <p:sp>
        <p:nvSpPr>
          <p:cNvPr id="17" name="Freeform 10"/>
          <p:cNvSpPr/>
          <p:nvPr/>
        </p:nvSpPr>
        <p:spPr>
          <a:xfrm rot="15371422">
            <a:off x="15690219" y="1288444"/>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6">
              <a:extLst>
                <a:ext uri="{96DAC541-7B7A-43D3-8B79-37D633B846F1}">
                  <asvg:svgBlip xmlns="" xmlns:asvg="http://schemas.microsoft.com/office/drawing/2016/SVG/main" r:embed="rId7"/>
                </a:ext>
              </a:extLst>
            </a:blip>
            <a:stretch>
              <a:fillRect l="-70662" t="-61082"/>
            </a:stretch>
          </a:blipFill>
        </p:spPr>
      </p:sp>
      <p:sp>
        <p:nvSpPr>
          <p:cNvPr id="18" name="Freeform 11"/>
          <p:cNvSpPr/>
          <p:nvPr/>
        </p:nvSpPr>
        <p:spPr>
          <a:xfrm rot="2215747">
            <a:off x="13071310" y="138746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6">
              <a:extLst>
                <a:ext uri="{96DAC541-7B7A-43D3-8B79-37D633B846F1}">
                  <asvg:svgBlip xmlns="" xmlns:asvg="http://schemas.microsoft.com/office/drawing/2016/SVG/main" r:embed="rId7"/>
                </a:ext>
              </a:extLst>
            </a:blip>
            <a:stretch>
              <a:fillRect r="-234007" b="-118124"/>
            </a:stretch>
          </a:blipFill>
        </p:spPr>
      </p:sp>
      <p:sp>
        <p:nvSpPr>
          <p:cNvPr id="19" name="Freeform 3"/>
          <p:cNvSpPr/>
          <p:nvPr/>
        </p:nvSpPr>
        <p:spPr>
          <a:xfrm>
            <a:off x="12278492" y="3113935"/>
            <a:ext cx="5016315" cy="6172200"/>
          </a:xfrm>
          <a:custGeom>
            <a:avLst/>
            <a:gdLst/>
            <a:ahLst/>
            <a:cxnLst/>
            <a:rect l="l" t="t" r="r" b="b"/>
            <a:pathLst>
              <a:path w="5016315" h="6172200">
                <a:moveTo>
                  <a:pt x="0" y="0"/>
                </a:moveTo>
                <a:lnTo>
                  <a:pt x="5016316" y="0"/>
                </a:lnTo>
                <a:lnTo>
                  <a:pt x="5016316" y="6172200"/>
                </a:lnTo>
                <a:lnTo>
                  <a:pt x="0" y="6172200"/>
                </a:lnTo>
                <a:lnTo>
                  <a:pt x="0" y="0"/>
                </a:lnTo>
                <a:close/>
              </a:path>
            </a:pathLst>
          </a:custGeom>
          <a:blipFill>
            <a:blip r:embed="rId8">
              <a:extLst>
                <a:ext uri="{96DAC541-7B7A-43D3-8B79-37D633B846F1}">
                  <asvg:svgBlip xmlns="" xmlns:asvg="http://schemas.microsoft.com/office/drawing/2016/SVG/main" r:embed="rId3"/>
                </a:ext>
              </a:extLst>
            </a:blip>
            <a:stretch>
              <a:fillRect/>
            </a:stretch>
          </a:blipFill>
        </p:spPr>
      </p:sp>
      <p:pic>
        <p:nvPicPr>
          <p:cNvPr id="2" name="Picture 1"/>
          <p:cNvPicPr>
            <a:picLocks noChangeAspect="1"/>
          </p:cNvPicPr>
          <p:nvPr/>
        </p:nvPicPr>
        <p:blipFill>
          <a:blip r:embed="rId9"/>
          <a:stretch>
            <a:fillRect/>
          </a:stretch>
        </p:blipFill>
        <p:spPr>
          <a:xfrm>
            <a:off x="3505200" y="1280184"/>
            <a:ext cx="7163421" cy="2017951"/>
          </a:xfrm>
          <a:prstGeom prst="rect">
            <a:avLst/>
          </a:prstGeom>
        </p:spPr>
      </p:pic>
    </p:spTree>
    <p:extLst>
      <p:ext uri="{BB962C8B-B14F-4D97-AF65-F5344CB8AC3E}">
        <p14:creationId xmlns:p14="http://schemas.microsoft.com/office/powerpoint/2010/main" val="30012483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11298542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BA827D-7D36-F970-768A-797A815FC78F}"/>
              </a:ext>
            </a:extLst>
          </p:cNvPr>
          <p:cNvPicPr>
            <a:picLocks noChangeAspect="1"/>
          </p:cNvPicPr>
          <p:nvPr/>
        </p:nvPicPr>
        <p:blipFill rotWithShape="1">
          <a:blip r:embed="rId2">
            <a:extLst>
              <a:ext uri="{96DAC541-7B7A-43D3-8B79-37D633B846F1}">
                <asvg:svgBlip xmlns="" xmlns:asvg="http://schemas.microsoft.com/office/drawing/2016/SVG/main" r:embed="rId3"/>
              </a:ext>
            </a:extLst>
          </a:blip>
          <a:srcRect l="21517" t="27354" r="19795" b="5469"/>
          <a:stretch/>
        </p:blipFill>
        <p:spPr>
          <a:xfrm>
            <a:off x="0" y="-276438"/>
            <a:ext cx="18288000" cy="10655583"/>
          </a:xfrm>
          <a:prstGeom prst="rect">
            <a:avLst/>
          </a:prstGeom>
        </p:spPr>
      </p:pic>
      <p:pic>
        <p:nvPicPr>
          <p:cNvPr id="4" name="Picture 3">
            <a:extLst>
              <a:ext uri="{FF2B5EF4-FFF2-40B4-BE49-F238E27FC236}">
                <a16:creationId xmlns:a16="http://schemas.microsoft.com/office/drawing/2014/main"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220683" y="2108835"/>
            <a:ext cx="3694698" cy="8178165"/>
          </a:xfrm>
          <a:prstGeom prst="rect">
            <a:avLst/>
          </a:prstGeom>
        </p:spPr>
      </p:pic>
      <p:pic>
        <p:nvPicPr>
          <p:cNvPr id="5" name="Picture 4">
            <a:extLst>
              <a:ext uri="{FF2B5EF4-FFF2-40B4-BE49-F238E27FC236}">
                <a16:creationId xmlns:a16="http://schemas.microsoft.com/office/drawing/2014/main"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3745905" y="2200982"/>
            <a:ext cx="3836025" cy="8178164"/>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7661286" y="1807446"/>
            <a:ext cx="9326880" cy="53781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1447800" y="-10026"/>
            <a:ext cx="14912108" cy="2645893"/>
          </a:xfrm>
          <a:prstGeom prst="rect">
            <a:avLst/>
          </a:prstGeom>
        </p:spPr>
      </p:pic>
    </p:spTree>
    <p:extLst>
      <p:ext uri="{BB962C8B-B14F-4D97-AF65-F5344CB8AC3E}">
        <p14:creationId xmlns:p14="http://schemas.microsoft.com/office/powerpoint/2010/main" val="192266734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181100"/>
            <a:ext cx="16686198" cy="3231160"/>
          </a:xfrm>
          <a:prstGeom prst="rect">
            <a:avLst/>
          </a:prstGeom>
        </p:spPr>
      </p:pic>
    </p:spTree>
    <p:extLst>
      <p:ext uri="{BB962C8B-B14F-4D97-AF65-F5344CB8AC3E}">
        <p14:creationId xmlns:p14="http://schemas.microsoft.com/office/powerpoint/2010/main" val="122794041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16" name="Group 15"/>
          <p:cNvGrpSpPr/>
          <p:nvPr/>
        </p:nvGrpSpPr>
        <p:grpSpPr>
          <a:xfrm>
            <a:off x="11205597" y="2857500"/>
            <a:ext cx="6761027" cy="7104966"/>
            <a:chOff x="10751856" y="2274953"/>
            <a:chExt cx="6761027" cy="7104966"/>
          </a:xfrm>
        </p:grpSpPr>
        <p:grpSp>
          <p:nvGrpSpPr>
            <p:cNvPr id="2" name="Group 2"/>
            <p:cNvGrpSpPr/>
            <p:nvPr/>
          </p:nvGrpSpPr>
          <p:grpSpPr>
            <a:xfrm>
              <a:off x="10751856" y="7836869"/>
              <a:ext cx="6761027" cy="1543050"/>
              <a:chOff x="0" y="0"/>
              <a:chExt cx="1780682" cy="406400"/>
            </a:xfrm>
          </p:grpSpPr>
          <p:sp>
            <p:nvSpPr>
              <p:cNvPr id="3" name="Freeform 3"/>
              <p:cNvSpPr/>
              <p:nvPr/>
            </p:nvSpPr>
            <p:spPr>
              <a:xfrm>
                <a:off x="0" y="0"/>
                <a:ext cx="1780682" cy="406400"/>
              </a:xfrm>
              <a:custGeom>
                <a:avLst/>
                <a:gdLst/>
                <a:ahLst/>
                <a:cxnLst/>
                <a:rect l="l" t="t" r="r" b="b"/>
                <a:pathLst>
                  <a:path w="1780682" h="406400">
                    <a:moveTo>
                      <a:pt x="890341" y="0"/>
                    </a:moveTo>
                    <a:cubicBezTo>
                      <a:pt x="398619" y="0"/>
                      <a:pt x="0" y="90976"/>
                      <a:pt x="0" y="203200"/>
                    </a:cubicBezTo>
                    <a:cubicBezTo>
                      <a:pt x="0" y="315424"/>
                      <a:pt x="398619" y="406400"/>
                      <a:pt x="890341" y="406400"/>
                    </a:cubicBezTo>
                    <a:cubicBezTo>
                      <a:pt x="1382063" y="406400"/>
                      <a:pt x="1780682" y="315424"/>
                      <a:pt x="1780682" y="203200"/>
                    </a:cubicBezTo>
                    <a:cubicBezTo>
                      <a:pt x="1780682" y="90976"/>
                      <a:pt x="1382063" y="0"/>
                      <a:pt x="890341" y="0"/>
                    </a:cubicBezTo>
                    <a:close/>
                  </a:path>
                </a:pathLst>
              </a:custGeom>
              <a:solidFill>
                <a:srgbClr val="FFEAD8"/>
              </a:solidFill>
            </p:spPr>
          </p:sp>
          <p:sp>
            <p:nvSpPr>
              <p:cNvPr id="4" name="TextBox 4"/>
              <p:cNvSpPr txBox="1"/>
              <p:nvPr/>
            </p:nvSpPr>
            <p:spPr>
              <a:xfrm>
                <a:off x="166939" y="0"/>
                <a:ext cx="1446804" cy="3683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964607" y="2274953"/>
              <a:ext cx="6335523" cy="6549882"/>
            </a:xfrm>
            <a:custGeom>
              <a:avLst/>
              <a:gdLst/>
              <a:ahLst/>
              <a:cxnLst/>
              <a:rect l="l" t="t" r="r" b="b"/>
              <a:pathLst>
                <a:path w="6335523" h="6549882">
                  <a:moveTo>
                    <a:pt x="0" y="0"/>
                  </a:moveTo>
                  <a:lnTo>
                    <a:pt x="6335523" y="0"/>
                  </a:lnTo>
                  <a:lnTo>
                    <a:pt x="6335523" y="6549883"/>
                  </a:lnTo>
                  <a:lnTo>
                    <a:pt x="0" y="654988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grpSp>
        <p:nvGrpSpPr>
          <p:cNvPr id="22" name="Group 21"/>
          <p:cNvGrpSpPr/>
          <p:nvPr/>
        </p:nvGrpSpPr>
        <p:grpSpPr>
          <a:xfrm>
            <a:off x="-399953" y="-736924"/>
            <a:ext cx="19087907" cy="1473847"/>
            <a:chOff x="-399953" y="-736924"/>
            <a:chExt cx="19087907" cy="1473847"/>
          </a:xfrm>
        </p:grpSpPr>
        <p:sp>
          <p:nvSpPr>
            <p:cNvPr id="7" name="Freeform 7"/>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25" name="Freeform 7"/>
          <p:cNvSpPr/>
          <p:nvPr/>
        </p:nvSpPr>
        <p:spPr>
          <a:xfrm>
            <a:off x="14566056" y="1732304"/>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6" name="Freeform 10"/>
          <p:cNvSpPr/>
          <p:nvPr/>
        </p:nvSpPr>
        <p:spPr>
          <a:xfrm rot="16200000">
            <a:off x="16503826" y="1343418"/>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8">
              <a:extLst>
                <a:ext uri="{96DAC541-7B7A-43D3-8B79-37D633B846F1}">
                  <asvg:svgBlip xmlns="" xmlns:asvg="http://schemas.microsoft.com/office/drawing/2016/SVG/main" r:embed="rId9"/>
                </a:ext>
              </a:extLst>
            </a:blip>
            <a:stretch>
              <a:fillRect l="-70662" t="-61082"/>
            </a:stretch>
          </a:blipFill>
        </p:spPr>
      </p:sp>
      <p:sp>
        <p:nvSpPr>
          <p:cNvPr id="27" name="Freeform 10"/>
          <p:cNvSpPr/>
          <p:nvPr/>
        </p:nvSpPr>
        <p:spPr>
          <a:xfrm rot="11521819">
            <a:off x="12164647" y="1123397"/>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10">
              <a:extLst>
                <a:ext uri="{96DAC541-7B7A-43D3-8B79-37D633B846F1}">
                  <asvg:svgBlip xmlns="" xmlns:asvg="http://schemas.microsoft.com/office/drawing/2016/SVG/main" r:embed="rId11"/>
                </a:ext>
              </a:extLst>
            </a:blip>
            <a:stretch>
              <a:fillRect l="-70662" t="-61082"/>
            </a:stretch>
          </a:blipFill>
        </p:spPr>
      </p:sp>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613" y="-232032"/>
            <a:ext cx="2100992" cy="2100992"/>
          </a:xfrm>
          <a:prstGeom prst="rect">
            <a:avLst/>
          </a:prstGeom>
        </p:spPr>
      </p:pic>
      <p:pic>
        <p:nvPicPr>
          <p:cNvPr id="15" name="Picture 14"/>
          <p:cNvPicPr>
            <a:picLocks noChangeAspect="1"/>
          </p:cNvPicPr>
          <p:nvPr/>
        </p:nvPicPr>
        <p:blipFill>
          <a:blip r:embed="rId13"/>
          <a:stretch>
            <a:fillRect/>
          </a:stretch>
        </p:blipFill>
        <p:spPr>
          <a:xfrm>
            <a:off x="-399954" y="9416360"/>
            <a:ext cx="19094327" cy="1475360"/>
          </a:xfrm>
          <a:prstGeom prst="rect">
            <a:avLst/>
          </a:prstGeom>
        </p:spPr>
      </p:pic>
      <p:pic>
        <p:nvPicPr>
          <p:cNvPr id="34" name="Picture 33"/>
          <p:cNvPicPr>
            <a:picLocks noChangeAspect="1"/>
          </p:cNvPicPr>
          <p:nvPr/>
        </p:nvPicPr>
        <p:blipFill>
          <a:blip r:embed="rId14"/>
          <a:stretch>
            <a:fillRect/>
          </a:stretch>
        </p:blipFill>
        <p:spPr>
          <a:xfrm>
            <a:off x="203126" y="1318202"/>
            <a:ext cx="11839458" cy="8760711"/>
          </a:xfrm>
          <a:prstGeom prst="rect">
            <a:avLst/>
          </a:prstGeom>
        </p:spPr>
      </p:pic>
    </p:spTree>
    <p:extLst>
      <p:ext uri="{BB962C8B-B14F-4D97-AF65-F5344CB8AC3E}">
        <p14:creationId xmlns:p14="http://schemas.microsoft.com/office/powerpoint/2010/main" val="41970898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1563" y="1099093"/>
            <a:ext cx="16387468" cy="8693649"/>
          </a:xfrm>
          <a:prstGeom prst="rect">
            <a:avLst/>
          </a:prstGeom>
        </p:spPr>
      </p:pic>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5">
              <a:extLst>
                <a:ext uri="{96DAC541-7B7A-43D3-8B79-37D633B846F1}">
                  <asvg:svgBlip xmlns="" xmlns:asvg="http://schemas.microsoft.com/office/drawing/2016/SVG/main" r:embed="rId6"/>
                </a:ext>
              </a:extLst>
            </a:blip>
            <a:stretch>
              <a:fillRect l="-70662" t="-61082"/>
            </a:stretch>
          </a:blipFill>
        </p:spPr>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5">
              <a:extLst>
                <a:ext uri="{96DAC541-7B7A-43D3-8B79-37D633B846F1}">
                  <asvg:svgBlip xmlns="" xmlns:asvg="http://schemas.microsoft.com/office/drawing/2016/SVG/main" r:embed="rId6"/>
                </a:ext>
              </a:extLst>
            </a:blip>
            <a:stretch>
              <a:fillRect r="-234007" b="-118124"/>
            </a:stretch>
          </a:blipFill>
        </p:spPr>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495300"/>
            <a:ext cx="19094327" cy="1475360"/>
          </a:xfrm>
          <a:prstGeom prst="rect">
            <a:avLst/>
          </a:prstGeom>
        </p:spPr>
      </p:pic>
      <p:pic>
        <p:nvPicPr>
          <p:cNvPr id="3" name="Picture 2"/>
          <p:cNvPicPr>
            <a:picLocks noChangeAspect="1"/>
          </p:cNvPicPr>
          <p:nvPr/>
        </p:nvPicPr>
        <p:blipFill>
          <a:blip r:embed="rId2"/>
          <a:stretch>
            <a:fillRect/>
          </a:stretch>
        </p:blipFill>
        <p:spPr>
          <a:xfrm>
            <a:off x="-457201" y="9182100"/>
            <a:ext cx="19094327" cy="1475360"/>
          </a:xfrm>
          <a:prstGeom prst="rect">
            <a:avLst/>
          </a:prstGeom>
        </p:spPr>
      </p:pic>
      <p:sp>
        <p:nvSpPr>
          <p:cNvPr id="10" name="Rectangle 9"/>
          <p:cNvSpPr/>
          <p:nvPr/>
        </p:nvSpPr>
        <p:spPr>
          <a:xfrm>
            <a:off x="1573837" y="2448996"/>
            <a:ext cx="15032250" cy="6247864"/>
          </a:xfrm>
          <a:prstGeom prst="rect">
            <a:avLst/>
          </a:prstGeom>
        </p:spPr>
        <p:txBody>
          <a:bodyPr wrap="square">
            <a:spAutoFit/>
          </a:bodyPr>
          <a:lstStyle/>
          <a:p>
            <a:r>
              <a:rPr lang="en-GB" sz="4000" b="1" u="sng" dirty="0" err="1">
                <a:latin typeface="Cambria" panose="02040503050406030204" pitchFamily="18" charset="0"/>
                <a:ea typeface="Cambria" panose="02040503050406030204" pitchFamily="18" charset="0"/>
              </a:rPr>
              <a:t>Luật</a:t>
            </a:r>
            <a:r>
              <a:rPr lang="en-GB" sz="4000" b="1" u="sng" dirty="0">
                <a:latin typeface="Cambria" panose="02040503050406030204" pitchFamily="18" charset="0"/>
                <a:ea typeface="Cambria" panose="02040503050406030204" pitchFamily="18" charset="0"/>
              </a:rPr>
              <a:t> </a:t>
            </a:r>
            <a:r>
              <a:rPr lang="en-GB" sz="4000" b="1" u="sng" dirty="0" err="1">
                <a:latin typeface="Cambria" panose="02040503050406030204" pitchFamily="18" charset="0"/>
                <a:ea typeface="Cambria" panose="02040503050406030204" pitchFamily="18" charset="0"/>
              </a:rPr>
              <a:t>chơi</a:t>
            </a:r>
            <a:r>
              <a:rPr lang="en-GB" sz="4000" b="1" u="sng" dirty="0">
                <a:latin typeface="Cambria" panose="02040503050406030204" pitchFamily="18" charset="0"/>
                <a:ea typeface="Cambria" panose="02040503050406030204" pitchFamily="18" charset="0"/>
              </a:rPr>
              <a:t>:</a:t>
            </a:r>
          </a:p>
          <a:p>
            <a:pPr marL="571500" indent="-571500" algn="just">
              <a:buFontTx/>
              <a:buChar char="-"/>
            </a:pPr>
            <a:r>
              <a:rPr lang="en-GB" sz="4000" dirty="0" smtClean="0">
                <a:latin typeface="Cambria" panose="02040503050406030204" pitchFamily="18" charset="0"/>
                <a:ea typeface="Cambria" panose="02040503050406030204" pitchFamily="18" charset="0"/>
              </a:rPr>
              <a:t>GV </a:t>
            </a:r>
            <a:r>
              <a:rPr lang="en-GB" sz="4000" dirty="0" err="1" smtClean="0">
                <a:latin typeface="Cambria" panose="02040503050406030204" pitchFamily="18" charset="0"/>
                <a:ea typeface="Cambria" panose="02040503050406030204" pitchFamily="18" charset="0"/>
              </a:rPr>
              <a:t>hướng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dẫn</a:t>
            </a:r>
            <a:r>
              <a:rPr lang="en-GB" sz="4000" dirty="0" smtClean="0">
                <a:latin typeface="Cambria" panose="02040503050406030204" pitchFamily="18" charset="0"/>
                <a:ea typeface="Cambria" panose="02040503050406030204" pitchFamily="18" charset="0"/>
              </a:rPr>
              <a:t> HS </a:t>
            </a:r>
            <a:r>
              <a:rPr lang="en-GB" sz="4000" dirty="0" err="1">
                <a:latin typeface="Cambria" panose="02040503050406030204" pitchFamily="18" charset="0"/>
                <a:ea typeface="Cambria" panose="02040503050406030204" pitchFamily="18" charset="0"/>
              </a:rPr>
              <a:t>đứng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thành</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hai</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vòng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tròn</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trong</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và</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ngoài</a:t>
            </a:r>
            <a:r>
              <a:rPr lang="en-GB" sz="4000" dirty="0">
                <a:latin typeface="Cambria" panose="02040503050406030204" pitchFamily="18" charset="0"/>
                <a:ea typeface="Cambria" panose="02040503050406030204" pitchFamily="18" charset="0"/>
              </a:rPr>
              <a:t>, quay </a:t>
            </a:r>
            <a:r>
              <a:rPr lang="en-GB" sz="4000" dirty="0" err="1">
                <a:latin typeface="Cambria" panose="02040503050406030204" pitchFamily="18" charset="0"/>
                <a:ea typeface="Cambria" panose="02040503050406030204" pitchFamily="18" charset="0"/>
              </a:rPr>
              <a:t>mặt</a:t>
            </a:r>
            <a:r>
              <a:rPr lang="en-GB" sz="4000" dirty="0">
                <a:latin typeface="Cambria" panose="02040503050406030204" pitchFamily="18" charset="0"/>
                <a:ea typeface="Cambria" panose="02040503050406030204" pitchFamily="18" charset="0"/>
              </a:rPr>
              <a:t> </a:t>
            </a:r>
            <a:r>
              <a:rPr lang="en-GB" sz="4000" dirty="0" err="1">
                <a:latin typeface="Cambria" panose="02040503050406030204" pitchFamily="18" charset="0"/>
                <a:ea typeface="Cambria" panose="02040503050406030204" pitchFamily="18" charset="0"/>
              </a:rPr>
              <a:t>vào</a:t>
            </a:r>
            <a:r>
              <a:rPr lang="en-GB" sz="4000" dirty="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nhau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bật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một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bài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hát</a:t>
            </a:r>
            <a:r>
              <a:rPr lang="en-GB" sz="4000" dirty="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về</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tình</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bạn</a:t>
            </a:r>
            <a:r>
              <a:rPr lang="en-GB" sz="4000" dirty="0" smtClean="0">
                <a:latin typeface="Cambria" panose="02040503050406030204" pitchFamily="18" charset="0"/>
                <a:ea typeface="Cambria" panose="02040503050406030204" pitchFamily="18" charset="0"/>
              </a:rPr>
              <a:t>.</a:t>
            </a:r>
          </a:p>
          <a:p>
            <a:pPr marL="571500" indent="-571500" algn="just">
              <a:buFontTx/>
              <a:buChar char="-"/>
            </a:pPr>
            <a:r>
              <a:rPr lang="vi-VN" sz="4000" dirty="0">
                <a:latin typeface="Cambria" panose="02040503050406030204" pitchFamily="18" charset="0"/>
                <a:ea typeface="Cambria" panose="02040503050406030204" pitchFamily="18" charset="0"/>
              </a:rPr>
              <a:t> Hai vòng tròn chạy ngược nhau và các </a:t>
            </a:r>
            <a:r>
              <a:rPr lang="vi-VN" sz="4000" dirty="0" smtClean="0">
                <a:latin typeface="Cambria" panose="02040503050406030204" pitchFamily="18" charset="0"/>
                <a:ea typeface="Cambria" panose="02040503050406030204" pitchFamily="18" charset="0"/>
              </a:rPr>
              <a:t>bạn </a:t>
            </a:r>
            <a:r>
              <a:rPr lang="vi-VN" sz="4000" dirty="0">
                <a:latin typeface="Cambria" panose="02040503050406030204" pitchFamily="18" charset="0"/>
                <a:ea typeface="Cambria" panose="02040503050406030204" pitchFamily="18" charset="0"/>
              </a:rPr>
              <a:t>đập tay vào nhau. Khi nhạc dừng, </a:t>
            </a:r>
            <a:r>
              <a:rPr lang="vi-VN" sz="4000" dirty="0" smtClean="0">
                <a:latin typeface="Cambria" panose="02040503050406030204" pitchFamily="18" charset="0"/>
                <a:ea typeface="Cambria" panose="02040503050406030204" pitchFamily="18" charset="0"/>
              </a:rPr>
              <a:t>các </a:t>
            </a:r>
            <a:r>
              <a:rPr lang="vi-VN" sz="4000" dirty="0">
                <a:latin typeface="Cambria" panose="02040503050406030204" pitchFamily="18" charset="0"/>
                <a:ea typeface="Cambria" panose="02040503050406030204" pitchFamily="18" charset="0"/>
              </a:rPr>
              <a:t>cặp đôi dừng lại trước mặt nhau sẽ </a:t>
            </a:r>
            <a:r>
              <a:rPr lang="vi-VN" sz="4000" dirty="0" smtClean="0">
                <a:latin typeface="Cambria" panose="02040503050406030204" pitchFamily="18" charset="0"/>
                <a:ea typeface="Cambria" panose="02040503050406030204" pitchFamily="18" charset="0"/>
              </a:rPr>
              <a:t>nói </a:t>
            </a:r>
            <a:r>
              <a:rPr lang="vi-VN" sz="4000" dirty="0">
                <a:latin typeface="Cambria" panose="02040503050406030204" pitchFamily="18" charset="0"/>
                <a:ea typeface="Cambria" panose="02040503050406030204" pitchFamily="18" charset="0"/>
              </a:rPr>
              <a:t>với nhau một câu, bắt đầu bằng “Tôi </a:t>
            </a:r>
            <a:r>
              <a:rPr lang="vi-VN" sz="4000" dirty="0" smtClean="0">
                <a:latin typeface="Cambria" panose="02040503050406030204" pitchFamily="18" charset="0"/>
                <a:ea typeface="Cambria" panose="02040503050406030204" pitchFamily="18" charset="0"/>
              </a:rPr>
              <a:t>nhớ</a:t>
            </a:r>
            <a:r>
              <a:rPr lang="vi-VN" sz="4000" dirty="0">
                <a:latin typeface="Cambria" panose="02040503050406030204" pitchFamily="18" charset="0"/>
                <a:ea typeface="Cambria" panose="02040503050406030204" pitchFamily="18" charset="0"/>
              </a:rPr>
              <a:t>….” hoặc “Mình nhớ…” để nhắc lại </a:t>
            </a:r>
            <a:r>
              <a:rPr lang="vi-VN" sz="4000" dirty="0" smtClean="0">
                <a:latin typeface="Cambria" panose="02040503050406030204" pitchFamily="18" charset="0"/>
                <a:ea typeface="Cambria" panose="02040503050406030204" pitchFamily="18" charset="0"/>
              </a:rPr>
              <a:t>một </a:t>
            </a:r>
            <a:r>
              <a:rPr lang="vi-VN" sz="4000" dirty="0">
                <a:latin typeface="Cambria" panose="02040503050406030204" pitchFamily="18" charset="0"/>
                <a:ea typeface="Cambria" panose="02040503050406030204" pitchFamily="18" charset="0"/>
              </a:rPr>
              <a:t>kỉ niệm từ hồi lớp 1 đến lớp 4Hai vòng tròn chạy ngược nhau và các bạn đập tay vào nhau. Khi nhạc dừng, các cặp đôi dừng lại trước mặt nhau sẽ nói với nhau một câu, bắt đầu bằng “Tôi nhớ….” hoặc “Mình nhớ…” để nhắc lại một kỉ niệm từ hồi lớp 1 đến lớp 4</a:t>
            </a:r>
            <a:endParaRPr lang="en-GB" sz="4000" dirty="0">
              <a:latin typeface="Cambria" panose="02040503050406030204" pitchFamily="18" charset="0"/>
              <a:ea typeface="Cambria" panose="02040503050406030204" pitchFamily="18" charset="0"/>
            </a:endParaRPr>
          </a:p>
        </p:txBody>
      </p:sp>
      <p:sp>
        <p:nvSpPr>
          <p:cNvPr id="11" name="Rectangle 10"/>
          <p:cNvSpPr/>
          <p:nvPr/>
        </p:nvSpPr>
        <p:spPr>
          <a:xfrm>
            <a:off x="2286000" y="2644654"/>
            <a:ext cx="2388563" cy="707886"/>
          </a:xfrm>
          <a:prstGeom prst="rect">
            <a:avLst/>
          </a:prstGeom>
        </p:spPr>
        <p:txBody>
          <a:bodyPr wrap="square">
            <a:spAutoFit/>
          </a:bodyPr>
          <a:lstStyle/>
          <a:p>
            <a:endParaRPr lang="en-GB" sz="4000" dirty="0">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3"/>
          <a:stretch>
            <a:fillRect/>
          </a:stretch>
        </p:blipFill>
        <p:spPr>
          <a:xfrm>
            <a:off x="1549774" y="92347"/>
            <a:ext cx="13357494" cy="3298222"/>
          </a:xfrm>
          <a:prstGeom prst="rect">
            <a:avLst/>
          </a:prstGeom>
        </p:spPr>
      </p:pic>
    </p:spTree>
    <p:extLst>
      <p:ext uri="{BB962C8B-B14F-4D97-AF65-F5344CB8AC3E}">
        <p14:creationId xmlns:p14="http://schemas.microsoft.com/office/powerpoint/2010/main" val="30627091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8EC"/>
        </a:solidFill>
        <a:effectLst/>
      </p:bgPr>
    </p:bg>
    <p:spTree>
      <p:nvGrpSpPr>
        <p:cNvPr id="1" name=""/>
        <p:cNvGrpSpPr/>
        <p:nvPr/>
      </p:nvGrpSpPr>
      <p:grpSpPr>
        <a:xfrm>
          <a:off x="0" y="0"/>
          <a:ext cx="0" cy="0"/>
          <a:chOff x="0" y="0"/>
          <a:chExt cx="0" cy="0"/>
        </a:xfrm>
      </p:grpSpPr>
      <p:grpSp>
        <p:nvGrpSpPr>
          <p:cNvPr id="2" name="Group 2"/>
          <p:cNvGrpSpPr/>
          <p:nvPr/>
        </p:nvGrpSpPr>
        <p:grpSpPr>
          <a:xfrm>
            <a:off x="1066800" y="1101099"/>
            <a:ext cx="16383000" cy="7965073"/>
            <a:chOff x="-41205" y="21467"/>
            <a:chExt cx="2175793" cy="984124"/>
          </a:xfrm>
        </p:grpSpPr>
        <p:sp>
          <p:nvSpPr>
            <p:cNvPr id="3" name="Freeform 3"/>
            <p:cNvSpPr/>
            <p:nvPr/>
          </p:nvSpPr>
          <p:spPr>
            <a:xfrm>
              <a:off x="-41205" y="21467"/>
              <a:ext cx="2175793" cy="984124"/>
            </a:xfrm>
            <a:custGeom>
              <a:avLst/>
              <a:gdLst/>
              <a:ahLst/>
              <a:cxnLst/>
              <a:rect l="l" t="t" r="r" b="b"/>
              <a:pathLst>
                <a:path w="2175793" h="984124">
                  <a:moveTo>
                    <a:pt x="1087897" y="0"/>
                  </a:moveTo>
                  <a:cubicBezTo>
                    <a:pt x="487068" y="0"/>
                    <a:pt x="0" y="220304"/>
                    <a:pt x="0" y="492062"/>
                  </a:cubicBezTo>
                  <a:cubicBezTo>
                    <a:pt x="0" y="763821"/>
                    <a:pt x="487068" y="984124"/>
                    <a:pt x="1087897" y="984124"/>
                  </a:cubicBezTo>
                  <a:cubicBezTo>
                    <a:pt x="1688725" y="984124"/>
                    <a:pt x="2175793" y="763821"/>
                    <a:pt x="2175793" y="492062"/>
                  </a:cubicBezTo>
                  <a:cubicBezTo>
                    <a:pt x="2175793" y="220304"/>
                    <a:pt x="1688725" y="0"/>
                    <a:pt x="1087897" y="0"/>
                  </a:cubicBezTo>
                  <a:close/>
                </a:path>
              </a:pathLst>
            </a:custGeom>
            <a:solidFill>
              <a:srgbClr val="FFD86A"/>
            </a:solidFill>
          </p:spPr>
        </p:sp>
        <p:sp>
          <p:nvSpPr>
            <p:cNvPr id="4" name="TextBox 4"/>
            <p:cNvSpPr txBox="1"/>
            <p:nvPr/>
          </p:nvSpPr>
          <p:spPr>
            <a:xfrm>
              <a:off x="203981" y="54162"/>
              <a:ext cx="1767832" cy="837701"/>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945726" y="8840516"/>
            <a:ext cx="761928" cy="873175"/>
          </a:xfrm>
          <a:custGeom>
            <a:avLst/>
            <a:gdLst/>
            <a:ahLst/>
            <a:cxnLst/>
            <a:rect l="l" t="t" r="r" b="b"/>
            <a:pathLst>
              <a:path w="761928" h="873175">
                <a:moveTo>
                  <a:pt x="0" y="0"/>
                </a:moveTo>
                <a:lnTo>
                  <a:pt x="761928" y="0"/>
                </a:lnTo>
                <a:lnTo>
                  <a:pt x="761928" y="873175"/>
                </a:lnTo>
                <a:lnTo>
                  <a:pt x="0" y="8731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Freeform 8"/>
          <p:cNvSpPr/>
          <p:nvPr/>
        </p:nvSpPr>
        <p:spPr>
          <a:xfrm>
            <a:off x="8552778" y="69126"/>
            <a:ext cx="765038" cy="876739"/>
          </a:xfrm>
          <a:custGeom>
            <a:avLst/>
            <a:gdLst/>
            <a:ahLst/>
            <a:cxnLst/>
            <a:rect l="l" t="t" r="r" b="b"/>
            <a:pathLst>
              <a:path w="765038" h="876739">
                <a:moveTo>
                  <a:pt x="0" y="0"/>
                </a:moveTo>
                <a:lnTo>
                  <a:pt x="765038" y="0"/>
                </a:lnTo>
                <a:lnTo>
                  <a:pt x="765038" y="876740"/>
                </a:lnTo>
                <a:lnTo>
                  <a:pt x="0" y="8767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2226641" y="7962900"/>
            <a:ext cx="847074" cy="970754"/>
          </a:xfrm>
          <a:custGeom>
            <a:avLst/>
            <a:gdLst/>
            <a:ahLst/>
            <a:cxnLst/>
            <a:rect l="l" t="t" r="r" b="b"/>
            <a:pathLst>
              <a:path w="847074" h="970754">
                <a:moveTo>
                  <a:pt x="0" y="0"/>
                </a:moveTo>
                <a:lnTo>
                  <a:pt x="847074" y="0"/>
                </a:lnTo>
                <a:lnTo>
                  <a:pt x="847074" y="970754"/>
                </a:lnTo>
                <a:lnTo>
                  <a:pt x="0" y="97075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0" name="Freeform 10"/>
          <p:cNvSpPr/>
          <p:nvPr/>
        </p:nvSpPr>
        <p:spPr>
          <a:xfrm rot="-321140">
            <a:off x="15455106" y="7914801"/>
            <a:ext cx="1195921" cy="1216364"/>
          </a:xfrm>
          <a:custGeom>
            <a:avLst/>
            <a:gdLst/>
            <a:ahLst/>
            <a:cxnLst/>
            <a:rect l="l" t="t" r="r" b="b"/>
            <a:pathLst>
              <a:path w="1195921" h="1216364">
                <a:moveTo>
                  <a:pt x="0" y="0"/>
                </a:moveTo>
                <a:lnTo>
                  <a:pt x="1195921" y="0"/>
                </a:lnTo>
                <a:lnTo>
                  <a:pt x="1195921" y="1216364"/>
                </a:lnTo>
                <a:lnTo>
                  <a:pt x="0" y="1216364"/>
                </a:lnTo>
                <a:lnTo>
                  <a:pt x="0" y="0"/>
                </a:lnTo>
                <a:close/>
              </a:path>
            </a:pathLst>
          </a:custGeom>
          <a:blipFill>
            <a:blip r:embed="rId4">
              <a:extLst>
                <a:ext uri="{96DAC541-7B7A-43D3-8B79-37D633B846F1}">
                  <asvg:svgBlip xmlns="" xmlns:asvg="http://schemas.microsoft.com/office/drawing/2016/SVG/main" r:embed="rId5"/>
                </a:ext>
              </a:extLst>
            </a:blip>
            <a:stretch>
              <a:fillRect l="-70662" t="-61082"/>
            </a:stretch>
          </a:blipFill>
        </p:spPr>
      </p:sp>
      <p:sp>
        <p:nvSpPr>
          <p:cNvPr id="11" name="Freeform 11"/>
          <p:cNvSpPr/>
          <p:nvPr/>
        </p:nvSpPr>
        <p:spPr>
          <a:xfrm rot="780648">
            <a:off x="1818687" y="2069975"/>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4">
              <a:extLst>
                <a:ext uri="{96DAC541-7B7A-43D3-8B79-37D633B846F1}">
                  <asvg:svgBlip xmlns="" xmlns:asvg="http://schemas.microsoft.com/office/drawing/2016/SVG/main" r:embed="rId5"/>
                </a:ext>
              </a:extLst>
            </a:blip>
            <a:stretch>
              <a:fillRect r="-234007" b="-118124"/>
            </a:stretch>
          </a:blipFill>
        </p:spPr>
      </p:sp>
      <p:sp>
        <p:nvSpPr>
          <p:cNvPr id="12" name="Freeform 12"/>
          <p:cNvSpPr/>
          <p:nvPr/>
        </p:nvSpPr>
        <p:spPr>
          <a:xfrm rot="2303930">
            <a:off x="4440650" y="30727"/>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2"/>
          <p:cNvSpPr/>
          <p:nvPr/>
        </p:nvSpPr>
        <p:spPr>
          <a:xfrm rot="9739217">
            <a:off x="7617664" y="8163513"/>
            <a:ext cx="1807627" cy="1953039"/>
          </a:xfrm>
          <a:custGeom>
            <a:avLst/>
            <a:gdLst/>
            <a:ahLst/>
            <a:cxnLst/>
            <a:rect l="l" t="t" r="r" b="b"/>
            <a:pathLst>
              <a:path w="1807627" h="1953039">
                <a:moveTo>
                  <a:pt x="0" y="0"/>
                </a:moveTo>
                <a:lnTo>
                  <a:pt x="1807627" y="0"/>
                </a:lnTo>
                <a:lnTo>
                  <a:pt x="1807627" y="1953040"/>
                </a:lnTo>
                <a:lnTo>
                  <a:pt x="0" y="19530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Freeform 28"/>
          <p:cNvSpPr/>
          <p:nvPr/>
        </p:nvSpPr>
        <p:spPr>
          <a:xfrm rot="4259291">
            <a:off x="4640940" y="8520139"/>
            <a:ext cx="1360445" cy="1880012"/>
          </a:xfrm>
          <a:custGeom>
            <a:avLst/>
            <a:gdLst/>
            <a:ahLst/>
            <a:cxnLst/>
            <a:rect l="l" t="t" r="r" b="b"/>
            <a:pathLst>
              <a:path w="1360445" h="1880012">
                <a:moveTo>
                  <a:pt x="0" y="0"/>
                </a:moveTo>
                <a:lnTo>
                  <a:pt x="1360446" y="0"/>
                </a:lnTo>
                <a:lnTo>
                  <a:pt x="1360446" y="1880012"/>
                </a:lnTo>
                <a:lnTo>
                  <a:pt x="0" y="1880012"/>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
        <p:nvSpPr>
          <p:cNvPr id="18" name="Freeform 15"/>
          <p:cNvSpPr/>
          <p:nvPr/>
        </p:nvSpPr>
        <p:spPr>
          <a:xfrm rot="4640300">
            <a:off x="14630197" y="1230610"/>
            <a:ext cx="1541566" cy="1594575"/>
          </a:xfrm>
          <a:custGeom>
            <a:avLst/>
            <a:gdLst/>
            <a:ahLst/>
            <a:cxnLst/>
            <a:rect l="l" t="t" r="r" b="b"/>
            <a:pathLst>
              <a:path w="2717369" h="2935965">
                <a:moveTo>
                  <a:pt x="0" y="0"/>
                </a:moveTo>
                <a:lnTo>
                  <a:pt x="2717369" y="0"/>
                </a:lnTo>
                <a:lnTo>
                  <a:pt x="2717369" y="2935965"/>
                </a:lnTo>
                <a:lnTo>
                  <a:pt x="0" y="293596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9" name="Freeform 28"/>
          <p:cNvSpPr/>
          <p:nvPr/>
        </p:nvSpPr>
        <p:spPr>
          <a:xfrm>
            <a:off x="12095479" y="943728"/>
            <a:ext cx="748150" cy="806829"/>
          </a:xfrm>
          <a:custGeom>
            <a:avLst/>
            <a:gdLst/>
            <a:ahLst/>
            <a:cxnLst/>
            <a:rect l="l" t="t" r="r" b="b"/>
            <a:pathLst>
              <a:path w="748150" h="806829">
                <a:moveTo>
                  <a:pt x="0" y="0"/>
                </a:moveTo>
                <a:lnTo>
                  <a:pt x="748151" y="0"/>
                </a:lnTo>
                <a:lnTo>
                  <a:pt x="748151" y="806829"/>
                </a:lnTo>
                <a:lnTo>
                  <a:pt x="0" y="80682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6" name="Picture 5"/>
          <p:cNvPicPr>
            <a:picLocks noChangeAspect="1"/>
          </p:cNvPicPr>
          <p:nvPr/>
        </p:nvPicPr>
        <p:blipFill>
          <a:blip r:embed="rId15"/>
          <a:stretch>
            <a:fillRect/>
          </a:stretch>
        </p:blipFill>
        <p:spPr>
          <a:xfrm>
            <a:off x="1364830" y="3488292"/>
            <a:ext cx="15558340" cy="3310415"/>
          </a:xfrm>
          <a:prstGeom prst="rect">
            <a:avLst/>
          </a:prstGeom>
        </p:spPr>
      </p:pic>
    </p:spTree>
    <p:extLst>
      <p:ext uri="{BB962C8B-B14F-4D97-AF65-F5344CB8AC3E}">
        <p14:creationId xmlns:p14="http://schemas.microsoft.com/office/powerpoint/2010/main" val="3907212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78493" y="3568062"/>
            <a:ext cx="4870984" cy="5535209"/>
          </a:xfrm>
          <a:custGeom>
            <a:avLst/>
            <a:gdLst/>
            <a:ahLst/>
            <a:cxnLst/>
            <a:rect l="l" t="t" r="r" b="b"/>
            <a:pathLst>
              <a:path w="4870984" h="5535209">
                <a:moveTo>
                  <a:pt x="0" y="0"/>
                </a:moveTo>
                <a:lnTo>
                  <a:pt x="4870984" y="0"/>
                </a:lnTo>
                <a:lnTo>
                  <a:pt x="4870984" y="5535209"/>
                </a:lnTo>
                <a:lnTo>
                  <a:pt x="0" y="55352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2"/>
          <p:cNvGrpSpPr/>
          <p:nvPr/>
        </p:nvGrpSpPr>
        <p:grpSpPr>
          <a:xfrm>
            <a:off x="-399953" y="-736924"/>
            <a:ext cx="19087907" cy="1473847"/>
            <a:chOff x="-399953" y="-736924"/>
            <a:chExt cx="19087907" cy="1473847"/>
          </a:xfrm>
        </p:grpSpPr>
        <p:sp>
          <p:nvSpPr>
            <p:cNvPr id="4" name="Freeform 4"/>
            <p:cNvSpPr/>
            <p:nvPr/>
          </p:nvSpPr>
          <p:spPr>
            <a:xfrm rot="-5400000">
              <a:off x="2269071"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5400000">
              <a:off x="8407077" y="-3405948"/>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rot="-5400000">
              <a:off x="14545082" y="-3405948"/>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sp>
        <p:nvSpPr>
          <p:cNvPr id="7" name="Freeform 7"/>
          <p:cNvSpPr/>
          <p:nvPr/>
        </p:nvSpPr>
        <p:spPr>
          <a:xfrm rot="16200000">
            <a:off x="2269071"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6200000">
            <a:off x="8407077" y="6881052"/>
            <a:ext cx="1473847" cy="6811896"/>
          </a:xfrm>
          <a:custGeom>
            <a:avLst/>
            <a:gdLst/>
            <a:ahLst/>
            <a:cxnLst/>
            <a:rect l="l" t="t" r="r" b="b"/>
            <a:pathLst>
              <a:path w="1473847" h="6811896">
                <a:moveTo>
                  <a:pt x="0" y="0"/>
                </a:moveTo>
                <a:lnTo>
                  <a:pt x="1473846" y="0"/>
                </a:lnTo>
                <a:lnTo>
                  <a:pt x="1473846"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rot="16200000">
            <a:off x="14545082" y="6881052"/>
            <a:ext cx="1473847" cy="6811896"/>
          </a:xfrm>
          <a:custGeom>
            <a:avLst/>
            <a:gdLst/>
            <a:ahLst/>
            <a:cxnLst/>
            <a:rect l="l" t="t" r="r" b="b"/>
            <a:pathLst>
              <a:path w="1473847" h="6811896">
                <a:moveTo>
                  <a:pt x="0" y="0"/>
                </a:moveTo>
                <a:lnTo>
                  <a:pt x="1473847" y="0"/>
                </a:lnTo>
                <a:lnTo>
                  <a:pt x="1473847" y="6811896"/>
                </a:lnTo>
                <a:lnTo>
                  <a:pt x="0" y="6811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15" name="Group 14"/>
          <p:cNvGrpSpPr/>
          <p:nvPr/>
        </p:nvGrpSpPr>
        <p:grpSpPr>
          <a:xfrm>
            <a:off x="762000" y="3238500"/>
            <a:ext cx="10896600" cy="6019800"/>
            <a:chOff x="762000" y="3238500"/>
            <a:chExt cx="10896600" cy="6019800"/>
          </a:xfrm>
        </p:grpSpPr>
        <p:sp>
          <p:nvSpPr>
            <p:cNvPr id="13" name="Rectangle 12"/>
            <p:cNvSpPr/>
            <p:nvPr/>
          </p:nvSpPr>
          <p:spPr>
            <a:xfrm>
              <a:off x="762000" y="3238500"/>
              <a:ext cx="108966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019534" y="3493800"/>
              <a:ext cx="10287000" cy="5262979"/>
            </a:xfrm>
            <a:prstGeom prst="rect">
              <a:avLst/>
            </a:prstGeom>
          </p:spPr>
          <p:txBody>
            <a:bodyPr wrap="square">
              <a:spAutoFit/>
            </a:bodyPr>
            <a:lstStyle/>
            <a:p>
              <a:pPr algn="just"/>
              <a:r>
                <a:rPr lang="en-GB" sz="4800" dirty="0" smtClean="0">
                  <a:latin typeface="Cambria" panose="02040503050406030204" pitchFamily="18" charset="0"/>
                  <a:ea typeface="Cambria" panose="02040503050406030204" pitchFamily="18" charset="0"/>
                </a:rPr>
                <a:t>-</a:t>
              </a:r>
              <a:r>
                <a:rPr lang="vi-VN"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Lập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kế</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hoạch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hoạt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động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Cùng</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làm</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nên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kỉ</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niệm</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tổ</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đã</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chọn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theo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gợi</a:t>
              </a:r>
              <a:r>
                <a:rPr lang="en-GB" sz="4800" dirty="0" smtClean="0">
                  <a:latin typeface="Cambria" panose="02040503050406030204" pitchFamily="18" charset="0"/>
                  <a:ea typeface="Cambria" panose="02040503050406030204" pitchFamily="18" charset="0"/>
                </a:rPr>
                <a:t> ý.</a:t>
              </a:r>
            </a:p>
            <a:p>
              <a:pPr algn="just"/>
              <a:r>
                <a:rPr lang="en-GB" sz="4800" dirty="0" smtClean="0">
                  <a:latin typeface="Cambria" panose="02040503050406030204" pitchFamily="18" charset="0"/>
                  <a:ea typeface="Cambria" panose="02040503050406030204" pitchFamily="18" charset="0"/>
                </a:rPr>
                <a:t>- Chia </a:t>
              </a:r>
              <a:r>
                <a:rPr lang="en-GB" sz="4800" dirty="0" err="1" smtClean="0">
                  <a:latin typeface="Cambria" panose="02040503050406030204" pitchFamily="18" charset="0"/>
                  <a:ea typeface="Cambria" panose="02040503050406030204" pitchFamily="18" charset="0"/>
                </a:rPr>
                <a:t>sẻ</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kế</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hoạch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tổ</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mình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trước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lớp</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để</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nhận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góp</a:t>
              </a:r>
              <a:r>
                <a:rPr lang="en-GB" sz="4800" dirty="0" smtClean="0">
                  <a:latin typeface="Cambria" panose="02040503050406030204" pitchFamily="18" charset="0"/>
                  <a:ea typeface="Cambria" panose="02040503050406030204" pitchFamily="18" charset="0"/>
                </a:rPr>
                <a:t> ý </a:t>
              </a:r>
              <a:r>
                <a:rPr lang="en-GB" sz="4800" dirty="0" err="1" smtClean="0">
                  <a:latin typeface="Cambria" panose="02040503050406030204" pitchFamily="18" charset="0"/>
                  <a:ea typeface="Cambria" panose="02040503050406030204" pitchFamily="18" charset="0"/>
                </a:rPr>
                <a:t>của</a:t>
              </a:r>
              <a:r>
                <a:rPr lang="en-GB" sz="4800" dirty="0" smtClean="0">
                  <a:latin typeface="Cambria" panose="02040503050406030204" pitchFamily="18" charset="0"/>
                  <a:ea typeface="Cambria" panose="02040503050406030204" pitchFamily="18" charset="0"/>
                </a:rPr>
                <a:t> GV </a:t>
              </a:r>
              <a:r>
                <a:rPr lang="en-GB" sz="4800" dirty="0" err="1" smtClean="0">
                  <a:latin typeface="Cambria" panose="02040503050406030204" pitchFamily="18" charset="0"/>
                  <a:ea typeface="Cambria" panose="02040503050406030204" pitchFamily="18" charset="0"/>
                </a:rPr>
                <a:t>và</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các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bạn</a:t>
              </a:r>
              <a:r>
                <a:rPr lang="en-GB" sz="4800" dirty="0" smtClean="0">
                  <a:latin typeface="Cambria" panose="02040503050406030204" pitchFamily="18" charset="0"/>
                  <a:ea typeface="Cambria" panose="02040503050406030204" pitchFamily="18" charset="0"/>
                </a:rPr>
                <a:t>.</a:t>
              </a:r>
            </a:p>
            <a:p>
              <a:pPr algn="just"/>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Lựa</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chọn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một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bản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kế</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hoạch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khả</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thi</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để</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thực</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hiện</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vào</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tiết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Sinh</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hoạt</a:t>
              </a:r>
              <a:r>
                <a:rPr lang="en-GB" sz="4800" dirty="0" smtClean="0">
                  <a:latin typeface="Cambria" panose="02040503050406030204" pitchFamily="18" charset="0"/>
                  <a:ea typeface="Cambria" panose="02040503050406030204" pitchFamily="18" charset="0"/>
                </a:rPr>
                <a:t> </a:t>
              </a:r>
              <a:r>
                <a:rPr lang="en-GB" sz="4800" dirty="0" err="1" smtClean="0">
                  <a:latin typeface="Cambria" panose="02040503050406030204" pitchFamily="18" charset="0"/>
                  <a:ea typeface="Cambria" panose="02040503050406030204" pitchFamily="18" charset="0"/>
                </a:rPr>
                <a:t>lớp</a:t>
              </a:r>
              <a:r>
                <a:rPr lang="en-GB" sz="4800" dirty="0" smtClean="0">
                  <a:latin typeface="Cambria" panose="02040503050406030204" pitchFamily="18" charset="0"/>
                  <a:ea typeface="Cambria" panose="02040503050406030204" pitchFamily="18" charset="0"/>
                </a:rPr>
                <a:t>.</a:t>
              </a:r>
              <a:endParaRPr lang="en-GB" sz="4800" dirty="0">
                <a:latin typeface="Cambria" panose="02040503050406030204" pitchFamily="18" charset="0"/>
                <a:ea typeface="Cambria" panose="02040503050406030204" pitchFamily="18" charset="0"/>
              </a:endParaRPr>
            </a:p>
          </p:txBody>
        </p:sp>
      </p:grpSp>
      <p:sp>
        <p:nvSpPr>
          <p:cNvPr id="17" name="Freeform 10"/>
          <p:cNvSpPr/>
          <p:nvPr/>
        </p:nvSpPr>
        <p:spPr>
          <a:xfrm rot="15371422">
            <a:off x="15233019" y="1873099"/>
            <a:ext cx="1284670" cy="1306630"/>
          </a:xfrm>
          <a:custGeom>
            <a:avLst/>
            <a:gdLst/>
            <a:ahLst/>
            <a:cxnLst/>
            <a:rect l="l" t="t" r="r" b="b"/>
            <a:pathLst>
              <a:path w="1284670" h="1306630">
                <a:moveTo>
                  <a:pt x="0" y="0"/>
                </a:moveTo>
                <a:lnTo>
                  <a:pt x="1284669" y="0"/>
                </a:lnTo>
                <a:lnTo>
                  <a:pt x="1284669" y="1306629"/>
                </a:lnTo>
                <a:lnTo>
                  <a:pt x="0" y="1306629"/>
                </a:lnTo>
                <a:lnTo>
                  <a:pt x="0" y="0"/>
                </a:lnTo>
                <a:close/>
              </a:path>
            </a:pathLst>
          </a:custGeom>
          <a:blipFill>
            <a:blip r:embed="rId6">
              <a:extLst>
                <a:ext uri="{96DAC541-7B7A-43D3-8B79-37D633B846F1}">
                  <asvg:svgBlip xmlns="" xmlns:asvg="http://schemas.microsoft.com/office/drawing/2016/SVG/main" r:embed="rId7"/>
                </a:ext>
              </a:extLst>
            </a:blip>
            <a:stretch>
              <a:fillRect l="-70662" t="-61082"/>
            </a:stretch>
          </a:blipFill>
        </p:spPr>
      </p:sp>
      <p:sp>
        <p:nvSpPr>
          <p:cNvPr id="18" name="Freeform 11"/>
          <p:cNvSpPr/>
          <p:nvPr/>
        </p:nvSpPr>
        <p:spPr>
          <a:xfrm rot="2215747">
            <a:off x="12614110" y="1972120"/>
            <a:ext cx="983345" cy="1445534"/>
          </a:xfrm>
          <a:custGeom>
            <a:avLst/>
            <a:gdLst/>
            <a:ahLst/>
            <a:cxnLst/>
            <a:rect l="l" t="t" r="r" b="b"/>
            <a:pathLst>
              <a:path w="983345" h="1445534">
                <a:moveTo>
                  <a:pt x="0" y="0"/>
                </a:moveTo>
                <a:lnTo>
                  <a:pt x="983345" y="0"/>
                </a:lnTo>
                <a:lnTo>
                  <a:pt x="983345" y="1445534"/>
                </a:lnTo>
                <a:lnTo>
                  <a:pt x="0" y="1445534"/>
                </a:lnTo>
                <a:lnTo>
                  <a:pt x="0" y="0"/>
                </a:lnTo>
                <a:close/>
              </a:path>
            </a:pathLst>
          </a:custGeom>
          <a:blipFill>
            <a:blip r:embed="rId6">
              <a:extLst>
                <a:ext uri="{96DAC541-7B7A-43D3-8B79-37D633B846F1}">
                  <asvg:svgBlip xmlns="" xmlns:asvg="http://schemas.microsoft.com/office/drawing/2016/SVG/main" r:embed="rId7"/>
                </a:ext>
              </a:extLst>
            </a:blip>
            <a:stretch>
              <a:fillRect r="-234007" b="-118124"/>
            </a:stretch>
          </a:blipFill>
        </p:spPr>
      </p:sp>
      <p:pic>
        <p:nvPicPr>
          <p:cNvPr id="19" name="Picture 18"/>
          <p:cNvPicPr>
            <a:picLocks noChangeAspect="1"/>
          </p:cNvPicPr>
          <p:nvPr/>
        </p:nvPicPr>
        <p:blipFill>
          <a:blip r:embed="rId8"/>
          <a:stretch>
            <a:fillRect/>
          </a:stretch>
        </p:blipFill>
        <p:spPr>
          <a:xfrm>
            <a:off x="3005994" y="978736"/>
            <a:ext cx="7169517" cy="2017951"/>
          </a:xfrm>
          <a:prstGeom prst="rect">
            <a:avLst/>
          </a:prstGeom>
        </p:spPr>
      </p:pic>
    </p:spTree>
    <p:extLst>
      <p:ext uri="{BB962C8B-B14F-4D97-AF65-F5344CB8AC3E}">
        <p14:creationId xmlns:p14="http://schemas.microsoft.com/office/powerpoint/2010/main" val="3057681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90500"/>
            <a:ext cx="17754600" cy="9677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71500" y="1388793"/>
            <a:ext cx="17068800" cy="1938992"/>
          </a:xfrm>
          <a:prstGeom prst="rect">
            <a:avLst/>
          </a:prstGeom>
        </p:spPr>
        <p:txBody>
          <a:bodyPr wrap="square">
            <a:spAutoFit/>
          </a:bodyPr>
          <a:lstStyle/>
          <a:p>
            <a:pPr marL="571500" indent="-571500" algn="just">
              <a:buFontTx/>
              <a:buChar char="-"/>
            </a:pPr>
            <a:r>
              <a:rPr lang="en-GB" sz="4000" dirty="0" err="1" smtClean="0">
                <a:latin typeface="Cambria" panose="02040503050406030204" pitchFamily="18" charset="0"/>
                <a:ea typeface="Cambria" panose="02040503050406030204" pitchFamily="18" charset="0"/>
              </a:rPr>
              <a:t>Mục</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tiêu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Cùng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nhau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làm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việc</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hợp</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tác</a:t>
            </a:r>
            <a:r>
              <a:rPr lang="en-GB" sz="4000" dirty="0" smtClean="0">
                <a:latin typeface="Cambria" panose="02040503050406030204" pitchFamily="18" charset="0"/>
                <a:ea typeface="Cambria" panose="02040503050406030204" pitchFamily="18" charset="0"/>
              </a:rPr>
              <a:t>, chia </a:t>
            </a:r>
            <a:r>
              <a:rPr lang="en-GB" sz="4000" dirty="0" err="1" smtClean="0">
                <a:latin typeface="Cambria" panose="02040503050406030204" pitchFamily="18" charset="0"/>
                <a:ea typeface="Cambria" panose="02040503050406030204" pitchFamily="18" charset="0"/>
              </a:rPr>
              <a:t>sẻ</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để</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hiểu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nhau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hơn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và</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cùng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làm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nên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kỉ</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niệm</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đẹp</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dưới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mái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trường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tiểu</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học</a:t>
            </a:r>
            <a:r>
              <a:rPr lang="en-GB" sz="4000" dirty="0" smtClean="0">
                <a:latin typeface="Cambria" panose="02040503050406030204" pitchFamily="18" charset="0"/>
                <a:ea typeface="Cambria" panose="02040503050406030204" pitchFamily="18" charset="0"/>
              </a:rPr>
              <a:t>.</a:t>
            </a:r>
          </a:p>
          <a:p>
            <a:pPr marL="571500" indent="-571500" algn="just">
              <a:buFontTx/>
              <a:buChar char="-"/>
            </a:pPr>
            <a:r>
              <a:rPr lang="en-GB" sz="4000" dirty="0" err="1" smtClean="0">
                <a:latin typeface="Cambria" panose="02040503050406030204" pitchFamily="18" charset="0"/>
                <a:ea typeface="Cambria" panose="02040503050406030204" pitchFamily="18" charset="0"/>
              </a:rPr>
              <a:t>Nội</a:t>
            </a:r>
            <a:r>
              <a:rPr lang="en-GB" sz="4000" dirty="0" smtClean="0">
                <a:latin typeface="Cambria" panose="02040503050406030204" pitchFamily="18" charset="0"/>
                <a:ea typeface="Cambria" panose="02040503050406030204" pitchFamily="18" charset="0"/>
              </a:rPr>
              <a:t> dung: </a:t>
            </a:r>
            <a:r>
              <a:rPr lang="en-GB" sz="4000" dirty="0" err="1" smtClean="0">
                <a:latin typeface="Cambria" panose="02040503050406030204" pitchFamily="18" charset="0"/>
                <a:ea typeface="Cambria" panose="02040503050406030204" pitchFamily="18" charset="0"/>
              </a:rPr>
              <a:t>Trồng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cây</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cho</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bóng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mát</a:t>
            </a:r>
            <a:r>
              <a:rPr lang="en-GB" sz="4000" dirty="0" smtClean="0">
                <a:latin typeface="Cambria" panose="02040503050406030204" pitchFamily="18" charset="0"/>
                <a:ea typeface="Cambria" panose="02040503050406030204" pitchFamily="18" charset="0"/>
              </a:rPr>
              <a:t> ở </a:t>
            </a:r>
            <a:r>
              <a:rPr lang="en-GB" sz="4000" dirty="0" err="1" smtClean="0">
                <a:latin typeface="Cambria" panose="02040503050406030204" pitchFamily="18" charset="0"/>
                <a:ea typeface="Cambria" panose="02040503050406030204" pitchFamily="18" charset="0"/>
              </a:rPr>
              <a:t>góc</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sân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trường</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nơi</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vẫn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còn</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đất</a:t>
            </a:r>
            <a:r>
              <a:rPr lang="en-GB" sz="4000" dirty="0" smtClean="0">
                <a:latin typeface="Cambria" panose="02040503050406030204" pitchFamily="18" charset="0"/>
                <a:ea typeface="Cambria" panose="02040503050406030204" pitchFamily="18" charset="0"/>
              </a:rPr>
              <a:t> </a:t>
            </a:r>
            <a:r>
              <a:rPr lang="en-GB" sz="4000" dirty="0" err="1" smtClean="0">
                <a:latin typeface="Cambria" panose="02040503050406030204" pitchFamily="18" charset="0"/>
                <a:ea typeface="Cambria" panose="02040503050406030204" pitchFamily="18" charset="0"/>
              </a:rPr>
              <a:t>trống</a:t>
            </a:r>
            <a:r>
              <a:rPr lang="en-GB" sz="4000" dirty="0" smtClean="0">
                <a:latin typeface="Cambria" panose="02040503050406030204" pitchFamily="18" charset="0"/>
                <a:ea typeface="Cambria" panose="02040503050406030204" pitchFamily="18" charset="0"/>
              </a:rPr>
              <a:t>.</a:t>
            </a:r>
            <a:endParaRPr lang="en-GB" sz="4000" dirty="0">
              <a:latin typeface="Cambria" panose="02040503050406030204" pitchFamily="18" charset="0"/>
              <a:ea typeface="Cambria" panose="020405030504060302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456497155"/>
              </p:ext>
            </p:extLst>
          </p:nvPr>
        </p:nvGraphicFramePr>
        <p:xfrm>
          <a:off x="571500" y="3521902"/>
          <a:ext cx="17068800" cy="6096000"/>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570716674"/>
                    </a:ext>
                  </a:extLst>
                </a:gridCol>
                <a:gridCol w="8075981">
                  <a:extLst>
                    <a:ext uri="{9D8B030D-6E8A-4147-A177-3AD203B41FA5}">
                      <a16:colId xmlns:a16="http://schemas.microsoft.com/office/drawing/2014/main" val="1850433217"/>
                    </a:ext>
                  </a:extLst>
                </a:gridCol>
                <a:gridCol w="2814558">
                  <a:extLst>
                    <a:ext uri="{9D8B030D-6E8A-4147-A177-3AD203B41FA5}">
                      <a16:colId xmlns:a16="http://schemas.microsoft.com/office/drawing/2014/main" val="939994082"/>
                    </a:ext>
                  </a:extLst>
                </a:gridCol>
                <a:gridCol w="2332063">
                  <a:extLst>
                    <a:ext uri="{9D8B030D-6E8A-4147-A177-3AD203B41FA5}">
                      <a16:colId xmlns:a16="http://schemas.microsoft.com/office/drawing/2014/main" val="2350469884"/>
                    </a:ext>
                  </a:extLst>
                </a:gridCol>
                <a:gridCol w="2352678">
                  <a:extLst>
                    <a:ext uri="{9D8B030D-6E8A-4147-A177-3AD203B41FA5}">
                      <a16:colId xmlns:a16="http://schemas.microsoft.com/office/drawing/2014/main" val="1857476647"/>
                    </a:ext>
                  </a:extLst>
                </a:gridCol>
              </a:tblGrid>
              <a:tr h="370840">
                <a:tc>
                  <a:txBody>
                    <a:bodyPr/>
                    <a:lstStyle/>
                    <a:p>
                      <a:pPr algn="ctr"/>
                      <a:r>
                        <a:rPr lang="en-GB" sz="3200" dirty="0" err="1" smtClean="0">
                          <a:solidFill>
                            <a:schemeClr val="tx1"/>
                          </a:solidFill>
                          <a:latin typeface="Cambria" panose="02040503050406030204" pitchFamily="18" charset="0"/>
                          <a:ea typeface="Cambria" panose="02040503050406030204" pitchFamily="18" charset="0"/>
                        </a:rPr>
                        <a:t>Số</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thứ</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tự</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smtClean="0">
                          <a:solidFill>
                            <a:schemeClr val="tx1"/>
                          </a:solidFill>
                          <a:latin typeface="Cambria" panose="02040503050406030204" pitchFamily="18" charset="0"/>
                          <a:ea typeface="Cambria" panose="02040503050406030204" pitchFamily="18" charset="0"/>
                        </a:rPr>
                        <a:t>Công</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việc</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cần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thực</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hiện</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smtClean="0">
                          <a:solidFill>
                            <a:schemeClr val="tx1"/>
                          </a:solidFill>
                          <a:latin typeface="Cambria" panose="02040503050406030204" pitchFamily="18" charset="0"/>
                          <a:ea typeface="Cambria" panose="02040503050406030204" pitchFamily="18" charset="0"/>
                        </a:rPr>
                        <a:t>Thời</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gian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bắt</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đầu</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thực</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hiện</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smtClean="0">
                          <a:solidFill>
                            <a:schemeClr val="tx1"/>
                          </a:solidFill>
                          <a:latin typeface="Cambria" panose="02040503050406030204" pitchFamily="18" charset="0"/>
                          <a:ea typeface="Cambria" panose="02040503050406030204" pitchFamily="18" charset="0"/>
                        </a:rPr>
                        <a:t>Thời</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gian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hoàn</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thành</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tc>
                  <a:txBody>
                    <a:bodyPr/>
                    <a:lstStyle/>
                    <a:p>
                      <a:pPr algn="ctr"/>
                      <a:r>
                        <a:rPr lang="en-GB" sz="3200" dirty="0" err="1" smtClean="0">
                          <a:solidFill>
                            <a:schemeClr val="tx1"/>
                          </a:solidFill>
                          <a:latin typeface="Cambria" panose="02040503050406030204" pitchFamily="18" charset="0"/>
                          <a:ea typeface="Cambria" panose="02040503050406030204" pitchFamily="18" charset="0"/>
                        </a:rPr>
                        <a:t>Người</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phụ</a:t>
                      </a:r>
                      <a:r>
                        <a:rPr lang="en-GB" sz="3200" baseline="0" dirty="0" smtClean="0">
                          <a:solidFill>
                            <a:schemeClr val="tx1"/>
                          </a:solidFill>
                          <a:latin typeface="Cambria" panose="02040503050406030204" pitchFamily="18" charset="0"/>
                          <a:ea typeface="Cambria" panose="02040503050406030204" pitchFamily="18" charset="0"/>
                        </a:rPr>
                        <a:t> </a:t>
                      </a:r>
                      <a:r>
                        <a:rPr lang="en-GB" sz="3200" baseline="0" dirty="0" err="1" smtClean="0">
                          <a:solidFill>
                            <a:schemeClr val="tx1"/>
                          </a:solidFill>
                          <a:latin typeface="Cambria" panose="02040503050406030204" pitchFamily="18" charset="0"/>
                          <a:ea typeface="Cambria" panose="02040503050406030204" pitchFamily="18" charset="0"/>
                        </a:rPr>
                        <a:t>trách</a:t>
                      </a:r>
                      <a:endParaRPr lang="en-GB" sz="3200" dirty="0">
                        <a:solidFill>
                          <a:schemeClr val="tx1"/>
                        </a:solidFill>
                        <a:latin typeface="Cambria" panose="02040503050406030204" pitchFamily="18" charset="0"/>
                        <a:ea typeface="Cambria" panose="02040503050406030204" pitchFamily="18" charset="0"/>
                      </a:endParaRPr>
                    </a:p>
                  </a:txBody>
                  <a:tcPr anchor="ctr">
                    <a:solidFill>
                      <a:srgbClr val="CFD9B5"/>
                    </a:solidFill>
                  </a:tcPr>
                </a:tc>
                <a:extLst>
                  <a:ext uri="{0D108BD9-81ED-4DB2-BD59-A6C34878D82A}">
                    <a16:rowId xmlns:a16="http://schemas.microsoft.com/office/drawing/2014/main" val="150770405"/>
                  </a:ext>
                </a:extLst>
              </a:tr>
              <a:tr h="370840">
                <a:tc>
                  <a:txBody>
                    <a:bodyPr/>
                    <a:lstStyle/>
                    <a:p>
                      <a:pPr algn="ctr"/>
                      <a:r>
                        <a:rPr lang="en-GB" sz="3200" dirty="0" smtClean="0">
                          <a:latin typeface="Cambria" panose="02040503050406030204" pitchFamily="18" charset="0"/>
                          <a:ea typeface="Cambria" panose="02040503050406030204" pitchFamily="18" charset="0"/>
                        </a:rPr>
                        <a:t>1</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r>
                        <a:rPr lang="en-GB" sz="3200" dirty="0" err="1" smtClean="0">
                          <a:latin typeface="Cambria" panose="02040503050406030204" pitchFamily="18" charset="0"/>
                          <a:ea typeface="Cambria" panose="02040503050406030204" pitchFamily="18" charset="0"/>
                        </a:rPr>
                        <a:t>Đề</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xuất</a:t>
                      </a:r>
                      <a:r>
                        <a:rPr lang="en-GB" sz="3200" baseline="0" dirty="0" smtClean="0">
                          <a:latin typeface="Cambria" panose="02040503050406030204" pitchFamily="18" charset="0"/>
                          <a:ea typeface="Cambria" panose="02040503050406030204" pitchFamily="18" charset="0"/>
                        </a:rPr>
                        <a:t> ý </a:t>
                      </a:r>
                      <a:r>
                        <a:rPr lang="en-GB" sz="3200" baseline="0" dirty="0" err="1" smtClean="0">
                          <a:latin typeface="Cambria" panose="02040503050406030204" pitchFamily="18" charset="0"/>
                          <a:ea typeface="Cambria" panose="02040503050406030204" pitchFamily="18" charset="0"/>
                        </a:rPr>
                        <a:t>tưởng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với</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nhà</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trường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thầy</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cô</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chủ</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nhiệm</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và</a:t>
                      </a:r>
                      <a:r>
                        <a:rPr lang="en-GB" sz="3200" baseline="0" dirty="0" smtClean="0">
                          <a:latin typeface="Cambria" panose="02040503050406030204" pitchFamily="18" charset="0"/>
                          <a:ea typeface="Cambria" panose="02040503050406030204" pitchFamily="18" charset="0"/>
                        </a:rPr>
                        <a:t> Ban </a:t>
                      </a:r>
                      <a:r>
                        <a:rPr lang="en-GB" sz="3200" baseline="0" dirty="0" err="1" smtClean="0">
                          <a:latin typeface="Cambria" panose="02040503050406030204" pitchFamily="18" charset="0"/>
                          <a:ea typeface="Cambria" panose="02040503050406030204" pitchFamily="18" charset="0"/>
                        </a:rPr>
                        <a:t>đại</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diện</a:t>
                      </a:r>
                      <a:r>
                        <a:rPr lang="en-GB" sz="3200" baseline="0" dirty="0" smtClean="0">
                          <a:latin typeface="Cambria" panose="02040503050406030204" pitchFamily="18" charset="0"/>
                          <a:ea typeface="Cambria" panose="02040503050406030204" pitchFamily="18" charset="0"/>
                        </a:rPr>
                        <a:t> cha </a:t>
                      </a:r>
                      <a:r>
                        <a:rPr lang="en-GB" sz="3200" baseline="0" dirty="0" err="1" smtClean="0">
                          <a:latin typeface="Cambria" panose="02040503050406030204" pitchFamily="18" charset="0"/>
                          <a:ea typeface="Cambria" panose="02040503050406030204" pitchFamily="18" charset="0"/>
                        </a:rPr>
                        <a:t>mẹ</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học</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sính</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3484376883"/>
                  </a:ext>
                </a:extLst>
              </a:tr>
              <a:tr h="370840">
                <a:tc>
                  <a:txBody>
                    <a:bodyPr/>
                    <a:lstStyle/>
                    <a:p>
                      <a:pPr algn="ctr"/>
                      <a:r>
                        <a:rPr lang="en-GB" sz="3200" dirty="0" smtClean="0">
                          <a:latin typeface="Cambria" panose="02040503050406030204" pitchFamily="18" charset="0"/>
                          <a:ea typeface="Cambria" panose="02040503050406030204" pitchFamily="18" charset="0"/>
                        </a:rPr>
                        <a:t>2</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r>
                        <a:rPr lang="en-GB" sz="3200" dirty="0" err="1" smtClean="0">
                          <a:latin typeface="Cambria" panose="02040503050406030204" pitchFamily="18" charset="0"/>
                          <a:ea typeface="Cambria" panose="02040503050406030204" pitchFamily="18" charset="0"/>
                        </a:rPr>
                        <a:t>Thảo</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luận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lựa</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chọn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loại</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cây</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và</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địa</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điểm</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2189455738"/>
                  </a:ext>
                </a:extLst>
              </a:tr>
              <a:tr h="370840">
                <a:tc>
                  <a:txBody>
                    <a:bodyPr/>
                    <a:lstStyle/>
                    <a:p>
                      <a:pPr algn="ctr"/>
                      <a:r>
                        <a:rPr lang="en-GB" sz="3200" dirty="0" smtClean="0">
                          <a:latin typeface="Cambria" panose="02040503050406030204" pitchFamily="18" charset="0"/>
                          <a:ea typeface="Cambria" panose="02040503050406030204" pitchFamily="18" charset="0"/>
                        </a:rPr>
                        <a:t>3</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r>
                        <a:rPr lang="en-GB" sz="3200" dirty="0" err="1" smtClean="0">
                          <a:latin typeface="Cambria" panose="02040503050406030204" pitchFamily="18" charset="0"/>
                          <a:ea typeface="Cambria" panose="02040503050406030204" pitchFamily="18" charset="0"/>
                        </a:rPr>
                        <a:t>Mua</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cây</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có</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bầu</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đất</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2382887424"/>
                  </a:ext>
                </a:extLst>
              </a:tr>
              <a:tr h="370840">
                <a:tc>
                  <a:txBody>
                    <a:bodyPr/>
                    <a:lstStyle/>
                    <a:p>
                      <a:pPr algn="ctr"/>
                      <a:r>
                        <a:rPr lang="en-GB" sz="3200" dirty="0" smtClean="0">
                          <a:latin typeface="Cambria" panose="02040503050406030204" pitchFamily="18" charset="0"/>
                          <a:ea typeface="Cambria" panose="02040503050406030204" pitchFamily="18" charset="0"/>
                        </a:rPr>
                        <a:t>4</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r>
                        <a:rPr lang="en-GB" sz="3200" dirty="0" err="1" smtClean="0">
                          <a:latin typeface="Cambria" panose="02040503050406030204" pitchFamily="18" charset="0"/>
                          <a:ea typeface="Cambria" panose="02040503050406030204" pitchFamily="18" charset="0"/>
                        </a:rPr>
                        <a:t>Chuẩn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bị</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dụng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cụ</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cuốc</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xẻng</a:t>
                      </a:r>
                      <a:r>
                        <a:rPr lang="en-GB" sz="3200" baseline="0" dirty="0" smtClean="0">
                          <a:latin typeface="Cambria" panose="02040503050406030204" pitchFamily="18" charset="0"/>
                          <a:ea typeface="Cambria" panose="02040503050406030204" pitchFamily="18" charset="0"/>
                        </a:rPr>
                        <a:t>, bay, </a:t>
                      </a:r>
                      <a:r>
                        <a:rPr lang="en-GB" sz="3200" baseline="0" dirty="0" err="1" smtClean="0">
                          <a:latin typeface="Cambria" panose="02040503050406030204" pitchFamily="18" charset="0"/>
                          <a:ea typeface="Cambria" panose="02040503050406030204" pitchFamily="18" charset="0"/>
                        </a:rPr>
                        <a:t>phân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bón</a:t>
                      </a:r>
                      <a:r>
                        <a:rPr lang="en-GB" sz="3200" baseline="0" dirty="0" smtClean="0">
                          <a:latin typeface="Cambria" panose="02040503050406030204" pitchFamily="18" charset="0"/>
                          <a:ea typeface="Cambria" panose="02040503050406030204" pitchFamily="18" charset="0"/>
                        </a:rPr>
                        <a:t>,…</a:t>
                      </a: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2689025658"/>
                  </a:ext>
                </a:extLst>
              </a:tr>
              <a:tr h="487882">
                <a:tc>
                  <a:txBody>
                    <a:bodyPr/>
                    <a:lstStyle/>
                    <a:p>
                      <a:pPr algn="ctr"/>
                      <a:r>
                        <a:rPr lang="en-GB" sz="3200" dirty="0" smtClean="0">
                          <a:latin typeface="Cambria" panose="02040503050406030204" pitchFamily="18" charset="0"/>
                          <a:ea typeface="Cambria" panose="02040503050406030204" pitchFamily="18" charset="0"/>
                        </a:rPr>
                        <a:t>5</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aseline="0" dirty="0" err="1" smtClean="0">
                          <a:latin typeface="Cambria" panose="02040503050406030204" pitchFamily="18" charset="0"/>
                          <a:ea typeface="Cambria" panose="02040503050406030204" pitchFamily="18" charset="0"/>
                        </a:rPr>
                        <a:t>Chuẩn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bị</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trang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phục</a:t>
                      </a:r>
                      <a:endParaRPr lang="en-GB" sz="3200" baseline="0" dirty="0" smtClean="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4270010430"/>
                  </a:ext>
                </a:extLst>
              </a:tr>
              <a:tr h="370840">
                <a:tc>
                  <a:txBody>
                    <a:bodyPr/>
                    <a:lstStyle/>
                    <a:p>
                      <a:pPr algn="ctr"/>
                      <a:r>
                        <a:rPr lang="en-GB" sz="3200" dirty="0" smtClean="0">
                          <a:latin typeface="Cambria" panose="02040503050406030204" pitchFamily="18" charset="0"/>
                          <a:ea typeface="Cambria" panose="02040503050406030204" pitchFamily="18" charset="0"/>
                        </a:rPr>
                        <a:t>6</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3200" baseline="0" dirty="0" err="1" smtClean="0">
                          <a:latin typeface="Cambria" panose="02040503050406030204" pitchFamily="18" charset="0"/>
                          <a:ea typeface="Cambria" panose="02040503050406030204" pitchFamily="18" charset="0"/>
                        </a:rPr>
                        <a:t>Trồng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cây</a:t>
                      </a:r>
                      <a:endParaRPr lang="en-GB" sz="3200" dirty="0" smtClean="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1725854636"/>
                  </a:ext>
                </a:extLst>
              </a:tr>
              <a:tr h="370840">
                <a:tc>
                  <a:txBody>
                    <a:bodyPr/>
                    <a:lstStyle/>
                    <a:p>
                      <a:pPr algn="ctr"/>
                      <a:r>
                        <a:rPr lang="en-GB" sz="3200" dirty="0" smtClean="0">
                          <a:latin typeface="Cambria" panose="02040503050406030204" pitchFamily="18" charset="0"/>
                          <a:ea typeface="Cambria" panose="02040503050406030204" pitchFamily="18" charset="0"/>
                        </a:rPr>
                        <a:t>7</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r>
                        <a:rPr lang="en-GB" sz="3200" dirty="0" err="1" smtClean="0">
                          <a:latin typeface="Cambria" panose="02040503050406030204" pitchFamily="18" charset="0"/>
                          <a:ea typeface="Cambria" panose="02040503050406030204" pitchFamily="18" charset="0"/>
                        </a:rPr>
                        <a:t>Chuẩn</a:t>
                      </a:r>
                      <a:r>
                        <a:rPr lang="en-GB" sz="3200" dirty="0" smtClean="0">
                          <a:latin typeface="Cambria" panose="02040503050406030204" pitchFamily="18" charset="0"/>
                          <a:ea typeface="Cambria" panose="02040503050406030204" pitchFamily="18" charset="0"/>
                        </a:rPr>
                        <a:t> </a:t>
                      </a:r>
                      <a:r>
                        <a:rPr lang="en-GB" sz="3200" dirty="0" err="1" smtClean="0">
                          <a:latin typeface="Cambria" panose="02040503050406030204" pitchFamily="18" charset="0"/>
                          <a:ea typeface="Cambria" panose="02040503050406030204" pitchFamily="18" charset="0"/>
                        </a:rPr>
                        <a:t>bị</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biển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tên</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để</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ghi</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dòng</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kỉ</a:t>
                      </a:r>
                      <a:r>
                        <a:rPr lang="en-GB" sz="3200" baseline="0" dirty="0" smtClean="0">
                          <a:latin typeface="Cambria" panose="02040503050406030204" pitchFamily="18" charset="0"/>
                          <a:ea typeface="Cambria" panose="02040503050406030204" pitchFamily="18" charset="0"/>
                        </a:rPr>
                        <a:t> </a:t>
                      </a:r>
                      <a:r>
                        <a:rPr lang="en-GB" sz="3200" baseline="0" dirty="0" err="1" smtClean="0">
                          <a:latin typeface="Cambria" panose="02040503050406030204" pitchFamily="18" charset="0"/>
                          <a:ea typeface="Cambria" panose="02040503050406030204" pitchFamily="18" charset="0"/>
                        </a:rPr>
                        <a:t>niệm</a:t>
                      </a:r>
                      <a:endParaRPr lang="en-GB" sz="3200" dirty="0">
                        <a:latin typeface="Cambria" panose="02040503050406030204" pitchFamily="18" charset="0"/>
                        <a:ea typeface="Cambria" panose="02040503050406030204" pitchFamily="18" charset="0"/>
                      </a:endParaRPr>
                    </a:p>
                  </a:txBody>
                  <a:tcP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tc>
                  <a:txBody>
                    <a:bodyPr/>
                    <a:lstStyle/>
                    <a:p>
                      <a:pPr algn="ctr"/>
                      <a:r>
                        <a:rPr lang="en-GB"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a:txBody>
                  <a:tcPr anchor="ctr">
                    <a:solidFill>
                      <a:srgbClr val="E4E8D0"/>
                    </a:solidFill>
                  </a:tcPr>
                </a:tc>
                <a:extLst>
                  <a:ext uri="{0D108BD9-81ED-4DB2-BD59-A6C34878D82A}">
                    <a16:rowId xmlns:a16="http://schemas.microsoft.com/office/drawing/2014/main" val="843495609"/>
                  </a:ext>
                </a:extLst>
              </a:tr>
            </a:tbl>
          </a:graphicData>
        </a:graphic>
      </p:graphicFrame>
      <p:pic>
        <p:nvPicPr>
          <p:cNvPr id="15" name="Picture 14"/>
          <p:cNvPicPr>
            <a:picLocks noChangeAspect="1"/>
          </p:cNvPicPr>
          <p:nvPr/>
        </p:nvPicPr>
        <p:blipFill>
          <a:blip r:embed="rId2"/>
          <a:stretch>
            <a:fillRect/>
          </a:stretch>
        </p:blipFill>
        <p:spPr>
          <a:xfrm>
            <a:off x="-984594" y="0"/>
            <a:ext cx="18624894" cy="1780186"/>
          </a:xfrm>
          <a:prstGeom prst="rect">
            <a:avLst/>
          </a:prstGeom>
        </p:spPr>
      </p:pic>
    </p:spTree>
    <p:extLst>
      <p:ext uri="{BB962C8B-B14F-4D97-AF65-F5344CB8AC3E}">
        <p14:creationId xmlns:p14="http://schemas.microsoft.com/office/powerpoint/2010/main" val="34510792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399</Words>
  <Application>Microsoft Office PowerPoint</Application>
  <PresentationFormat>Custom</PresentationFormat>
  <Paragraphs>50</Paragraphs>
  <Slides>15</Slides>
  <Notes>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15</vt:i4>
      </vt:variant>
    </vt:vector>
  </HeadingPairs>
  <TitlesOfParts>
    <vt:vector size="28" baseType="lpstr">
      <vt:lpstr>Arial</vt:lpstr>
      <vt:lpstr>#9Slide06 SVNDope Script</vt:lpstr>
      <vt:lpstr>Times New Roman</vt:lpstr>
      <vt:lpstr>Calibri Light</vt:lpstr>
      <vt:lpstr>Calibri</vt:lpstr>
      <vt:lpstr>SVN-Newton</vt:lpstr>
      <vt:lpstr>Cambria</vt:lpstr>
      <vt:lpstr>Office Theme</vt:lpstr>
      <vt:lpstr>Custom Design</vt:lpstr>
      <vt:lpstr>1_Custom Design</vt: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T8_HĐTN_Cunglamnenkiniem</dc:title>
  <cp:lastModifiedBy>admin</cp:lastModifiedBy>
  <cp:revision>15</cp:revision>
  <dcterms:created xsi:type="dcterms:W3CDTF">2006-08-16T00:00:00Z</dcterms:created>
  <dcterms:modified xsi:type="dcterms:W3CDTF">2024-09-15T10:36:48Z</dcterms:modified>
  <dc:identifier>DAGQpKwLc5k</dc:identifier>
</cp:coreProperties>
</file>