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62" r:id="rId4"/>
    <p:sldId id="258" r:id="rId5"/>
    <p:sldId id="259" r:id="rId6"/>
    <p:sldId id="260" r:id="rId7"/>
    <p:sldId id="261" r:id="rId8"/>
    <p:sldId id="257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#9Slide07 HoneyCream" pitchFamily="2" charset="0"/>
      <p:regular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SVN-Newton" panose="02040603050506020204" pitchFamily="18" charset="0"/>
      <p:regular r:id="rId38"/>
    </p:embeddedFont>
    <p:embeddedFont>
      <p:font typeface="UVF Funkydori" panose="02000503000000020003" pitchFamily="2" charset="0"/>
      <p:regular r:id="rId39"/>
    </p:embeddedFont>
    <p:embeddedFont>
      <p:font typeface="Montserrat Bold" panose="00000800000000000000" pitchFamily="2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709B"/>
    <a:srgbClr val="81B0AB"/>
    <a:srgbClr val="AB96ED"/>
    <a:srgbClr val="E5B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51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6ABA-F179-42F4-808A-A6F24063B01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75752-F630-4D79-8A6A-33303650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6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75752-F630-4D79-8A6A-33303650EF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75752-F630-4D79-8A6A-33303650EF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1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https://www.youtube.com/watch?v=sj_UDyfoo-A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75752-F630-4D79-8A6A-33303650EF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5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3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6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11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6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5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0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5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2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9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"/>
          <a:stretch/>
        </p:blipFill>
        <p:spPr>
          <a:xfrm>
            <a:off x="-3048000" y="-419100"/>
            <a:ext cx="22842636" cy="164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4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31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31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32" Type="http://schemas.openxmlformats.org/officeDocument/2006/relationships/image" Target="../media/image47.pn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31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34" Type="http://schemas.openxmlformats.org/officeDocument/2006/relationships/image" Target="../media/image51.pn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33" Type="http://schemas.openxmlformats.org/officeDocument/2006/relationships/image" Target="../media/image61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32" Type="http://schemas.openxmlformats.org/officeDocument/2006/relationships/image" Target="../media/image34.pn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31" Type="http://schemas.openxmlformats.org/officeDocument/2006/relationships/image" Target="../media/image50.jpe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49.jpeg"/><Relationship Id="rId35" Type="http://schemas.openxmlformats.org/officeDocument/2006/relationships/image" Target="../media/image52.png"/><Relationship Id="rId8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34" Type="http://schemas.openxmlformats.org/officeDocument/2006/relationships/image" Target="../media/image54.pn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33" Type="http://schemas.openxmlformats.org/officeDocument/2006/relationships/image" Target="../media/image61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32" Type="http://schemas.openxmlformats.org/officeDocument/2006/relationships/image" Target="../media/image34.pn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31" Type="http://schemas.openxmlformats.org/officeDocument/2006/relationships/image" Target="../media/image74.sv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53.png"/><Relationship Id="rId8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8.svg"/><Relationship Id="rId18" Type="http://schemas.openxmlformats.org/officeDocument/2006/relationships/image" Target="../media/image24.png"/><Relationship Id="rId3" Type="http://schemas.openxmlformats.org/officeDocument/2006/relationships/image" Target="../media/image76.svg"/><Relationship Id="rId21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44.svg"/><Relationship Id="rId2" Type="http://schemas.openxmlformats.org/officeDocument/2006/relationships/image" Target="../media/image55.png"/><Relationship Id="rId16" Type="http://schemas.openxmlformats.org/officeDocument/2006/relationships/image" Target="../media/image7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78.svg"/><Relationship Id="rId10" Type="http://schemas.openxmlformats.org/officeDocument/2006/relationships/image" Target="../media/image58.png"/><Relationship Id="rId19" Type="http://schemas.openxmlformats.org/officeDocument/2006/relationships/image" Target="../media/image34.svg"/><Relationship Id="rId4" Type="http://schemas.openxmlformats.org/officeDocument/2006/relationships/image" Target="../media/image12.png"/><Relationship Id="rId9" Type="http://schemas.openxmlformats.org/officeDocument/2006/relationships/image" Target="../media/image14.svg"/><Relationship Id="rId14" Type="http://schemas.openxmlformats.org/officeDocument/2006/relationships/image" Target="../media/image59.png"/><Relationship Id="rId22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svg"/><Relationship Id="rId18" Type="http://schemas.openxmlformats.org/officeDocument/2006/relationships/image" Target="../media/image61.png"/><Relationship Id="rId3" Type="http://schemas.openxmlformats.org/officeDocument/2006/relationships/image" Target="../media/image34.svg"/><Relationship Id="rId7" Type="http://schemas.openxmlformats.org/officeDocument/2006/relationships/image" Target="../media/image32.svg"/><Relationship Id="rId12" Type="http://schemas.openxmlformats.org/officeDocument/2006/relationships/image" Target="../media/image17.png"/><Relationship Id="rId17" Type="http://schemas.openxmlformats.org/officeDocument/2006/relationships/image" Target="../media/image44.svg"/><Relationship Id="rId2" Type="http://schemas.openxmlformats.org/officeDocument/2006/relationships/image" Target="../media/image2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8.svg"/><Relationship Id="rId5" Type="http://schemas.openxmlformats.org/officeDocument/2006/relationships/image" Target="../media/image56.svg"/><Relationship Id="rId15" Type="http://schemas.openxmlformats.org/officeDocument/2006/relationships/image" Target="../media/image30.svg"/><Relationship Id="rId10" Type="http://schemas.openxmlformats.org/officeDocument/2006/relationships/image" Target="../media/image26.png"/><Relationship Id="rId19" Type="http://schemas.openxmlformats.org/officeDocument/2006/relationships/image" Target="../media/image62.png"/><Relationship Id="rId4" Type="http://schemas.openxmlformats.org/officeDocument/2006/relationships/image" Target="../media/image25.png"/><Relationship Id="rId9" Type="http://schemas.openxmlformats.org/officeDocument/2006/relationships/image" Target="../media/image2.sv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31" Type="http://schemas.openxmlformats.org/officeDocument/2006/relationships/image" Target="../media/image64.pn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8.svg"/><Relationship Id="rId26" Type="http://schemas.openxmlformats.org/officeDocument/2006/relationships/image" Target="../media/image36.svg"/><Relationship Id="rId3" Type="http://schemas.openxmlformats.org/officeDocument/2006/relationships/image" Target="../media/image6.png"/><Relationship Id="rId21" Type="http://schemas.openxmlformats.org/officeDocument/2006/relationships/image" Target="../media/image15.png"/><Relationship Id="rId34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50.svg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svg"/><Relationship Id="rId20" Type="http://schemas.openxmlformats.org/officeDocument/2006/relationships/image" Target="../media/image28.sv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0.png"/><Relationship Id="rId24" Type="http://schemas.openxmlformats.org/officeDocument/2006/relationships/image" Target="../media/image32.svg"/><Relationship Id="rId32" Type="http://schemas.openxmlformats.org/officeDocument/2006/relationships/image" Target="../media/image25.sv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openxmlformats.org/officeDocument/2006/relationships/image" Target="../media/image52.svg"/><Relationship Id="rId36" Type="http://schemas.openxmlformats.org/officeDocument/2006/relationships/image" Target="../media/image23.png"/><Relationship Id="rId10" Type="http://schemas.openxmlformats.org/officeDocument/2006/relationships/image" Target="../media/image48.svg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image" Target="../media/image42.svg"/><Relationship Id="rId9" Type="http://schemas.openxmlformats.org/officeDocument/2006/relationships/image" Target="../media/image9.png"/><Relationship Id="rId14" Type="http://schemas.openxmlformats.org/officeDocument/2006/relationships/image" Target="../media/image2.svg"/><Relationship Id="rId22" Type="http://schemas.openxmlformats.org/officeDocument/2006/relationships/image" Target="../media/image18.svg"/><Relationship Id="rId27" Type="http://schemas.openxmlformats.org/officeDocument/2006/relationships/image" Target="../media/image18.png"/><Relationship Id="rId30" Type="http://schemas.openxmlformats.org/officeDocument/2006/relationships/image" Target="../media/image54.svg"/><Relationship Id="rId35" Type="http://schemas.openxmlformats.org/officeDocument/2006/relationships/image" Target="../media/image3.svg"/><Relationship Id="rId8" Type="http://schemas.openxmlformats.org/officeDocument/2006/relationships/image" Target="../media/image4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1.svg"/><Relationship Id="rId18" Type="http://schemas.openxmlformats.org/officeDocument/2006/relationships/image" Target="../media/image66.png"/><Relationship Id="rId3" Type="http://schemas.openxmlformats.org/officeDocument/2006/relationships/image" Target="../media/image58.svg"/><Relationship Id="rId7" Type="http://schemas.openxmlformats.org/officeDocument/2006/relationships/image" Target="../media/image32.svg"/><Relationship Id="rId12" Type="http://schemas.openxmlformats.org/officeDocument/2006/relationships/image" Target="../media/image65.png"/><Relationship Id="rId17" Type="http://schemas.openxmlformats.org/officeDocument/2006/relationships/image" Target="../media/image78.svg"/><Relationship Id="rId2" Type="http://schemas.openxmlformats.org/officeDocument/2006/relationships/image" Target="../media/image26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6.svg"/><Relationship Id="rId5" Type="http://schemas.openxmlformats.org/officeDocument/2006/relationships/image" Target="../media/image28.svg"/><Relationship Id="rId15" Type="http://schemas.openxmlformats.org/officeDocument/2006/relationships/image" Target="../media/image30.svg"/><Relationship Id="rId10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image" Target="../media/image54.svg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31" Type="http://schemas.openxmlformats.org/officeDocument/2006/relationships/image" Target="../media/image68.pn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31" Type="http://schemas.openxmlformats.org/officeDocument/2006/relationships/image" Target="../media/image67.pn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8.svg"/><Relationship Id="rId18" Type="http://schemas.openxmlformats.org/officeDocument/2006/relationships/image" Target="../media/image24.png"/><Relationship Id="rId3" Type="http://schemas.openxmlformats.org/officeDocument/2006/relationships/image" Target="../media/image76.svg"/><Relationship Id="rId21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44.svg"/><Relationship Id="rId2" Type="http://schemas.openxmlformats.org/officeDocument/2006/relationships/image" Target="../media/image55.png"/><Relationship Id="rId16" Type="http://schemas.openxmlformats.org/officeDocument/2006/relationships/image" Target="../media/image7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78.svg"/><Relationship Id="rId10" Type="http://schemas.openxmlformats.org/officeDocument/2006/relationships/image" Target="../media/image58.png"/><Relationship Id="rId19" Type="http://schemas.openxmlformats.org/officeDocument/2006/relationships/image" Target="../media/image34.svg"/><Relationship Id="rId4" Type="http://schemas.openxmlformats.org/officeDocument/2006/relationships/image" Target="../media/image12.png"/><Relationship Id="rId9" Type="http://schemas.openxmlformats.org/officeDocument/2006/relationships/image" Target="../media/image14.svg"/><Relationship Id="rId14" Type="http://schemas.openxmlformats.org/officeDocument/2006/relationships/image" Target="../media/image59.png"/><Relationship Id="rId22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16.png"/><Relationship Id="rId26" Type="http://schemas.openxmlformats.org/officeDocument/2006/relationships/image" Target="../media/image57.png"/><Relationship Id="rId39" Type="http://schemas.openxmlformats.org/officeDocument/2006/relationships/image" Target="../media/image84.svg"/><Relationship Id="rId21" Type="http://schemas.openxmlformats.org/officeDocument/2006/relationships/image" Target="../media/image34.svg"/><Relationship Id="rId34" Type="http://schemas.openxmlformats.org/officeDocument/2006/relationships/image" Target="../media/image14.png"/><Relationship Id="rId7" Type="http://schemas.openxmlformats.org/officeDocument/2006/relationships/image" Target="../media/image6.svg"/><Relationship Id="rId12" Type="http://schemas.openxmlformats.org/officeDocument/2006/relationships/image" Target="../media/image73.png"/><Relationship Id="rId17" Type="http://schemas.openxmlformats.org/officeDocument/2006/relationships/image" Target="../media/image18.svg"/><Relationship Id="rId25" Type="http://schemas.openxmlformats.org/officeDocument/2006/relationships/image" Target="../media/image12.svg"/><Relationship Id="rId33" Type="http://schemas.openxmlformats.org/officeDocument/2006/relationships/image" Target="../media/image26.svg"/><Relationship Id="rId38" Type="http://schemas.openxmlformats.org/officeDocument/2006/relationships/image" Target="../media/image76.png"/><Relationship Id="rId2" Type="http://schemas.openxmlformats.org/officeDocument/2006/relationships/image" Target="../media/image11.png"/><Relationship Id="rId16" Type="http://schemas.openxmlformats.org/officeDocument/2006/relationships/image" Target="../media/image15.png"/><Relationship Id="rId20" Type="http://schemas.openxmlformats.org/officeDocument/2006/relationships/image" Target="../media/image24.png"/><Relationship Id="rId29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0.svg"/><Relationship Id="rId24" Type="http://schemas.openxmlformats.org/officeDocument/2006/relationships/image" Target="../media/image56.png"/><Relationship Id="rId32" Type="http://schemas.openxmlformats.org/officeDocument/2006/relationships/image" Target="../media/image75.png"/><Relationship Id="rId37" Type="http://schemas.openxmlformats.org/officeDocument/2006/relationships/image" Target="../media/image30.svg"/><Relationship Id="rId40" Type="http://schemas.openxmlformats.org/officeDocument/2006/relationships/image" Target="../media/image77.png"/><Relationship Id="rId5" Type="http://schemas.openxmlformats.org/officeDocument/2006/relationships/image" Target="../media/image4.svg"/><Relationship Id="rId15" Type="http://schemas.openxmlformats.org/officeDocument/2006/relationships/image" Target="../media/image24.svg"/><Relationship Id="rId23" Type="http://schemas.openxmlformats.org/officeDocument/2006/relationships/image" Target="../media/image36.svg"/><Relationship Id="rId28" Type="http://schemas.openxmlformats.org/officeDocument/2006/relationships/image" Target="../media/image58.png"/><Relationship Id="rId36" Type="http://schemas.openxmlformats.org/officeDocument/2006/relationships/image" Target="../media/image27.png"/><Relationship Id="rId10" Type="http://schemas.openxmlformats.org/officeDocument/2006/relationships/image" Target="../media/image72.png"/><Relationship Id="rId19" Type="http://schemas.openxmlformats.org/officeDocument/2006/relationships/image" Target="../media/image32.svg"/><Relationship Id="rId31" Type="http://schemas.openxmlformats.org/officeDocument/2006/relationships/image" Target="../media/image20.svg"/><Relationship Id="rId4" Type="http://schemas.openxmlformats.org/officeDocument/2006/relationships/image" Target="../media/image70.png"/><Relationship Id="rId9" Type="http://schemas.openxmlformats.org/officeDocument/2006/relationships/image" Target="../media/image8.svg"/><Relationship Id="rId14" Type="http://schemas.openxmlformats.org/officeDocument/2006/relationships/image" Target="../media/image74.png"/><Relationship Id="rId22" Type="http://schemas.openxmlformats.org/officeDocument/2006/relationships/image" Target="../media/image17.png"/><Relationship Id="rId27" Type="http://schemas.openxmlformats.org/officeDocument/2006/relationships/image" Target="../media/image14.svg"/><Relationship Id="rId30" Type="http://schemas.openxmlformats.org/officeDocument/2006/relationships/image" Target="../media/image12.png"/><Relationship Id="rId35" Type="http://schemas.openxmlformats.org/officeDocument/2006/relationships/image" Target="../media/image28.svg"/><Relationship Id="rId8" Type="http://schemas.openxmlformats.org/officeDocument/2006/relationships/image" Target="../media/image13.png"/><Relationship Id="rId3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svg"/><Relationship Id="rId18" Type="http://schemas.openxmlformats.org/officeDocument/2006/relationships/image" Target="../media/image28.png"/><Relationship Id="rId3" Type="http://schemas.openxmlformats.org/officeDocument/2006/relationships/image" Target="../media/image34.svg"/><Relationship Id="rId7" Type="http://schemas.openxmlformats.org/officeDocument/2006/relationships/image" Target="../media/image32.svg"/><Relationship Id="rId12" Type="http://schemas.openxmlformats.org/officeDocument/2006/relationships/image" Target="../media/image17.png"/><Relationship Id="rId17" Type="http://schemas.openxmlformats.org/officeDocument/2006/relationships/image" Target="../media/image44.svg"/><Relationship Id="rId2" Type="http://schemas.openxmlformats.org/officeDocument/2006/relationships/image" Target="../media/image2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8.svg"/><Relationship Id="rId5" Type="http://schemas.openxmlformats.org/officeDocument/2006/relationships/image" Target="../media/image56.svg"/><Relationship Id="rId15" Type="http://schemas.openxmlformats.org/officeDocument/2006/relationships/image" Target="../media/image30.svg"/><Relationship Id="rId10" Type="http://schemas.openxmlformats.org/officeDocument/2006/relationships/image" Target="../media/image26.png"/><Relationship Id="rId19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svg"/><Relationship Id="rId18" Type="http://schemas.openxmlformats.org/officeDocument/2006/relationships/image" Target="../media/image31.png"/><Relationship Id="rId3" Type="http://schemas.openxmlformats.org/officeDocument/2006/relationships/image" Target="../media/image34.svg"/><Relationship Id="rId7" Type="http://schemas.openxmlformats.org/officeDocument/2006/relationships/image" Target="../media/image32.svg"/><Relationship Id="rId12" Type="http://schemas.openxmlformats.org/officeDocument/2006/relationships/image" Target="../media/image17.png"/><Relationship Id="rId17" Type="http://schemas.openxmlformats.org/officeDocument/2006/relationships/image" Target="../media/image44.svg"/><Relationship Id="rId2" Type="http://schemas.openxmlformats.org/officeDocument/2006/relationships/image" Target="../media/image24.png"/><Relationship Id="rId16" Type="http://schemas.openxmlformats.org/officeDocument/2006/relationships/image" Target="../media/image7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8.svg"/><Relationship Id="rId5" Type="http://schemas.openxmlformats.org/officeDocument/2006/relationships/image" Target="../media/image56.svg"/><Relationship Id="rId15" Type="http://schemas.openxmlformats.org/officeDocument/2006/relationships/image" Target="../media/image30.sv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2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11.png"/><Relationship Id="rId18" Type="http://schemas.openxmlformats.org/officeDocument/2006/relationships/image" Target="../media/image8.svg"/><Relationship Id="rId26" Type="http://schemas.openxmlformats.org/officeDocument/2006/relationships/image" Target="../media/image36.svg"/><Relationship Id="rId3" Type="http://schemas.openxmlformats.org/officeDocument/2006/relationships/image" Target="../media/image6.pn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50.svg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svg"/><Relationship Id="rId20" Type="http://schemas.openxmlformats.org/officeDocument/2006/relationships/image" Target="../media/image28.sv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0.png"/><Relationship Id="rId24" Type="http://schemas.openxmlformats.org/officeDocument/2006/relationships/image" Target="../media/image32.svg"/><Relationship Id="rId32" Type="http://schemas.openxmlformats.org/officeDocument/2006/relationships/image" Target="../media/image61.sv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openxmlformats.org/officeDocument/2006/relationships/image" Target="../media/image52.svg"/><Relationship Id="rId10" Type="http://schemas.openxmlformats.org/officeDocument/2006/relationships/image" Target="../media/image48.svg"/><Relationship Id="rId19" Type="http://schemas.openxmlformats.org/officeDocument/2006/relationships/image" Target="../media/image14.png"/><Relationship Id="rId31" Type="http://schemas.openxmlformats.org/officeDocument/2006/relationships/image" Target="../media/image34.png"/><Relationship Id="rId4" Type="http://schemas.openxmlformats.org/officeDocument/2006/relationships/image" Target="../media/image42.svg"/><Relationship Id="rId9" Type="http://schemas.openxmlformats.org/officeDocument/2006/relationships/image" Target="../media/image9.png"/><Relationship Id="rId14" Type="http://schemas.openxmlformats.org/officeDocument/2006/relationships/image" Target="../media/image2.svg"/><Relationship Id="rId22" Type="http://schemas.openxmlformats.org/officeDocument/2006/relationships/image" Target="../media/image18.svg"/><Relationship Id="rId27" Type="http://schemas.openxmlformats.org/officeDocument/2006/relationships/image" Target="../media/image18.png"/><Relationship Id="rId30" Type="http://schemas.openxmlformats.org/officeDocument/2006/relationships/image" Target="../media/image54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20.svg"/><Relationship Id="rId26" Type="http://schemas.openxmlformats.org/officeDocument/2006/relationships/image" Target="../media/image32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48.sv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35.png"/><Relationship Id="rId2" Type="http://schemas.openxmlformats.org/officeDocument/2006/relationships/video" Target="../media/media1.mp4"/><Relationship Id="rId16" Type="http://schemas.openxmlformats.org/officeDocument/2006/relationships/image" Target="../media/image2.svg"/><Relationship Id="rId20" Type="http://schemas.openxmlformats.org/officeDocument/2006/relationships/image" Target="../media/image8.svg"/><Relationship Id="rId29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image" Target="../media/image42.svg"/><Relationship Id="rId11" Type="http://schemas.openxmlformats.org/officeDocument/2006/relationships/image" Target="../media/image9.png"/><Relationship Id="rId24" Type="http://schemas.openxmlformats.org/officeDocument/2006/relationships/image" Target="../media/image18.svg"/><Relationship Id="rId32" Type="http://schemas.openxmlformats.org/officeDocument/2006/relationships/image" Target="../media/image54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36.svg"/><Relationship Id="rId10" Type="http://schemas.openxmlformats.org/officeDocument/2006/relationships/image" Target="../media/image46.svg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Relationship Id="rId14" Type="http://schemas.openxmlformats.org/officeDocument/2006/relationships/image" Target="../media/image50.svg"/><Relationship Id="rId22" Type="http://schemas.openxmlformats.org/officeDocument/2006/relationships/image" Target="../media/image28.svg"/><Relationship Id="rId27" Type="http://schemas.openxmlformats.org/officeDocument/2006/relationships/image" Target="../media/image17.png"/><Relationship Id="rId30" Type="http://schemas.openxmlformats.org/officeDocument/2006/relationships/image" Target="../media/image52.svg"/><Relationship Id="rId8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34" Type="http://schemas.openxmlformats.org/officeDocument/2006/relationships/image" Target="../media/image38.pn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33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32" Type="http://schemas.openxmlformats.org/officeDocument/2006/relationships/image" Target="../media/image64.sv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36" Type="http://schemas.openxmlformats.org/officeDocument/2006/relationships/image" Target="../media/image40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36.png"/><Relationship Id="rId35" Type="http://schemas.openxmlformats.org/officeDocument/2006/relationships/image" Target="../media/image39.png"/><Relationship Id="rId8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2.svg"/><Relationship Id="rId21" Type="http://schemas.openxmlformats.org/officeDocument/2006/relationships/image" Target="../media/image18.sv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8.svg"/><Relationship Id="rId25" Type="http://schemas.openxmlformats.org/officeDocument/2006/relationships/image" Target="../media/image3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24" Type="http://schemas.openxmlformats.org/officeDocument/2006/relationships/image" Target="../media/image17.png"/><Relationship Id="rId5" Type="http://schemas.openxmlformats.org/officeDocument/2006/relationships/image" Target="../media/image44.svg"/><Relationship Id="rId15" Type="http://schemas.openxmlformats.org/officeDocument/2006/relationships/image" Target="../media/image20.svg"/><Relationship Id="rId23" Type="http://schemas.openxmlformats.org/officeDocument/2006/relationships/image" Target="../media/image32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31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52.svg"/><Relationship Id="rId30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0200" y="-1790700"/>
            <a:ext cx="21203726" cy="13229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02882" y="3930283"/>
            <a:ext cx="17082235" cy="520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+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Bày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tỏ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lòng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biết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ơn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với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thầy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cô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hướng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tới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kỉ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niệm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ngày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Nhà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giáo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Việt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Nam 20 ‒ 11; </a:t>
            </a:r>
          </a:p>
          <a:p>
            <a:pPr algn="l">
              <a:lnSpc>
                <a:spcPct val="114000"/>
              </a:lnSpc>
            </a:pP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+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Giáo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dục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cho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HS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truyền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thống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nhà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trường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</a:p>
          <a:p>
            <a:pPr algn="l">
              <a:lnSpc>
                <a:spcPct val="114000"/>
              </a:lnSpc>
            </a:pP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+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Khuyến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khích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HS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khối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5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tham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gia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chủ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động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đề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xuất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nội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dung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nhỏ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cho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chuỗi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sự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kiện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thực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hiện</a:t>
            </a:r>
            <a:r>
              <a:rPr lang="en-US" sz="50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85584" y="1498525"/>
            <a:ext cx="15269211" cy="29968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64955" y="444032"/>
            <a:ext cx="9900762" cy="2054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5020741" y="3761747"/>
            <a:ext cx="8246518" cy="5968418"/>
          </a:xfrm>
          <a:custGeom>
            <a:avLst/>
            <a:gdLst/>
            <a:ahLst/>
            <a:cxnLst/>
            <a:rect l="l" t="t" r="r" b="b"/>
            <a:pathLst>
              <a:path w="8246518" h="5968418">
                <a:moveTo>
                  <a:pt x="0" y="0"/>
                </a:moveTo>
                <a:lnTo>
                  <a:pt x="8246518" y="0"/>
                </a:lnTo>
                <a:lnTo>
                  <a:pt x="8246518" y="5968417"/>
                </a:lnTo>
                <a:lnTo>
                  <a:pt x="0" y="5968417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98108" y="1674210"/>
            <a:ext cx="17082235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Đề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xuất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những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hoạt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động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mà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có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thể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tham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gia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6402" y="414851"/>
            <a:ext cx="12254022" cy="798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21945" y="1689296"/>
            <a:ext cx="17082235" cy="825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+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HS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khối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2,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khối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3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tham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quan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phòng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truyền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thống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</a:p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+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cuộc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làm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báo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tường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chào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mừng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ngày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Nhà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giáo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Việt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Nam 20‒11;</a:t>
            </a:r>
          </a:p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+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thực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hiện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số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tiết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mục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Phát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thanh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chào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mừng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ngày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Nhà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giáo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Việt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Nam 20‒11;</a:t>
            </a:r>
          </a:p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+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cuộc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viết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vẽ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người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thầy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mình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yêu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mến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; </a:t>
            </a:r>
          </a:p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+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cuộc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đọc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thơ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kể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chuyện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chủ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đề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thầy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cô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giáo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;…</a:t>
            </a:r>
          </a:p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+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thực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hiện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sản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phẩm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tri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ân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thầy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cô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giáo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;…</a:t>
            </a:r>
          </a:p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+ …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4955" y="-151317"/>
            <a:ext cx="13406266" cy="2511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932245" y="1490763"/>
            <a:ext cx="12187225" cy="3656168"/>
          </a:xfrm>
          <a:custGeom>
            <a:avLst/>
            <a:gdLst/>
            <a:ahLst/>
            <a:cxnLst/>
            <a:rect l="l" t="t" r="r" b="b"/>
            <a:pathLst>
              <a:path w="12187225" h="3656168">
                <a:moveTo>
                  <a:pt x="0" y="0"/>
                </a:moveTo>
                <a:lnTo>
                  <a:pt x="12187225" y="0"/>
                </a:lnTo>
                <a:lnTo>
                  <a:pt x="12187225" y="3656167"/>
                </a:lnTo>
                <a:lnTo>
                  <a:pt x="0" y="36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92351" y="5000527"/>
            <a:ext cx="5817431" cy="4893914"/>
          </a:xfrm>
          <a:custGeom>
            <a:avLst/>
            <a:gdLst/>
            <a:ahLst/>
            <a:cxnLst/>
            <a:rect l="l" t="t" r="r" b="b"/>
            <a:pathLst>
              <a:path w="5817431" h="4893914">
                <a:moveTo>
                  <a:pt x="0" y="0"/>
                </a:moveTo>
                <a:lnTo>
                  <a:pt x="5817431" y="0"/>
                </a:lnTo>
                <a:lnTo>
                  <a:pt x="5817431" y="4893914"/>
                </a:lnTo>
                <a:lnTo>
                  <a:pt x="0" y="4893914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98108" y="759243"/>
            <a:ext cx="17082235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Lựa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chọn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hoạt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động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phù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hợp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để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sự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kiện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1266" y="1428879"/>
            <a:ext cx="2682472" cy="1816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88955" y="1957000"/>
            <a:ext cx="16670256" cy="449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Thảo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luận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những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việc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cần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làm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khi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hoạt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động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Lựa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chọn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những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tập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thể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có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thể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hợp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tác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Lập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kế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hoạch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hoạt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động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mà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đã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lựa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chọn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;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phân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công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nhiệm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vụ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từng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nhóm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từng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thành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viên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trong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thống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nhất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thời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gian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hoàn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thành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nhiệm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vụ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Trình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bày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kế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hoạch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92581" y="788807"/>
            <a:ext cx="17792328" cy="933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7334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738157" y="383477"/>
            <a:ext cx="7907034" cy="9520047"/>
            <a:chOff x="0" y="0"/>
            <a:chExt cx="10542712" cy="12693396"/>
          </a:xfrm>
        </p:grpSpPr>
        <p:sp>
          <p:nvSpPr>
            <p:cNvPr id="21" name="Freeform 21"/>
            <p:cNvSpPr/>
            <p:nvPr/>
          </p:nvSpPr>
          <p:spPr>
            <a:xfrm>
              <a:off x="153512" y="0"/>
              <a:ext cx="10389200" cy="5999763"/>
            </a:xfrm>
            <a:custGeom>
              <a:avLst/>
              <a:gdLst/>
              <a:ahLst/>
              <a:cxnLst/>
              <a:rect l="l" t="t" r="r" b="b"/>
              <a:pathLst>
                <a:path w="10389200" h="5999763">
                  <a:moveTo>
                    <a:pt x="0" y="0"/>
                  </a:moveTo>
                  <a:lnTo>
                    <a:pt x="10389200" y="0"/>
                  </a:lnTo>
                  <a:lnTo>
                    <a:pt x="10389200" y="5999763"/>
                  </a:lnTo>
                  <a:lnTo>
                    <a:pt x="0" y="5999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5999763"/>
              <a:ext cx="10377726" cy="6693633"/>
            </a:xfrm>
            <a:custGeom>
              <a:avLst/>
              <a:gdLst/>
              <a:ahLst/>
              <a:cxnLst/>
              <a:rect l="l" t="t" r="r" b="b"/>
              <a:pathLst>
                <a:path w="10377726" h="6693633">
                  <a:moveTo>
                    <a:pt x="0" y="0"/>
                  </a:moveTo>
                  <a:lnTo>
                    <a:pt x="10377726" y="0"/>
                  </a:lnTo>
                  <a:lnTo>
                    <a:pt x="10377726" y="6693633"/>
                  </a:lnTo>
                  <a:lnTo>
                    <a:pt x="0" y="6693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2030091" y="3509057"/>
            <a:ext cx="3700420" cy="6141777"/>
          </a:xfrm>
          <a:custGeom>
            <a:avLst/>
            <a:gdLst/>
            <a:ahLst/>
            <a:cxnLst/>
            <a:rect l="l" t="t" r="r" b="b"/>
            <a:pathLst>
              <a:path w="3700420" h="6141777">
                <a:moveTo>
                  <a:pt x="0" y="0"/>
                </a:moveTo>
                <a:lnTo>
                  <a:pt x="3700421" y="0"/>
                </a:lnTo>
                <a:lnTo>
                  <a:pt x="3700421" y="6141776"/>
                </a:lnTo>
                <a:lnTo>
                  <a:pt x="0" y="614177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579085" y="6843097"/>
            <a:ext cx="3999323" cy="3005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72728" y="907280"/>
            <a:ext cx="8718036" cy="3048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7334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4113345" y="1418440"/>
            <a:ext cx="13461118" cy="6394031"/>
          </a:xfrm>
          <a:custGeom>
            <a:avLst/>
            <a:gdLst/>
            <a:ahLst/>
            <a:cxnLst/>
            <a:rect l="l" t="t" r="r" b="b"/>
            <a:pathLst>
              <a:path w="15431461" h="7329944">
                <a:moveTo>
                  <a:pt x="0" y="0"/>
                </a:moveTo>
                <a:lnTo>
                  <a:pt x="15431461" y="0"/>
                </a:lnTo>
                <a:lnTo>
                  <a:pt x="15431461" y="7329944"/>
                </a:lnTo>
                <a:lnTo>
                  <a:pt x="0" y="732994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86793" y="2282437"/>
            <a:ext cx="4464554" cy="7410049"/>
          </a:xfrm>
          <a:custGeom>
            <a:avLst/>
            <a:gdLst/>
            <a:ahLst/>
            <a:cxnLst/>
            <a:rect l="l" t="t" r="r" b="b"/>
            <a:pathLst>
              <a:path w="4464554" h="7410049">
                <a:moveTo>
                  <a:pt x="0" y="0"/>
                </a:moveTo>
                <a:lnTo>
                  <a:pt x="4464555" y="0"/>
                </a:lnTo>
                <a:lnTo>
                  <a:pt x="4464555" y="7410049"/>
                </a:lnTo>
                <a:lnTo>
                  <a:pt x="0" y="74100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476832" y="1586002"/>
            <a:ext cx="10656732" cy="665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13384" y="7266491"/>
            <a:ext cx="1777877" cy="2339312"/>
          </a:xfrm>
          <a:custGeom>
            <a:avLst/>
            <a:gdLst/>
            <a:ahLst/>
            <a:cxnLst/>
            <a:rect l="l" t="t" r="r" b="b"/>
            <a:pathLst>
              <a:path w="1777877" h="2339312">
                <a:moveTo>
                  <a:pt x="0" y="0"/>
                </a:moveTo>
                <a:lnTo>
                  <a:pt x="1777877" y="0"/>
                </a:lnTo>
                <a:lnTo>
                  <a:pt x="1777877" y="2339311"/>
                </a:lnTo>
                <a:lnTo>
                  <a:pt x="0" y="2339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12900" y="5365834"/>
            <a:ext cx="1667488" cy="1586198"/>
          </a:xfrm>
          <a:custGeom>
            <a:avLst/>
            <a:gdLst/>
            <a:ahLst/>
            <a:cxnLst/>
            <a:rect l="l" t="t" r="r" b="b"/>
            <a:pathLst>
              <a:path w="1667488" h="1586198">
                <a:moveTo>
                  <a:pt x="0" y="0"/>
                </a:moveTo>
                <a:lnTo>
                  <a:pt x="1667488" y="0"/>
                </a:lnTo>
                <a:lnTo>
                  <a:pt x="1667488" y="1586198"/>
                </a:lnTo>
                <a:lnTo>
                  <a:pt x="0" y="1586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12900" y="8138927"/>
            <a:ext cx="2795561" cy="3176773"/>
          </a:xfrm>
          <a:custGeom>
            <a:avLst/>
            <a:gdLst/>
            <a:ahLst/>
            <a:cxnLst/>
            <a:rect l="l" t="t" r="r" b="b"/>
            <a:pathLst>
              <a:path w="2795561" h="3176773">
                <a:moveTo>
                  <a:pt x="0" y="0"/>
                </a:moveTo>
                <a:lnTo>
                  <a:pt x="2795560" y="0"/>
                </a:lnTo>
                <a:lnTo>
                  <a:pt x="2795560" y="3176773"/>
                </a:lnTo>
                <a:lnTo>
                  <a:pt x="0" y="3176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7805" y="9258300"/>
            <a:ext cx="1439325" cy="1881470"/>
          </a:xfrm>
          <a:custGeom>
            <a:avLst/>
            <a:gdLst/>
            <a:ahLst/>
            <a:cxnLst/>
            <a:rect l="l" t="t" r="r" b="b"/>
            <a:pathLst>
              <a:path w="1439325" h="1881470">
                <a:moveTo>
                  <a:pt x="0" y="0"/>
                </a:moveTo>
                <a:lnTo>
                  <a:pt x="1439325" y="0"/>
                </a:lnTo>
                <a:lnTo>
                  <a:pt x="1439325" y="1881470"/>
                </a:lnTo>
                <a:lnTo>
                  <a:pt x="0" y="1881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1244" y="6756354"/>
            <a:ext cx="1943508" cy="1758874"/>
          </a:xfrm>
          <a:custGeom>
            <a:avLst/>
            <a:gdLst/>
            <a:ahLst/>
            <a:cxnLst/>
            <a:rect l="l" t="t" r="r" b="b"/>
            <a:pathLst>
              <a:path w="1943508" h="1758874">
                <a:moveTo>
                  <a:pt x="0" y="0"/>
                </a:moveTo>
                <a:lnTo>
                  <a:pt x="1943508" y="0"/>
                </a:lnTo>
                <a:lnTo>
                  <a:pt x="1943508" y="1758875"/>
                </a:lnTo>
                <a:lnTo>
                  <a:pt x="0" y="1758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4318" y="8515229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0" y="0"/>
                </a:moveTo>
                <a:lnTo>
                  <a:pt x="1905085" y="0"/>
                </a:lnTo>
                <a:lnTo>
                  <a:pt x="1905085" y="2947907"/>
                </a:lnTo>
                <a:lnTo>
                  <a:pt x="0" y="29479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36172" y="2978317"/>
            <a:ext cx="1815656" cy="4114800"/>
          </a:xfrm>
          <a:custGeom>
            <a:avLst/>
            <a:gdLst/>
            <a:ahLst/>
            <a:cxnLst/>
            <a:rect l="l" t="t" r="r" b="b"/>
            <a:pathLst>
              <a:path w="1815656" h="4114800">
                <a:moveTo>
                  <a:pt x="0" y="0"/>
                </a:moveTo>
                <a:lnTo>
                  <a:pt x="1815656" y="0"/>
                </a:lnTo>
                <a:lnTo>
                  <a:pt x="1815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4536" y="8142507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3"/>
                </a:lnTo>
                <a:lnTo>
                  <a:pt x="0" y="31731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202567">
            <a:off x="-873253" y="1901106"/>
            <a:ext cx="2179277" cy="3602110"/>
          </a:xfrm>
          <a:custGeom>
            <a:avLst/>
            <a:gdLst/>
            <a:ahLst/>
            <a:cxnLst/>
            <a:rect l="l" t="t" r="r" b="b"/>
            <a:pathLst>
              <a:path w="2179277" h="3602110">
                <a:moveTo>
                  <a:pt x="0" y="0"/>
                </a:moveTo>
                <a:lnTo>
                  <a:pt x="2179277" y="0"/>
                </a:lnTo>
                <a:lnTo>
                  <a:pt x="2179277" y="3602110"/>
                </a:lnTo>
                <a:lnTo>
                  <a:pt x="0" y="36021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00238">
            <a:off x="16142327" y="505635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372002" y="4283587"/>
            <a:ext cx="7433286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450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Bắt đầu thực hiện kế hoạch tổ chức hoạt động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23126" y="1296301"/>
            <a:ext cx="7018363" cy="6428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63875" y="5457557"/>
            <a:ext cx="3304238" cy="5465314"/>
          </a:xfrm>
          <a:custGeom>
            <a:avLst/>
            <a:gdLst/>
            <a:ahLst/>
            <a:cxnLst/>
            <a:rect l="l" t="t" r="r" b="b"/>
            <a:pathLst>
              <a:path w="3304238" h="5465314">
                <a:moveTo>
                  <a:pt x="0" y="0"/>
                </a:moveTo>
                <a:lnTo>
                  <a:pt x="3304238" y="0"/>
                </a:lnTo>
                <a:lnTo>
                  <a:pt x="3304238" y="5465314"/>
                </a:lnTo>
                <a:lnTo>
                  <a:pt x="0" y="546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10174" y="7384566"/>
            <a:ext cx="2203433" cy="4829443"/>
          </a:xfrm>
          <a:custGeom>
            <a:avLst/>
            <a:gdLst/>
            <a:ahLst/>
            <a:cxnLst/>
            <a:rect l="l" t="t" r="r" b="b"/>
            <a:pathLst>
              <a:path w="2203433" h="4829443">
                <a:moveTo>
                  <a:pt x="0" y="0"/>
                </a:moveTo>
                <a:lnTo>
                  <a:pt x="2203433" y="0"/>
                </a:lnTo>
                <a:lnTo>
                  <a:pt x="2203433" y="4829442"/>
                </a:lnTo>
                <a:lnTo>
                  <a:pt x="0" y="4829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13607" y="-298232"/>
            <a:ext cx="3044556" cy="4502116"/>
          </a:xfrm>
          <a:custGeom>
            <a:avLst/>
            <a:gdLst/>
            <a:ahLst/>
            <a:cxnLst/>
            <a:rect l="l" t="t" r="r" b="b"/>
            <a:pathLst>
              <a:path w="3044556" h="4502116">
                <a:moveTo>
                  <a:pt x="3044556" y="0"/>
                </a:moveTo>
                <a:lnTo>
                  <a:pt x="0" y="0"/>
                </a:lnTo>
                <a:lnTo>
                  <a:pt x="0" y="4502116"/>
                </a:lnTo>
                <a:lnTo>
                  <a:pt x="3044556" y="4502116"/>
                </a:lnTo>
                <a:lnTo>
                  <a:pt x="30445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13607" y="3173193"/>
            <a:ext cx="2970238" cy="3940615"/>
          </a:xfrm>
          <a:custGeom>
            <a:avLst/>
            <a:gdLst/>
            <a:ahLst/>
            <a:cxnLst/>
            <a:rect l="l" t="t" r="r" b="b"/>
            <a:pathLst>
              <a:path w="2970238" h="3940615">
                <a:moveTo>
                  <a:pt x="0" y="0"/>
                </a:moveTo>
                <a:lnTo>
                  <a:pt x="2970239" y="0"/>
                </a:lnTo>
                <a:lnTo>
                  <a:pt x="2970239" y="3940614"/>
                </a:lnTo>
                <a:lnTo>
                  <a:pt x="0" y="39406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69307" y="6079781"/>
            <a:ext cx="2894953" cy="6579439"/>
          </a:xfrm>
          <a:custGeom>
            <a:avLst/>
            <a:gdLst/>
            <a:ahLst/>
            <a:cxnLst/>
            <a:rect l="l" t="t" r="r" b="b"/>
            <a:pathLst>
              <a:path w="2894953" h="6579439">
                <a:moveTo>
                  <a:pt x="0" y="0"/>
                </a:moveTo>
                <a:lnTo>
                  <a:pt x="2894953" y="0"/>
                </a:lnTo>
                <a:lnTo>
                  <a:pt x="2894953" y="6579439"/>
                </a:lnTo>
                <a:lnTo>
                  <a:pt x="0" y="657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67220" y="4203884"/>
            <a:ext cx="2204434" cy="2238004"/>
          </a:xfrm>
          <a:custGeom>
            <a:avLst/>
            <a:gdLst/>
            <a:ahLst/>
            <a:cxnLst/>
            <a:rect l="l" t="t" r="r" b="b"/>
            <a:pathLst>
              <a:path w="2204434" h="2238004">
                <a:moveTo>
                  <a:pt x="0" y="0"/>
                </a:moveTo>
                <a:lnTo>
                  <a:pt x="2204434" y="0"/>
                </a:lnTo>
                <a:lnTo>
                  <a:pt x="2204434" y="2238005"/>
                </a:lnTo>
                <a:lnTo>
                  <a:pt x="0" y="22380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78652" y="-1723931"/>
            <a:ext cx="2737341" cy="2851397"/>
          </a:xfrm>
          <a:custGeom>
            <a:avLst/>
            <a:gdLst/>
            <a:ahLst/>
            <a:cxnLst/>
            <a:rect l="l" t="t" r="r" b="b"/>
            <a:pathLst>
              <a:path w="2737341" h="2851397">
                <a:moveTo>
                  <a:pt x="0" y="0"/>
                </a:moveTo>
                <a:lnTo>
                  <a:pt x="2737342" y="0"/>
                </a:lnTo>
                <a:lnTo>
                  <a:pt x="2737342" y="2851398"/>
                </a:lnTo>
                <a:lnTo>
                  <a:pt x="0" y="28513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08933" y="9040815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3"/>
                </a:lnTo>
                <a:lnTo>
                  <a:pt x="0" y="31731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7934" y="1127466"/>
            <a:ext cx="7315834" cy="24081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2252" y="2858793"/>
            <a:ext cx="13042504" cy="6373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8917861" y="3067911"/>
            <a:ext cx="8641351" cy="5948505"/>
          </a:xfrm>
          <a:custGeom>
            <a:avLst/>
            <a:gdLst/>
            <a:ahLst/>
            <a:cxnLst/>
            <a:rect l="l" t="t" r="r" b="b"/>
            <a:pathLst>
              <a:path w="8641351" h="5948505">
                <a:moveTo>
                  <a:pt x="0" y="0"/>
                </a:moveTo>
                <a:lnTo>
                  <a:pt x="8641350" y="0"/>
                </a:lnTo>
                <a:lnTo>
                  <a:pt x="8641350" y="5948505"/>
                </a:lnTo>
                <a:lnTo>
                  <a:pt x="0" y="5948505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-2242" t="-3117" r="-2741" b="-3258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948054" y="3120262"/>
            <a:ext cx="7815930" cy="524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Tham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quan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phòng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truyền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thống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để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tìm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hiểu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truyền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thống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nhà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trường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Ghi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chép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thông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tin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để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chuẩn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bị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nội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dung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bài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giới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thiệu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truyền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thống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nhà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trường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65848" y="503919"/>
            <a:ext cx="16741067" cy="1658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1971419" y="-183385"/>
            <a:ext cx="19866240" cy="10223299"/>
            <a:chOff x="-1971419" y="247086"/>
            <a:chExt cx="19029735" cy="9792828"/>
          </a:xfrm>
        </p:grpSpPr>
        <p:grpSp>
          <p:nvGrpSpPr>
            <p:cNvPr id="20" name="Group 6"/>
            <p:cNvGrpSpPr/>
            <p:nvPr/>
          </p:nvGrpSpPr>
          <p:grpSpPr>
            <a:xfrm>
              <a:off x="4202639" y="1039173"/>
              <a:ext cx="12616558" cy="8690834"/>
              <a:chOff x="-11839" y="-30245"/>
              <a:chExt cx="3322880" cy="2288944"/>
            </a:xfrm>
          </p:grpSpPr>
          <p:sp>
            <p:nvSpPr>
              <p:cNvPr id="21" name="Freeform 7"/>
              <p:cNvSpPr/>
              <p:nvPr/>
            </p:nvSpPr>
            <p:spPr>
              <a:xfrm>
                <a:off x="-11839" y="-30245"/>
                <a:ext cx="3322880" cy="2288944"/>
              </a:xfrm>
              <a:custGeom>
                <a:avLst/>
                <a:gdLst/>
                <a:ahLst/>
                <a:cxnLst/>
                <a:rect l="l" t="t" r="r" b="b"/>
                <a:pathLst>
                  <a:path w="3241622" h="2101460">
                    <a:moveTo>
                      <a:pt x="31451" y="0"/>
                    </a:moveTo>
                    <a:lnTo>
                      <a:pt x="3210171" y="0"/>
                    </a:lnTo>
                    <a:cubicBezTo>
                      <a:pt x="3227541" y="0"/>
                      <a:pt x="3241622" y="14081"/>
                      <a:pt x="3241622" y="31451"/>
                    </a:cubicBezTo>
                    <a:lnTo>
                      <a:pt x="3241622" y="2070009"/>
                    </a:lnTo>
                    <a:cubicBezTo>
                      <a:pt x="3241622" y="2078350"/>
                      <a:pt x="3238308" y="2086350"/>
                      <a:pt x="3232410" y="2092248"/>
                    </a:cubicBezTo>
                    <a:cubicBezTo>
                      <a:pt x="3226512" y="2098146"/>
                      <a:pt x="3218512" y="2101460"/>
                      <a:pt x="3210171" y="2101460"/>
                    </a:cubicBezTo>
                    <a:lnTo>
                      <a:pt x="31451" y="2101460"/>
                    </a:lnTo>
                    <a:cubicBezTo>
                      <a:pt x="23109" y="2101460"/>
                      <a:pt x="15110" y="2098146"/>
                      <a:pt x="9212" y="2092248"/>
                    </a:cubicBezTo>
                    <a:cubicBezTo>
                      <a:pt x="3314" y="2086350"/>
                      <a:pt x="0" y="2078350"/>
                      <a:pt x="0" y="2070009"/>
                    </a:cubicBezTo>
                    <a:lnTo>
                      <a:pt x="0" y="31451"/>
                    </a:lnTo>
                    <a:cubicBezTo>
                      <a:pt x="0" y="23109"/>
                      <a:pt x="3314" y="15110"/>
                      <a:pt x="9212" y="9212"/>
                    </a:cubicBezTo>
                    <a:cubicBezTo>
                      <a:pt x="15110" y="3314"/>
                      <a:pt x="23109" y="0"/>
                      <a:pt x="31451" y="0"/>
                    </a:cubicBezTo>
                    <a:close/>
                  </a:path>
                </a:pathLst>
              </a:custGeom>
              <a:solidFill>
                <a:srgbClr val="AD161C"/>
              </a:solidFill>
              <a:ln w="57150" cap="rnd">
                <a:solidFill>
                  <a:srgbClr val="740F13"/>
                </a:solidFill>
                <a:prstDash val="lgDash"/>
                <a:round/>
              </a:ln>
            </p:spPr>
          </p:sp>
          <p:sp>
            <p:nvSpPr>
              <p:cNvPr id="22" name="TextBox 8"/>
              <p:cNvSpPr txBox="1"/>
              <p:nvPr/>
            </p:nvSpPr>
            <p:spPr>
              <a:xfrm>
                <a:off x="0" y="-28575"/>
                <a:ext cx="3241622" cy="21300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16"/>
            <p:cNvSpPr/>
            <p:nvPr/>
          </p:nvSpPr>
          <p:spPr>
            <a:xfrm>
              <a:off x="12243285" y="1137909"/>
              <a:ext cx="4404311" cy="4691676"/>
            </a:xfrm>
            <a:custGeom>
              <a:avLst/>
              <a:gdLst/>
              <a:ahLst/>
              <a:cxnLst/>
              <a:rect l="l" t="t" r="r" b="b"/>
              <a:pathLst>
                <a:path w="3995861" h="4256576">
                  <a:moveTo>
                    <a:pt x="0" y="0"/>
                  </a:moveTo>
                  <a:lnTo>
                    <a:pt x="3995861" y="0"/>
                  </a:lnTo>
                  <a:lnTo>
                    <a:pt x="3995861" y="4256576"/>
                  </a:lnTo>
                  <a:lnTo>
                    <a:pt x="0" y="425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8407342" y="4979698"/>
              <a:ext cx="8650974" cy="4828450"/>
            </a:xfrm>
            <a:prstGeom prst="rect">
              <a:avLst/>
            </a:prstGeom>
          </p:spPr>
        </p:pic>
        <p:sp>
          <p:nvSpPr>
            <p:cNvPr id="26" name="Freeform 9"/>
            <p:cNvSpPr/>
            <p:nvPr/>
          </p:nvSpPr>
          <p:spPr>
            <a:xfrm>
              <a:off x="-1971419" y="247086"/>
              <a:ext cx="9290946" cy="9792828"/>
            </a:xfrm>
            <a:custGeom>
              <a:avLst/>
              <a:gdLst/>
              <a:ahLst/>
              <a:cxnLst/>
              <a:rect l="l" t="t" r="r" b="b"/>
              <a:pathLst>
                <a:path w="9290946" h="9792828">
                  <a:moveTo>
                    <a:pt x="0" y="0"/>
                  </a:moveTo>
                  <a:lnTo>
                    <a:pt x="9290946" y="0"/>
                  </a:lnTo>
                  <a:lnTo>
                    <a:pt x="9290946" y="9792828"/>
                  </a:lnTo>
                  <a:lnTo>
                    <a:pt x="0" y="9792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Freeform 17"/>
          <p:cNvSpPr/>
          <p:nvPr/>
        </p:nvSpPr>
        <p:spPr>
          <a:xfrm flipH="1">
            <a:off x="3288090" y="3922960"/>
            <a:ext cx="7497485" cy="7497485"/>
          </a:xfrm>
          <a:custGeom>
            <a:avLst/>
            <a:gdLst/>
            <a:ahLst/>
            <a:cxnLst/>
            <a:rect l="l" t="t" r="r" b="b"/>
            <a:pathLst>
              <a:path w="7136281" h="7136281">
                <a:moveTo>
                  <a:pt x="7136280" y="0"/>
                </a:moveTo>
                <a:lnTo>
                  <a:pt x="0" y="0"/>
                </a:lnTo>
                <a:lnTo>
                  <a:pt x="0" y="7136280"/>
                </a:lnTo>
                <a:lnTo>
                  <a:pt x="7136280" y="7136280"/>
                </a:lnTo>
                <a:lnTo>
                  <a:pt x="713628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265486" y="7226232"/>
            <a:ext cx="1965826" cy="4467787"/>
          </a:xfrm>
          <a:custGeom>
            <a:avLst/>
            <a:gdLst/>
            <a:ahLst/>
            <a:cxnLst/>
            <a:rect l="l" t="t" r="r" b="b"/>
            <a:pathLst>
              <a:path w="1965826" h="4467787">
                <a:moveTo>
                  <a:pt x="0" y="0"/>
                </a:moveTo>
                <a:lnTo>
                  <a:pt x="1965827" y="0"/>
                </a:lnTo>
                <a:lnTo>
                  <a:pt x="1965827" y="4467787"/>
                </a:lnTo>
                <a:lnTo>
                  <a:pt x="0" y="44677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8029" y="901075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0" y="0"/>
                </a:moveTo>
                <a:lnTo>
                  <a:pt x="1905085" y="0"/>
                </a:lnTo>
                <a:lnTo>
                  <a:pt x="1905085" y="2947907"/>
                </a:lnTo>
                <a:lnTo>
                  <a:pt x="0" y="29479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82686" y="5473578"/>
            <a:ext cx="1821250" cy="2693160"/>
          </a:xfrm>
          <a:custGeom>
            <a:avLst/>
            <a:gdLst/>
            <a:ahLst/>
            <a:cxnLst/>
            <a:rect l="l" t="t" r="r" b="b"/>
            <a:pathLst>
              <a:path w="1821250" h="2693160">
                <a:moveTo>
                  <a:pt x="0" y="0"/>
                </a:moveTo>
                <a:lnTo>
                  <a:pt x="1821250" y="0"/>
                </a:lnTo>
                <a:lnTo>
                  <a:pt x="1821250" y="2693160"/>
                </a:lnTo>
                <a:lnTo>
                  <a:pt x="0" y="2693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00341" y="7226232"/>
            <a:ext cx="1569246" cy="1685096"/>
          </a:xfrm>
          <a:custGeom>
            <a:avLst/>
            <a:gdLst/>
            <a:ahLst/>
            <a:cxnLst/>
            <a:rect l="l" t="t" r="r" b="b"/>
            <a:pathLst>
              <a:path w="1569246" h="1685096">
                <a:moveTo>
                  <a:pt x="0" y="0"/>
                </a:moveTo>
                <a:lnTo>
                  <a:pt x="1569245" y="0"/>
                </a:lnTo>
                <a:lnTo>
                  <a:pt x="1569245" y="1685096"/>
                </a:lnTo>
                <a:lnTo>
                  <a:pt x="0" y="16850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22513" y="3591028"/>
            <a:ext cx="1851213" cy="2435806"/>
          </a:xfrm>
          <a:custGeom>
            <a:avLst/>
            <a:gdLst/>
            <a:ahLst/>
            <a:cxnLst/>
            <a:rect l="l" t="t" r="r" b="b"/>
            <a:pathLst>
              <a:path w="1851213" h="2435806">
                <a:moveTo>
                  <a:pt x="0" y="0"/>
                </a:moveTo>
                <a:lnTo>
                  <a:pt x="1851213" y="0"/>
                </a:lnTo>
                <a:lnTo>
                  <a:pt x="1851213" y="2435806"/>
                </a:lnTo>
                <a:lnTo>
                  <a:pt x="0" y="2435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09961">
            <a:off x="-964936" y="1428094"/>
            <a:ext cx="1929871" cy="3675945"/>
          </a:xfrm>
          <a:custGeom>
            <a:avLst/>
            <a:gdLst/>
            <a:ahLst/>
            <a:cxnLst/>
            <a:rect l="l" t="t" r="r" b="b"/>
            <a:pathLst>
              <a:path w="1929871" h="3675945">
                <a:moveTo>
                  <a:pt x="0" y="0"/>
                </a:moveTo>
                <a:lnTo>
                  <a:pt x="1929872" y="0"/>
                </a:lnTo>
                <a:lnTo>
                  <a:pt x="1929872" y="3675945"/>
                </a:lnTo>
                <a:lnTo>
                  <a:pt x="0" y="36759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362916" y="-161165"/>
            <a:ext cx="1792769" cy="1867467"/>
          </a:xfrm>
          <a:custGeom>
            <a:avLst/>
            <a:gdLst/>
            <a:ahLst/>
            <a:cxnLst/>
            <a:rect l="l" t="t" r="r" b="b"/>
            <a:pathLst>
              <a:path w="1792769" h="1867467">
                <a:moveTo>
                  <a:pt x="0" y="0"/>
                </a:moveTo>
                <a:lnTo>
                  <a:pt x="1792768" y="0"/>
                </a:lnTo>
                <a:lnTo>
                  <a:pt x="1792768" y="1867467"/>
                </a:lnTo>
                <a:lnTo>
                  <a:pt x="0" y="18674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616988" y="1706302"/>
            <a:ext cx="1815655" cy="4114800"/>
          </a:xfrm>
          <a:custGeom>
            <a:avLst/>
            <a:gdLst/>
            <a:ahLst/>
            <a:cxnLst/>
            <a:rect l="l" t="t" r="r" b="b"/>
            <a:pathLst>
              <a:path w="1815655" h="4114800">
                <a:moveTo>
                  <a:pt x="0" y="0"/>
                </a:moveTo>
                <a:lnTo>
                  <a:pt x="1815655" y="0"/>
                </a:lnTo>
                <a:lnTo>
                  <a:pt x="1815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>
            <a:off x="5892851" y="271027"/>
            <a:ext cx="11715879" cy="1616005"/>
            <a:chOff x="5892851" y="271027"/>
            <a:chExt cx="11715879" cy="1616005"/>
          </a:xfrm>
        </p:grpSpPr>
        <p:grpSp>
          <p:nvGrpSpPr>
            <p:cNvPr id="2" name="Group 2"/>
            <p:cNvGrpSpPr/>
            <p:nvPr/>
          </p:nvGrpSpPr>
          <p:grpSpPr>
            <a:xfrm>
              <a:off x="5892851" y="271027"/>
              <a:ext cx="11715879" cy="1616005"/>
              <a:chOff x="0" y="0"/>
              <a:chExt cx="3085664" cy="42561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085664" cy="425614"/>
              </a:xfrm>
              <a:custGeom>
                <a:avLst/>
                <a:gdLst/>
                <a:ahLst/>
                <a:cxnLst/>
                <a:rect l="l" t="t" r="r" b="b"/>
                <a:pathLst>
                  <a:path w="3085664" h="425614">
                    <a:moveTo>
                      <a:pt x="19163" y="0"/>
                    </a:moveTo>
                    <a:lnTo>
                      <a:pt x="3066500" y="0"/>
                    </a:lnTo>
                    <a:cubicBezTo>
                      <a:pt x="3071583" y="0"/>
                      <a:pt x="3076457" y="2019"/>
                      <a:pt x="3080051" y="5613"/>
                    </a:cubicBezTo>
                    <a:cubicBezTo>
                      <a:pt x="3083645" y="9207"/>
                      <a:pt x="3085664" y="14081"/>
                      <a:pt x="3085664" y="19163"/>
                    </a:cubicBezTo>
                    <a:lnTo>
                      <a:pt x="3085664" y="406451"/>
                    </a:lnTo>
                    <a:cubicBezTo>
                      <a:pt x="3085664" y="417035"/>
                      <a:pt x="3077084" y="425614"/>
                      <a:pt x="3066500" y="425614"/>
                    </a:cubicBezTo>
                    <a:lnTo>
                      <a:pt x="19163" y="425614"/>
                    </a:lnTo>
                    <a:cubicBezTo>
                      <a:pt x="14081" y="425614"/>
                      <a:pt x="9207" y="423595"/>
                      <a:pt x="5613" y="420002"/>
                    </a:cubicBezTo>
                    <a:cubicBezTo>
                      <a:pt x="2019" y="416408"/>
                      <a:pt x="0" y="411534"/>
                      <a:pt x="0" y="406451"/>
                    </a:cubicBezTo>
                    <a:lnTo>
                      <a:pt x="0" y="19163"/>
                    </a:lnTo>
                    <a:cubicBezTo>
                      <a:pt x="0" y="8580"/>
                      <a:pt x="8580" y="0"/>
                      <a:pt x="19163" y="0"/>
                    </a:cubicBezTo>
                    <a:close/>
                  </a:path>
                </a:pathLst>
              </a:custGeom>
              <a:solidFill>
                <a:srgbClr val="FDF3EA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3085664" cy="4541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7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683658" y="404660"/>
              <a:ext cx="8515450" cy="1310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9"/>
                </a:lnSpc>
              </a:pP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‒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Các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thầy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cô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hiệu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trưởng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nhà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trường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qua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các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thời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kì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943760" y="2063998"/>
            <a:ext cx="11715879" cy="1616005"/>
            <a:chOff x="5943760" y="2063998"/>
            <a:chExt cx="11715879" cy="1616005"/>
          </a:xfrm>
        </p:grpSpPr>
        <p:grpSp>
          <p:nvGrpSpPr>
            <p:cNvPr id="15" name="Group 15"/>
            <p:cNvGrpSpPr/>
            <p:nvPr/>
          </p:nvGrpSpPr>
          <p:grpSpPr>
            <a:xfrm>
              <a:off x="5943760" y="2063998"/>
              <a:ext cx="11715879" cy="1616005"/>
              <a:chOff x="0" y="0"/>
              <a:chExt cx="3085664" cy="42561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085664" cy="425614"/>
              </a:xfrm>
              <a:custGeom>
                <a:avLst/>
                <a:gdLst/>
                <a:ahLst/>
                <a:cxnLst/>
                <a:rect l="l" t="t" r="r" b="b"/>
                <a:pathLst>
                  <a:path w="3085664" h="425614">
                    <a:moveTo>
                      <a:pt x="19163" y="0"/>
                    </a:moveTo>
                    <a:lnTo>
                      <a:pt x="3066500" y="0"/>
                    </a:lnTo>
                    <a:cubicBezTo>
                      <a:pt x="3071583" y="0"/>
                      <a:pt x="3076457" y="2019"/>
                      <a:pt x="3080051" y="5613"/>
                    </a:cubicBezTo>
                    <a:cubicBezTo>
                      <a:pt x="3083645" y="9207"/>
                      <a:pt x="3085664" y="14081"/>
                      <a:pt x="3085664" y="19163"/>
                    </a:cubicBezTo>
                    <a:lnTo>
                      <a:pt x="3085664" y="406451"/>
                    </a:lnTo>
                    <a:cubicBezTo>
                      <a:pt x="3085664" y="417035"/>
                      <a:pt x="3077084" y="425614"/>
                      <a:pt x="3066500" y="425614"/>
                    </a:cubicBezTo>
                    <a:lnTo>
                      <a:pt x="19163" y="425614"/>
                    </a:lnTo>
                    <a:cubicBezTo>
                      <a:pt x="14081" y="425614"/>
                      <a:pt x="9207" y="423595"/>
                      <a:pt x="5613" y="420002"/>
                    </a:cubicBezTo>
                    <a:cubicBezTo>
                      <a:pt x="2019" y="416408"/>
                      <a:pt x="0" y="411534"/>
                      <a:pt x="0" y="406451"/>
                    </a:cubicBezTo>
                    <a:lnTo>
                      <a:pt x="0" y="19163"/>
                    </a:lnTo>
                    <a:cubicBezTo>
                      <a:pt x="0" y="8580"/>
                      <a:pt x="8580" y="0"/>
                      <a:pt x="19163" y="0"/>
                    </a:cubicBezTo>
                    <a:close/>
                  </a:path>
                </a:pathLst>
              </a:custGeom>
              <a:solidFill>
                <a:srgbClr val="FDF3EA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3085664" cy="4541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7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6344033" y="2197630"/>
              <a:ext cx="11197275" cy="1310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9"/>
                </a:lnSpc>
              </a:pP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‒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Truyền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thống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HS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giỏi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của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nhà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trường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;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các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nhân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vật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tiêu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biểu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của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trường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(GV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và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HS).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11671" y="3862718"/>
            <a:ext cx="11825954" cy="1996264"/>
            <a:chOff x="5911671" y="3862718"/>
            <a:chExt cx="11825954" cy="1996264"/>
          </a:xfrm>
        </p:grpSpPr>
        <p:grpSp>
          <p:nvGrpSpPr>
            <p:cNvPr id="19" name="Group 19"/>
            <p:cNvGrpSpPr/>
            <p:nvPr/>
          </p:nvGrpSpPr>
          <p:grpSpPr>
            <a:xfrm>
              <a:off x="5911671" y="3862718"/>
              <a:ext cx="11825954" cy="1996264"/>
              <a:chOff x="0" y="0"/>
              <a:chExt cx="3114655" cy="52576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114655" cy="525765"/>
              </a:xfrm>
              <a:custGeom>
                <a:avLst/>
                <a:gdLst/>
                <a:ahLst/>
                <a:cxnLst/>
                <a:rect l="l" t="t" r="r" b="b"/>
                <a:pathLst>
                  <a:path w="3114655" h="525765">
                    <a:moveTo>
                      <a:pt x="18985" y="0"/>
                    </a:moveTo>
                    <a:lnTo>
                      <a:pt x="3095670" y="0"/>
                    </a:lnTo>
                    <a:cubicBezTo>
                      <a:pt x="3100705" y="0"/>
                      <a:pt x="3105534" y="2000"/>
                      <a:pt x="3109094" y="5561"/>
                    </a:cubicBezTo>
                    <a:cubicBezTo>
                      <a:pt x="3112654" y="9121"/>
                      <a:pt x="3114655" y="13950"/>
                      <a:pt x="3114655" y="18985"/>
                    </a:cubicBezTo>
                    <a:lnTo>
                      <a:pt x="3114655" y="506780"/>
                    </a:lnTo>
                    <a:cubicBezTo>
                      <a:pt x="3114655" y="517265"/>
                      <a:pt x="3106155" y="525765"/>
                      <a:pt x="3095670" y="525765"/>
                    </a:cubicBezTo>
                    <a:lnTo>
                      <a:pt x="18985" y="525765"/>
                    </a:lnTo>
                    <a:cubicBezTo>
                      <a:pt x="13950" y="525765"/>
                      <a:pt x="9121" y="523765"/>
                      <a:pt x="5561" y="520204"/>
                    </a:cubicBezTo>
                    <a:cubicBezTo>
                      <a:pt x="2000" y="516644"/>
                      <a:pt x="0" y="511815"/>
                      <a:pt x="0" y="506780"/>
                    </a:cubicBezTo>
                    <a:lnTo>
                      <a:pt x="0" y="18985"/>
                    </a:lnTo>
                    <a:cubicBezTo>
                      <a:pt x="0" y="13950"/>
                      <a:pt x="2000" y="9121"/>
                      <a:pt x="5561" y="5561"/>
                    </a:cubicBezTo>
                    <a:cubicBezTo>
                      <a:pt x="9121" y="2000"/>
                      <a:pt x="13950" y="0"/>
                      <a:pt x="18985" y="0"/>
                    </a:cubicBezTo>
                    <a:close/>
                  </a:path>
                </a:pathLst>
              </a:custGeom>
              <a:solidFill>
                <a:srgbClr val="FDF3E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3114655" cy="5543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7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108386" y="3881591"/>
              <a:ext cx="11510907" cy="197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9"/>
                </a:lnSpc>
              </a:pP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‒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Kỉ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niệm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những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lần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nhà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trường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được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nhận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huân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huy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chương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hoặc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lãnh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đạo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Đảng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Nhà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nước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địa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phương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về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thăm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trường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43760" y="6097106"/>
            <a:ext cx="11758532" cy="1616005"/>
            <a:chOff x="5943760" y="6097106"/>
            <a:chExt cx="11758532" cy="1616005"/>
          </a:xfrm>
        </p:grpSpPr>
        <p:grpSp>
          <p:nvGrpSpPr>
            <p:cNvPr id="23" name="Group 23"/>
            <p:cNvGrpSpPr/>
            <p:nvPr/>
          </p:nvGrpSpPr>
          <p:grpSpPr>
            <a:xfrm>
              <a:off x="5943760" y="6097106"/>
              <a:ext cx="11758532" cy="1616005"/>
              <a:chOff x="0" y="0"/>
              <a:chExt cx="3096897" cy="42561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096897" cy="425614"/>
              </a:xfrm>
              <a:custGeom>
                <a:avLst/>
                <a:gdLst/>
                <a:ahLst/>
                <a:cxnLst/>
                <a:rect l="l" t="t" r="r" b="b"/>
                <a:pathLst>
                  <a:path w="3096897" h="425614">
                    <a:moveTo>
                      <a:pt x="19094" y="0"/>
                    </a:moveTo>
                    <a:lnTo>
                      <a:pt x="3077803" y="0"/>
                    </a:lnTo>
                    <a:cubicBezTo>
                      <a:pt x="3082867" y="0"/>
                      <a:pt x="3087724" y="2012"/>
                      <a:pt x="3091305" y="5592"/>
                    </a:cubicBezTo>
                    <a:cubicBezTo>
                      <a:pt x="3094886" y="9173"/>
                      <a:pt x="3096897" y="14030"/>
                      <a:pt x="3096897" y="19094"/>
                    </a:cubicBezTo>
                    <a:lnTo>
                      <a:pt x="3096897" y="406521"/>
                    </a:lnTo>
                    <a:cubicBezTo>
                      <a:pt x="3096897" y="411585"/>
                      <a:pt x="3094886" y="416441"/>
                      <a:pt x="3091305" y="420022"/>
                    </a:cubicBezTo>
                    <a:cubicBezTo>
                      <a:pt x="3087724" y="423603"/>
                      <a:pt x="3082867" y="425614"/>
                      <a:pt x="3077803" y="425614"/>
                    </a:cubicBezTo>
                    <a:lnTo>
                      <a:pt x="19094" y="425614"/>
                    </a:lnTo>
                    <a:cubicBezTo>
                      <a:pt x="14030" y="425614"/>
                      <a:pt x="9173" y="423603"/>
                      <a:pt x="5592" y="420022"/>
                    </a:cubicBezTo>
                    <a:cubicBezTo>
                      <a:pt x="2012" y="416441"/>
                      <a:pt x="0" y="411585"/>
                      <a:pt x="0" y="406521"/>
                    </a:cubicBezTo>
                    <a:lnTo>
                      <a:pt x="0" y="19094"/>
                    </a:lnTo>
                    <a:cubicBezTo>
                      <a:pt x="0" y="14030"/>
                      <a:pt x="2012" y="9173"/>
                      <a:pt x="5592" y="5592"/>
                    </a:cubicBezTo>
                    <a:cubicBezTo>
                      <a:pt x="9173" y="2012"/>
                      <a:pt x="14030" y="0"/>
                      <a:pt x="19094" y="0"/>
                    </a:cubicBezTo>
                    <a:close/>
                  </a:path>
                </a:pathLst>
              </a:custGeom>
              <a:solidFill>
                <a:srgbClr val="FDF3EA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3096897" cy="4541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7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6140476" y="6230739"/>
              <a:ext cx="11510907" cy="1310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9"/>
                </a:lnSpc>
              </a:pPr>
              <a:r>
                <a:rPr lang="en-US" sz="3999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‒ Truyền thống công tác thiện nguyện “Lá lành đùm lá rách” của trường.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911671" y="7952010"/>
            <a:ext cx="11815392" cy="2099354"/>
            <a:chOff x="5911671" y="7952010"/>
            <a:chExt cx="11815392" cy="2099354"/>
          </a:xfrm>
        </p:grpSpPr>
        <p:grpSp>
          <p:nvGrpSpPr>
            <p:cNvPr id="27" name="Group 27"/>
            <p:cNvGrpSpPr/>
            <p:nvPr/>
          </p:nvGrpSpPr>
          <p:grpSpPr>
            <a:xfrm>
              <a:off x="5911671" y="7952010"/>
              <a:ext cx="11815392" cy="2099354"/>
              <a:chOff x="0" y="0"/>
              <a:chExt cx="3111873" cy="552916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111873" cy="552916"/>
              </a:xfrm>
              <a:custGeom>
                <a:avLst/>
                <a:gdLst/>
                <a:ahLst/>
                <a:cxnLst/>
                <a:rect l="l" t="t" r="r" b="b"/>
                <a:pathLst>
                  <a:path w="3111873" h="552916">
                    <a:moveTo>
                      <a:pt x="19002" y="0"/>
                    </a:moveTo>
                    <a:lnTo>
                      <a:pt x="3092871" y="0"/>
                    </a:lnTo>
                    <a:cubicBezTo>
                      <a:pt x="3103365" y="0"/>
                      <a:pt x="3111873" y="8507"/>
                      <a:pt x="3111873" y="19002"/>
                    </a:cubicBezTo>
                    <a:lnTo>
                      <a:pt x="3111873" y="533914"/>
                    </a:lnTo>
                    <a:cubicBezTo>
                      <a:pt x="3111873" y="544409"/>
                      <a:pt x="3103365" y="552916"/>
                      <a:pt x="3092871" y="552916"/>
                    </a:cubicBezTo>
                    <a:lnTo>
                      <a:pt x="19002" y="552916"/>
                    </a:lnTo>
                    <a:cubicBezTo>
                      <a:pt x="8507" y="552916"/>
                      <a:pt x="0" y="544409"/>
                      <a:pt x="0" y="533914"/>
                    </a:cubicBezTo>
                    <a:lnTo>
                      <a:pt x="0" y="19002"/>
                    </a:lnTo>
                    <a:cubicBezTo>
                      <a:pt x="0" y="8507"/>
                      <a:pt x="8507" y="0"/>
                      <a:pt x="19002" y="0"/>
                    </a:cubicBezTo>
                    <a:close/>
                  </a:path>
                </a:pathLst>
              </a:custGeom>
              <a:solidFill>
                <a:srgbClr val="FDF3EA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3111873" cy="581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70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6097824" y="8015185"/>
              <a:ext cx="11629239" cy="197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9"/>
                </a:lnSpc>
              </a:pP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‒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Các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thành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tích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trong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các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cuộc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thi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về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Toán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Tiếng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Việt,Tiếng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Anh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,...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hoặc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văn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hoá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văn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nghệ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thể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999" dirty="0" err="1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thao</a:t>
              </a:r>
              <a:r>
                <a:rPr lang="en-US" sz="3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,…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0255" y="2460658"/>
            <a:ext cx="5167943" cy="4584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28846" y="2440819"/>
            <a:ext cx="10217564" cy="6073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1"/>
              </a:lnSpc>
            </a:pP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-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Thảo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luận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để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viết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bài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giới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thiệu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</a:p>
          <a:p>
            <a:pPr algn="l">
              <a:lnSpc>
                <a:spcPts val="6071"/>
              </a:lnSpc>
            </a:pP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+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Kể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tên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truyền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thống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nhà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trường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</a:p>
          <a:p>
            <a:pPr algn="l">
              <a:lnSpc>
                <a:spcPts val="6071"/>
              </a:lnSpc>
            </a:pP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+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Mô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tả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ngắn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gọn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truyền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thống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nhà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trường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</a:p>
          <a:p>
            <a:pPr algn="l">
              <a:lnSpc>
                <a:spcPts val="6071"/>
              </a:lnSpc>
            </a:pP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+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Nêu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cảm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nghĩ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4599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99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endParaRPr lang="en-US" sz="4599" dirty="0">
              <a:solidFill>
                <a:srgbClr val="7F3C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6071"/>
              </a:lnSpc>
            </a:pP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-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Viết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bài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giới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thiệu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dựa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trên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thông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tin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đã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99" b="1" dirty="0" err="1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có</a:t>
            </a:r>
            <a:r>
              <a:rPr lang="en-US" sz="4599" b="1" dirty="0">
                <a:solidFill>
                  <a:srgbClr val="7F3C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974905" y="2803502"/>
            <a:ext cx="6284395" cy="5510014"/>
          </a:xfrm>
          <a:custGeom>
            <a:avLst/>
            <a:gdLst/>
            <a:ahLst/>
            <a:cxnLst/>
            <a:rect l="l" t="t" r="r" b="b"/>
            <a:pathLst>
              <a:path w="6284395" h="5510014">
                <a:moveTo>
                  <a:pt x="0" y="0"/>
                </a:moveTo>
                <a:lnTo>
                  <a:pt x="6284395" y="0"/>
                </a:lnTo>
                <a:lnTo>
                  <a:pt x="6284395" y="5510014"/>
                </a:lnTo>
                <a:lnTo>
                  <a:pt x="0" y="551001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98108" y="635710"/>
            <a:ext cx="17533616" cy="786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0" name="Freeform 18"/>
          <p:cNvSpPr/>
          <p:nvPr/>
        </p:nvSpPr>
        <p:spPr>
          <a:xfrm>
            <a:off x="9161478" y="3418760"/>
            <a:ext cx="8220841" cy="6515016"/>
          </a:xfrm>
          <a:custGeom>
            <a:avLst/>
            <a:gdLst/>
            <a:ahLst/>
            <a:cxnLst/>
            <a:rect l="l" t="t" r="r" b="b"/>
            <a:pathLst>
              <a:path w="8220841" h="6515016">
                <a:moveTo>
                  <a:pt x="0" y="0"/>
                </a:moveTo>
                <a:lnTo>
                  <a:pt x="8220841" y="0"/>
                </a:lnTo>
                <a:lnTo>
                  <a:pt x="8220841" y="6515017"/>
                </a:lnTo>
                <a:lnTo>
                  <a:pt x="0" y="6515017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58800" y="473621"/>
            <a:ext cx="7720986" cy="6607881"/>
          </a:xfrm>
          <a:custGeom>
            <a:avLst/>
            <a:gdLst/>
            <a:ahLst/>
            <a:cxnLst/>
            <a:rect l="l" t="t" r="r" b="b"/>
            <a:pathLst>
              <a:path w="6284395" h="5510014">
                <a:moveTo>
                  <a:pt x="0" y="0"/>
                </a:moveTo>
                <a:lnTo>
                  <a:pt x="6284395" y="0"/>
                </a:lnTo>
                <a:lnTo>
                  <a:pt x="6284395" y="5510014"/>
                </a:lnTo>
                <a:lnTo>
                  <a:pt x="0" y="5510014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13384" y="7266491"/>
            <a:ext cx="1777877" cy="2339312"/>
          </a:xfrm>
          <a:custGeom>
            <a:avLst/>
            <a:gdLst/>
            <a:ahLst/>
            <a:cxnLst/>
            <a:rect l="l" t="t" r="r" b="b"/>
            <a:pathLst>
              <a:path w="1777877" h="2339312">
                <a:moveTo>
                  <a:pt x="0" y="0"/>
                </a:moveTo>
                <a:lnTo>
                  <a:pt x="1777877" y="0"/>
                </a:lnTo>
                <a:lnTo>
                  <a:pt x="1777877" y="2339311"/>
                </a:lnTo>
                <a:lnTo>
                  <a:pt x="0" y="2339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12900" y="5365834"/>
            <a:ext cx="1667488" cy="1586198"/>
          </a:xfrm>
          <a:custGeom>
            <a:avLst/>
            <a:gdLst/>
            <a:ahLst/>
            <a:cxnLst/>
            <a:rect l="l" t="t" r="r" b="b"/>
            <a:pathLst>
              <a:path w="1667488" h="1586198">
                <a:moveTo>
                  <a:pt x="0" y="0"/>
                </a:moveTo>
                <a:lnTo>
                  <a:pt x="1667488" y="0"/>
                </a:lnTo>
                <a:lnTo>
                  <a:pt x="1667488" y="1586198"/>
                </a:lnTo>
                <a:lnTo>
                  <a:pt x="0" y="1586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12900" y="8138927"/>
            <a:ext cx="2795561" cy="3176773"/>
          </a:xfrm>
          <a:custGeom>
            <a:avLst/>
            <a:gdLst/>
            <a:ahLst/>
            <a:cxnLst/>
            <a:rect l="l" t="t" r="r" b="b"/>
            <a:pathLst>
              <a:path w="2795561" h="3176773">
                <a:moveTo>
                  <a:pt x="0" y="0"/>
                </a:moveTo>
                <a:lnTo>
                  <a:pt x="2795560" y="0"/>
                </a:lnTo>
                <a:lnTo>
                  <a:pt x="2795560" y="3176773"/>
                </a:lnTo>
                <a:lnTo>
                  <a:pt x="0" y="3176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7805" y="9258300"/>
            <a:ext cx="1439325" cy="1881470"/>
          </a:xfrm>
          <a:custGeom>
            <a:avLst/>
            <a:gdLst/>
            <a:ahLst/>
            <a:cxnLst/>
            <a:rect l="l" t="t" r="r" b="b"/>
            <a:pathLst>
              <a:path w="1439325" h="1881470">
                <a:moveTo>
                  <a:pt x="0" y="0"/>
                </a:moveTo>
                <a:lnTo>
                  <a:pt x="1439325" y="0"/>
                </a:lnTo>
                <a:lnTo>
                  <a:pt x="1439325" y="1881470"/>
                </a:lnTo>
                <a:lnTo>
                  <a:pt x="0" y="1881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1244" y="6756354"/>
            <a:ext cx="1943508" cy="1758874"/>
          </a:xfrm>
          <a:custGeom>
            <a:avLst/>
            <a:gdLst/>
            <a:ahLst/>
            <a:cxnLst/>
            <a:rect l="l" t="t" r="r" b="b"/>
            <a:pathLst>
              <a:path w="1943508" h="1758874">
                <a:moveTo>
                  <a:pt x="0" y="0"/>
                </a:moveTo>
                <a:lnTo>
                  <a:pt x="1943508" y="0"/>
                </a:lnTo>
                <a:lnTo>
                  <a:pt x="1943508" y="1758875"/>
                </a:lnTo>
                <a:lnTo>
                  <a:pt x="0" y="1758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4318" y="8515229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0" y="0"/>
                </a:moveTo>
                <a:lnTo>
                  <a:pt x="1905085" y="0"/>
                </a:lnTo>
                <a:lnTo>
                  <a:pt x="1905085" y="2947907"/>
                </a:lnTo>
                <a:lnTo>
                  <a:pt x="0" y="29479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36172" y="2978317"/>
            <a:ext cx="1815656" cy="4114800"/>
          </a:xfrm>
          <a:custGeom>
            <a:avLst/>
            <a:gdLst/>
            <a:ahLst/>
            <a:cxnLst/>
            <a:rect l="l" t="t" r="r" b="b"/>
            <a:pathLst>
              <a:path w="1815656" h="4114800">
                <a:moveTo>
                  <a:pt x="0" y="0"/>
                </a:moveTo>
                <a:lnTo>
                  <a:pt x="1815656" y="0"/>
                </a:lnTo>
                <a:lnTo>
                  <a:pt x="1815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4536" y="8142507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3"/>
                </a:lnTo>
                <a:lnTo>
                  <a:pt x="0" y="31731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202567">
            <a:off x="-873253" y="1901106"/>
            <a:ext cx="2179277" cy="3602110"/>
          </a:xfrm>
          <a:custGeom>
            <a:avLst/>
            <a:gdLst/>
            <a:ahLst/>
            <a:cxnLst/>
            <a:rect l="l" t="t" r="r" b="b"/>
            <a:pathLst>
              <a:path w="2179277" h="3602110">
                <a:moveTo>
                  <a:pt x="0" y="0"/>
                </a:moveTo>
                <a:lnTo>
                  <a:pt x="2179277" y="0"/>
                </a:lnTo>
                <a:lnTo>
                  <a:pt x="2179277" y="3602110"/>
                </a:lnTo>
                <a:lnTo>
                  <a:pt x="0" y="36021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00238">
            <a:off x="16142327" y="505635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612166" y="3893670"/>
            <a:ext cx="7215521" cy="223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450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Hoàn thiện bài giới thiệu về các truyền thống của nhà trường.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23126" y="1296301"/>
            <a:ext cx="7018363" cy="6428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59534" y="8491316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69"/>
                </a:lnTo>
                <a:lnTo>
                  <a:pt x="0" y="242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59300" y="5143500"/>
            <a:ext cx="2047113" cy="4114800"/>
          </a:xfrm>
          <a:custGeom>
            <a:avLst/>
            <a:gdLst/>
            <a:ahLst/>
            <a:cxnLst/>
            <a:rect l="l" t="t" r="r" b="b"/>
            <a:pathLst>
              <a:path w="2047113" h="4114800">
                <a:moveTo>
                  <a:pt x="0" y="0"/>
                </a:moveTo>
                <a:lnTo>
                  <a:pt x="2047113" y="0"/>
                </a:lnTo>
                <a:lnTo>
                  <a:pt x="2047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93411">
            <a:off x="16628501" y="9406045"/>
            <a:ext cx="1261597" cy="1933483"/>
          </a:xfrm>
          <a:custGeom>
            <a:avLst/>
            <a:gdLst/>
            <a:ahLst/>
            <a:cxnLst/>
            <a:rect l="l" t="t" r="r" b="b"/>
            <a:pathLst>
              <a:path w="1261597" h="1933483">
                <a:moveTo>
                  <a:pt x="0" y="0"/>
                </a:moveTo>
                <a:lnTo>
                  <a:pt x="1261598" y="0"/>
                </a:lnTo>
                <a:lnTo>
                  <a:pt x="1261598" y="1933483"/>
                </a:lnTo>
                <a:lnTo>
                  <a:pt x="0" y="19334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78508" y="6870112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5"/>
                </a:lnTo>
                <a:lnTo>
                  <a:pt x="0" y="1268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09714" y="2380259"/>
            <a:ext cx="2356572" cy="2410816"/>
          </a:xfrm>
          <a:custGeom>
            <a:avLst/>
            <a:gdLst/>
            <a:ahLst/>
            <a:cxnLst/>
            <a:rect l="l" t="t" r="r" b="b"/>
            <a:pathLst>
              <a:path w="2356572" h="2410816">
                <a:moveTo>
                  <a:pt x="0" y="0"/>
                </a:moveTo>
                <a:lnTo>
                  <a:pt x="2356572" y="0"/>
                </a:lnTo>
                <a:lnTo>
                  <a:pt x="2356572" y="2410816"/>
                </a:lnTo>
                <a:lnTo>
                  <a:pt x="0" y="24108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859534" y="691813"/>
            <a:ext cx="1846701" cy="1943896"/>
          </a:xfrm>
          <a:custGeom>
            <a:avLst/>
            <a:gdLst/>
            <a:ahLst/>
            <a:cxnLst/>
            <a:rect l="l" t="t" r="r" b="b"/>
            <a:pathLst>
              <a:path w="1846701" h="1943896">
                <a:moveTo>
                  <a:pt x="0" y="0"/>
                </a:moveTo>
                <a:lnTo>
                  <a:pt x="1846701" y="0"/>
                </a:lnTo>
                <a:lnTo>
                  <a:pt x="1846701" y="1943896"/>
                </a:lnTo>
                <a:lnTo>
                  <a:pt x="0" y="1943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60003" y="-1471513"/>
            <a:ext cx="2199061" cy="2163327"/>
          </a:xfrm>
          <a:custGeom>
            <a:avLst/>
            <a:gdLst/>
            <a:ahLst/>
            <a:cxnLst/>
            <a:rect l="l" t="t" r="r" b="b"/>
            <a:pathLst>
              <a:path w="2199061" h="2163327">
                <a:moveTo>
                  <a:pt x="0" y="0"/>
                </a:moveTo>
                <a:lnTo>
                  <a:pt x="2199062" y="0"/>
                </a:lnTo>
                <a:lnTo>
                  <a:pt x="2199062" y="2163326"/>
                </a:lnTo>
                <a:lnTo>
                  <a:pt x="0" y="2163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402767" y="2227081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94654" y="8491316"/>
            <a:ext cx="1461310" cy="2160902"/>
          </a:xfrm>
          <a:custGeom>
            <a:avLst/>
            <a:gdLst/>
            <a:ahLst/>
            <a:cxnLst/>
            <a:rect l="l" t="t" r="r" b="b"/>
            <a:pathLst>
              <a:path w="1461310" h="2160902">
                <a:moveTo>
                  <a:pt x="0" y="0"/>
                </a:moveTo>
                <a:lnTo>
                  <a:pt x="1461311" y="0"/>
                </a:lnTo>
                <a:lnTo>
                  <a:pt x="1461311" y="2160902"/>
                </a:lnTo>
                <a:lnTo>
                  <a:pt x="0" y="21609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86390" y="-659277"/>
            <a:ext cx="1838919" cy="3039536"/>
          </a:xfrm>
          <a:custGeom>
            <a:avLst/>
            <a:gdLst/>
            <a:ahLst/>
            <a:cxnLst/>
            <a:rect l="l" t="t" r="r" b="b"/>
            <a:pathLst>
              <a:path w="1838919" h="3039536">
                <a:moveTo>
                  <a:pt x="0" y="0"/>
                </a:moveTo>
                <a:lnTo>
                  <a:pt x="1838920" y="0"/>
                </a:lnTo>
                <a:lnTo>
                  <a:pt x="1838920" y="3039536"/>
                </a:lnTo>
                <a:lnTo>
                  <a:pt x="0" y="30395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17596" y="4791075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8"/>
                </a:lnTo>
                <a:lnTo>
                  <a:pt x="0" y="141331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12900" y="8138927"/>
            <a:ext cx="2795561" cy="3176773"/>
          </a:xfrm>
          <a:custGeom>
            <a:avLst/>
            <a:gdLst/>
            <a:ahLst/>
            <a:cxnLst/>
            <a:rect l="l" t="t" r="r" b="b"/>
            <a:pathLst>
              <a:path w="2795561" h="3176773">
                <a:moveTo>
                  <a:pt x="0" y="0"/>
                </a:moveTo>
                <a:lnTo>
                  <a:pt x="2795560" y="0"/>
                </a:lnTo>
                <a:lnTo>
                  <a:pt x="2795560" y="3176773"/>
                </a:lnTo>
                <a:lnTo>
                  <a:pt x="0" y="317677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62998" y="9605802"/>
            <a:ext cx="1439325" cy="1881470"/>
          </a:xfrm>
          <a:custGeom>
            <a:avLst/>
            <a:gdLst/>
            <a:ahLst/>
            <a:cxnLst/>
            <a:rect l="l" t="t" r="r" b="b"/>
            <a:pathLst>
              <a:path w="1439325" h="1881470">
                <a:moveTo>
                  <a:pt x="0" y="0"/>
                </a:moveTo>
                <a:lnTo>
                  <a:pt x="1439325" y="0"/>
                </a:lnTo>
                <a:lnTo>
                  <a:pt x="1439325" y="1881471"/>
                </a:lnTo>
                <a:lnTo>
                  <a:pt x="0" y="188147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86874" y="5990675"/>
            <a:ext cx="1943508" cy="1758874"/>
          </a:xfrm>
          <a:custGeom>
            <a:avLst/>
            <a:gdLst/>
            <a:ahLst/>
            <a:cxnLst/>
            <a:rect l="l" t="t" r="r" b="b"/>
            <a:pathLst>
              <a:path w="1943508" h="1758874">
                <a:moveTo>
                  <a:pt x="0" y="0"/>
                </a:moveTo>
                <a:lnTo>
                  <a:pt x="1943508" y="0"/>
                </a:lnTo>
                <a:lnTo>
                  <a:pt x="1943508" y="1758874"/>
                </a:lnTo>
                <a:lnTo>
                  <a:pt x="0" y="175887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738960" y="-1734541"/>
            <a:ext cx="3821620" cy="4114800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712900" y="1945773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4" y="0"/>
                </a:lnTo>
                <a:lnTo>
                  <a:pt x="2299634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6634" y="-882700"/>
            <a:ext cx="2363983" cy="2127585"/>
          </a:xfrm>
          <a:custGeom>
            <a:avLst/>
            <a:gdLst/>
            <a:ahLst/>
            <a:cxnLst/>
            <a:rect l="l" t="t" r="r" b="b"/>
            <a:pathLst>
              <a:path w="2363983" h="2127585">
                <a:moveTo>
                  <a:pt x="0" y="0"/>
                </a:moveTo>
                <a:lnTo>
                  <a:pt x="2363983" y="0"/>
                </a:lnTo>
                <a:lnTo>
                  <a:pt x="2363983" y="2127585"/>
                </a:lnTo>
                <a:lnTo>
                  <a:pt x="0" y="2127585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69052" y="7303144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69"/>
                </a:lnTo>
                <a:lnTo>
                  <a:pt x="0" y="242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374318" y="8515229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0" y="0"/>
                </a:moveTo>
                <a:lnTo>
                  <a:pt x="1905085" y="0"/>
                </a:lnTo>
                <a:lnTo>
                  <a:pt x="1905085" y="2947907"/>
                </a:lnTo>
                <a:lnTo>
                  <a:pt x="0" y="294790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533" y="4534341"/>
            <a:ext cx="1169584" cy="1218317"/>
          </a:xfrm>
          <a:custGeom>
            <a:avLst/>
            <a:gdLst/>
            <a:ahLst/>
            <a:cxnLst/>
            <a:rect l="l" t="t" r="r" b="b"/>
            <a:pathLst>
              <a:path w="1169584" h="1218317">
                <a:moveTo>
                  <a:pt x="0" y="0"/>
                </a:moveTo>
                <a:lnTo>
                  <a:pt x="1169585" y="0"/>
                </a:lnTo>
                <a:lnTo>
                  <a:pt x="1169585" y="1218318"/>
                </a:lnTo>
                <a:lnTo>
                  <a:pt x="0" y="121831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934994" y="1345090"/>
            <a:ext cx="1439325" cy="1881470"/>
          </a:xfrm>
          <a:custGeom>
            <a:avLst/>
            <a:gdLst/>
            <a:ahLst/>
            <a:cxnLst/>
            <a:rect l="l" t="t" r="r" b="b"/>
            <a:pathLst>
              <a:path w="1439325" h="1881470">
                <a:moveTo>
                  <a:pt x="0" y="0"/>
                </a:moveTo>
                <a:lnTo>
                  <a:pt x="1439324" y="0"/>
                </a:lnTo>
                <a:lnTo>
                  <a:pt x="1439324" y="1881470"/>
                </a:lnTo>
                <a:lnTo>
                  <a:pt x="0" y="188147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62998" y="3763443"/>
            <a:ext cx="1727503" cy="1541796"/>
          </a:xfrm>
          <a:custGeom>
            <a:avLst/>
            <a:gdLst/>
            <a:ahLst/>
            <a:cxnLst/>
            <a:rect l="l" t="t" r="r" b="b"/>
            <a:pathLst>
              <a:path w="1727503" h="1541796">
                <a:moveTo>
                  <a:pt x="0" y="0"/>
                </a:moveTo>
                <a:lnTo>
                  <a:pt x="1727503" y="0"/>
                </a:lnTo>
                <a:lnTo>
                  <a:pt x="1727503" y="1541797"/>
                </a:lnTo>
                <a:lnTo>
                  <a:pt x="0" y="1541797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041926" y="4065257"/>
            <a:ext cx="14887722" cy="2359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63875" y="5457557"/>
            <a:ext cx="3304238" cy="5465314"/>
          </a:xfrm>
          <a:custGeom>
            <a:avLst/>
            <a:gdLst/>
            <a:ahLst/>
            <a:cxnLst/>
            <a:rect l="l" t="t" r="r" b="b"/>
            <a:pathLst>
              <a:path w="3304238" h="5465314">
                <a:moveTo>
                  <a:pt x="0" y="0"/>
                </a:moveTo>
                <a:lnTo>
                  <a:pt x="3304238" y="0"/>
                </a:lnTo>
                <a:lnTo>
                  <a:pt x="3304238" y="5465314"/>
                </a:lnTo>
                <a:lnTo>
                  <a:pt x="0" y="546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10174" y="7384566"/>
            <a:ext cx="2203433" cy="4829443"/>
          </a:xfrm>
          <a:custGeom>
            <a:avLst/>
            <a:gdLst/>
            <a:ahLst/>
            <a:cxnLst/>
            <a:rect l="l" t="t" r="r" b="b"/>
            <a:pathLst>
              <a:path w="2203433" h="4829443">
                <a:moveTo>
                  <a:pt x="0" y="0"/>
                </a:moveTo>
                <a:lnTo>
                  <a:pt x="2203433" y="0"/>
                </a:lnTo>
                <a:lnTo>
                  <a:pt x="2203433" y="4829442"/>
                </a:lnTo>
                <a:lnTo>
                  <a:pt x="0" y="4829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13607" y="-298232"/>
            <a:ext cx="3044556" cy="4502116"/>
          </a:xfrm>
          <a:custGeom>
            <a:avLst/>
            <a:gdLst/>
            <a:ahLst/>
            <a:cxnLst/>
            <a:rect l="l" t="t" r="r" b="b"/>
            <a:pathLst>
              <a:path w="3044556" h="4502116">
                <a:moveTo>
                  <a:pt x="3044556" y="0"/>
                </a:moveTo>
                <a:lnTo>
                  <a:pt x="0" y="0"/>
                </a:lnTo>
                <a:lnTo>
                  <a:pt x="0" y="4502116"/>
                </a:lnTo>
                <a:lnTo>
                  <a:pt x="3044556" y="4502116"/>
                </a:lnTo>
                <a:lnTo>
                  <a:pt x="30445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13607" y="3173193"/>
            <a:ext cx="2970238" cy="3940615"/>
          </a:xfrm>
          <a:custGeom>
            <a:avLst/>
            <a:gdLst/>
            <a:ahLst/>
            <a:cxnLst/>
            <a:rect l="l" t="t" r="r" b="b"/>
            <a:pathLst>
              <a:path w="2970238" h="3940615">
                <a:moveTo>
                  <a:pt x="0" y="0"/>
                </a:moveTo>
                <a:lnTo>
                  <a:pt x="2970239" y="0"/>
                </a:lnTo>
                <a:lnTo>
                  <a:pt x="2970239" y="3940614"/>
                </a:lnTo>
                <a:lnTo>
                  <a:pt x="0" y="39406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69307" y="6079781"/>
            <a:ext cx="2894953" cy="6579439"/>
          </a:xfrm>
          <a:custGeom>
            <a:avLst/>
            <a:gdLst/>
            <a:ahLst/>
            <a:cxnLst/>
            <a:rect l="l" t="t" r="r" b="b"/>
            <a:pathLst>
              <a:path w="2894953" h="6579439">
                <a:moveTo>
                  <a:pt x="0" y="0"/>
                </a:moveTo>
                <a:lnTo>
                  <a:pt x="2894953" y="0"/>
                </a:lnTo>
                <a:lnTo>
                  <a:pt x="2894953" y="6579439"/>
                </a:lnTo>
                <a:lnTo>
                  <a:pt x="0" y="657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5361" y="3550853"/>
            <a:ext cx="2204434" cy="2238004"/>
          </a:xfrm>
          <a:custGeom>
            <a:avLst/>
            <a:gdLst/>
            <a:ahLst/>
            <a:cxnLst/>
            <a:rect l="l" t="t" r="r" b="b"/>
            <a:pathLst>
              <a:path w="2204434" h="2238004">
                <a:moveTo>
                  <a:pt x="0" y="0"/>
                </a:moveTo>
                <a:lnTo>
                  <a:pt x="2204434" y="0"/>
                </a:lnTo>
                <a:lnTo>
                  <a:pt x="2204434" y="2238005"/>
                </a:lnTo>
                <a:lnTo>
                  <a:pt x="0" y="22380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78652" y="-1723931"/>
            <a:ext cx="2737341" cy="2851397"/>
          </a:xfrm>
          <a:custGeom>
            <a:avLst/>
            <a:gdLst/>
            <a:ahLst/>
            <a:cxnLst/>
            <a:rect l="l" t="t" r="r" b="b"/>
            <a:pathLst>
              <a:path w="2737341" h="2851397">
                <a:moveTo>
                  <a:pt x="0" y="0"/>
                </a:moveTo>
                <a:lnTo>
                  <a:pt x="2737342" y="0"/>
                </a:lnTo>
                <a:lnTo>
                  <a:pt x="2737342" y="2851398"/>
                </a:lnTo>
                <a:lnTo>
                  <a:pt x="0" y="28513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08933" y="9040815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3"/>
                </a:lnTo>
                <a:lnTo>
                  <a:pt x="0" y="31731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914400" y="2816824"/>
            <a:ext cx="17301948" cy="54320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55964" y="1127466"/>
            <a:ext cx="6480610" cy="1030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4032975" y="3991405"/>
            <a:ext cx="9828540" cy="5884838"/>
          </a:xfrm>
          <a:custGeom>
            <a:avLst/>
            <a:gdLst/>
            <a:ahLst/>
            <a:cxnLst/>
            <a:rect l="l" t="t" r="r" b="b"/>
            <a:pathLst>
              <a:path w="9828540" h="5884838">
                <a:moveTo>
                  <a:pt x="0" y="0"/>
                </a:moveTo>
                <a:lnTo>
                  <a:pt x="9828540" y="0"/>
                </a:lnTo>
                <a:lnTo>
                  <a:pt x="9828540" y="5884839"/>
                </a:lnTo>
                <a:lnTo>
                  <a:pt x="0" y="5884839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98108" y="722500"/>
            <a:ext cx="17082235" cy="298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Tham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gia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phát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động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sự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kiện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về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truyền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thống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tôn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sư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trọng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đạo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nhà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trường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5940"/>
              </a:lnSpc>
            </a:pP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Mỗi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khối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nhận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nhiệm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vụ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tổ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chức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hoạt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động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hướng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tới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ngày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Nhà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giáo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Việt</a:t>
            </a:r>
            <a:r>
              <a:rPr lang="en-US" sz="4500" dirty="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 Nam 20 - 11.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63875" y="5457557"/>
            <a:ext cx="3304238" cy="5465314"/>
          </a:xfrm>
          <a:custGeom>
            <a:avLst/>
            <a:gdLst/>
            <a:ahLst/>
            <a:cxnLst/>
            <a:rect l="l" t="t" r="r" b="b"/>
            <a:pathLst>
              <a:path w="3304238" h="5465314">
                <a:moveTo>
                  <a:pt x="0" y="0"/>
                </a:moveTo>
                <a:lnTo>
                  <a:pt x="3304238" y="0"/>
                </a:lnTo>
                <a:lnTo>
                  <a:pt x="3304238" y="5465314"/>
                </a:lnTo>
                <a:lnTo>
                  <a:pt x="0" y="546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10174" y="7384566"/>
            <a:ext cx="2203433" cy="4829443"/>
          </a:xfrm>
          <a:custGeom>
            <a:avLst/>
            <a:gdLst/>
            <a:ahLst/>
            <a:cxnLst/>
            <a:rect l="l" t="t" r="r" b="b"/>
            <a:pathLst>
              <a:path w="2203433" h="4829443">
                <a:moveTo>
                  <a:pt x="0" y="0"/>
                </a:moveTo>
                <a:lnTo>
                  <a:pt x="2203433" y="0"/>
                </a:lnTo>
                <a:lnTo>
                  <a:pt x="2203433" y="4829442"/>
                </a:lnTo>
                <a:lnTo>
                  <a:pt x="0" y="4829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13607" y="-298232"/>
            <a:ext cx="3044556" cy="4502116"/>
          </a:xfrm>
          <a:custGeom>
            <a:avLst/>
            <a:gdLst/>
            <a:ahLst/>
            <a:cxnLst/>
            <a:rect l="l" t="t" r="r" b="b"/>
            <a:pathLst>
              <a:path w="3044556" h="4502116">
                <a:moveTo>
                  <a:pt x="3044556" y="0"/>
                </a:moveTo>
                <a:lnTo>
                  <a:pt x="0" y="0"/>
                </a:lnTo>
                <a:lnTo>
                  <a:pt x="0" y="4502116"/>
                </a:lnTo>
                <a:lnTo>
                  <a:pt x="3044556" y="4502116"/>
                </a:lnTo>
                <a:lnTo>
                  <a:pt x="30445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13607" y="3173193"/>
            <a:ext cx="2970238" cy="3940615"/>
          </a:xfrm>
          <a:custGeom>
            <a:avLst/>
            <a:gdLst/>
            <a:ahLst/>
            <a:cxnLst/>
            <a:rect l="l" t="t" r="r" b="b"/>
            <a:pathLst>
              <a:path w="2970238" h="3940615">
                <a:moveTo>
                  <a:pt x="0" y="0"/>
                </a:moveTo>
                <a:lnTo>
                  <a:pt x="2970239" y="0"/>
                </a:lnTo>
                <a:lnTo>
                  <a:pt x="2970239" y="3940614"/>
                </a:lnTo>
                <a:lnTo>
                  <a:pt x="0" y="39406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69307" y="6079781"/>
            <a:ext cx="2894953" cy="6579439"/>
          </a:xfrm>
          <a:custGeom>
            <a:avLst/>
            <a:gdLst/>
            <a:ahLst/>
            <a:cxnLst/>
            <a:rect l="l" t="t" r="r" b="b"/>
            <a:pathLst>
              <a:path w="2894953" h="6579439">
                <a:moveTo>
                  <a:pt x="0" y="0"/>
                </a:moveTo>
                <a:lnTo>
                  <a:pt x="2894953" y="0"/>
                </a:lnTo>
                <a:lnTo>
                  <a:pt x="2894953" y="6579439"/>
                </a:lnTo>
                <a:lnTo>
                  <a:pt x="0" y="657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5361" y="3550853"/>
            <a:ext cx="2204434" cy="2238004"/>
          </a:xfrm>
          <a:custGeom>
            <a:avLst/>
            <a:gdLst/>
            <a:ahLst/>
            <a:cxnLst/>
            <a:rect l="l" t="t" r="r" b="b"/>
            <a:pathLst>
              <a:path w="2204434" h="2238004">
                <a:moveTo>
                  <a:pt x="0" y="0"/>
                </a:moveTo>
                <a:lnTo>
                  <a:pt x="2204434" y="0"/>
                </a:lnTo>
                <a:lnTo>
                  <a:pt x="2204434" y="2238005"/>
                </a:lnTo>
                <a:lnTo>
                  <a:pt x="0" y="22380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78652" y="-1723931"/>
            <a:ext cx="2737341" cy="2851397"/>
          </a:xfrm>
          <a:custGeom>
            <a:avLst/>
            <a:gdLst/>
            <a:ahLst/>
            <a:cxnLst/>
            <a:rect l="l" t="t" r="r" b="b"/>
            <a:pathLst>
              <a:path w="2737341" h="2851397">
                <a:moveTo>
                  <a:pt x="0" y="0"/>
                </a:moveTo>
                <a:lnTo>
                  <a:pt x="2737342" y="0"/>
                </a:lnTo>
                <a:lnTo>
                  <a:pt x="2737342" y="2851398"/>
                </a:lnTo>
                <a:lnTo>
                  <a:pt x="0" y="28513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08933" y="9040815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3"/>
                </a:lnTo>
                <a:lnTo>
                  <a:pt x="0" y="31731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0347" y="266700"/>
            <a:ext cx="12954173" cy="23829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6639" y="2171275"/>
            <a:ext cx="13387976" cy="34018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85955" y="5138209"/>
            <a:ext cx="17301948" cy="3395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480626" y="2659196"/>
            <a:ext cx="4345195" cy="7211942"/>
          </a:xfrm>
          <a:custGeom>
            <a:avLst/>
            <a:gdLst/>
            <a:ahLst/>
            <a:cxnLst/>
            <a:rect l="l" t="t" r="r" b="b"/>
            <a:pathLst>
              <a:path w="4345195" h="7211942">
                <a:moveTo>
                  <a:pt x="0" y="0"/>
                </a:moveTo>
                <a:lnTo>
                  <a:pt x="4345195" y="0"/>
                </a:lnTo>
                <a:lnTo>
                  <a:pt x="4345195" y="7211943"/>
                </a:lnTo>
                <a:lnTo>
                  <a:pt x="0" y="721194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627391" y="442174"/>
            <a:ext cx="10744044" cy="7357467"/>
          </a:xfrm>
          <a:prstGeom prst="wedgeEllipseCallout">
            <a:avLst>
              <a:gd name="adj1" fmla="val -59557"/>
              <a:gd name="adj2" fmla="val 8437"/>
            </a:avLst>
          </a:prstGeom>
          <a:ln w="38100">
            <a:solidFill>
              <a:srgbClr val="FD709B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0"/>
              </a:lnSpc>
            </a:pP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Mời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các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bạn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xem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video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và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nêu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cảm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nghĩa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sau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khi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nghe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bài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 </a:t>
            </a:r>
            <a:r>
              <a:rPr lang="en-US" sz="8000" dirty="0" err="1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hát</a:t>
            </a:r>
            <a:r>
              <a:rPr lang="en-US" sz="8000" dirty="0">
                <a:solidFill>
                  <a:srgbClr val="FD709B"/>
                </a:solidFill>
                <a:latin typeface="UVF Funkydori"/>
                <a:ea typeface="UVF Funkydori"/>
                <a:cs typeface="UVF Funkydori"/>
                <a:sym typeface="UVF Funkydori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pic>
        <p:nvPicPr>
          <p:cNvPr id="20" name="NGƯỜI GIEO MẦM XANH - HỨA KIM TUYỀN x HOÀNG DŨNG (OFFICIAL MV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8569" y="309337"/>
            <a:ext cx="17100228" cy="9618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47759" y="1266629"/>
            <a:ext cx="2096941" cy="1365633"/>
            <a:chOff x="0" y="0"/>
            <a:chExt cx="2795921" cy="18208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95921" cy="1820844"/>
            </a:xfrm>
            <a:custGeom>
              <a:avLst/>
              <a:gdLst/>
              <a:ahLst/>
              <a:cxnLst/>
              <a:rect l="l" t="t" r="r" b="b"/>
              <a:pathLst>
                <a:path w="2795921" h="1820844">
                  <a:moveTo>
                    <a:pt x="0" y="0"/>
                  </a:moveTo>
                  <a:lnTo>
                    <a:pt x="2795921" y="0"/>
                  </a:lnTo>
                  <a:lnTo>
                    <a:pt x="2795921" y="1820844"/>
                  </a:lnTo>
                  <a:lnTo>
                    <a:pt x="0" y="1820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664223" y="361147"/>
              <a:ext cx="1681120" cy="1050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599"/>
                </a:lnSpc>
              </a:pPr>
              <a:r>
                <a:rPr lang="en-US" sz="4999" dirty="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Ai?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144700" y="1876631"/>
            <a:ext cx="2554569" cy="1663663"/>
            <a:chOff x="0" y="0"/>
            <a:chExt cx="3406092" cy="221821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06092" cy="2218217"/>
            </a:xfrm>
            <a:custGeom>
              <a:avLst/>
              <a:gdLst/>
              <a:ahLst/>
              <a:cxnLst/>
              <a:rect l="l" t="t" r="r" b="b"/>
              <a:pathLst>
                <a:path w="3406092" h="2218217">
                  <a:moveTo>
                    <a:pt x="0" y="0"/>
                  </a:moveTo>
                  <a:lnTo>
                    <a:pt x="3406092" y="0"/>
                  </a:lnTo>
                  <a:lnTo>
                    <a:pt x="3406092" y="2218217"/>
                  </a:lnTo>
                  <a:lnTo>
                    <a:pt x="0" y="2218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98934" y="577841"/>
              <a:ext cx="30082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</a:pPr>
              <a:r>
                <a:rPr lang="en-US" sz="500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Cái gì?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006847" y="3496835"/>
            <a:ext cx="2638755" cy="1709281"/>
            <a:chOff x="0" y="0"/>
            <a:chExt cx="3518341" cy="227904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99489" cy="2279042"/>
            </a:xfrm>
            <a:custGeom>
              <a:avLst/>
              <a:gdLst/>
              <a:ahLst/>
              <a:cxnLst/>
              <a:rect l="l" t="t" r="r" b="b"/>
              <a:pathLst>
                <a:path w="3499489" h="2279042">
                  <a:moveTo>
                    <a:pt x="0" y="0"/>
                  </a:moveTo>
                  <a:lnTo>
                    <a:pt x="3499489" y="0"/>
                  </a:lnTo>
                  <a:lnTo>
                    <a:pt x="3499489" y="2279042"/>
                  </a:lnTo>
                  <a:lnTo>
                    <a:pt x="0" y="22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323322" y="673903"/>
              <a:ext cx="3195018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</a:pPr>
              <a:r>
                <a:rPr lang="en-US" sz="500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Vì sao?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533297" y="5324029"/>
            <a:ext cx="2638755" cy="1709281"/>
            <a:chOff x="0" y="0"/>
            <a:chExt cx="3518341" cy="227904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99489" cy="2279042"/>
            </a:xfrm>
            <a:custGeom>
              <a:avLst/>
              <a:gdLst/>
              <a:ahLst/>
              <a:cxnLst/>
              <a:rect l="l" t="t" r="r" b="b"/>
              <a:pathLst>
                <a:path w="3499489" h="2279042">
                  <a:moveTo>
                    <a:pt x="0" y="0"/>
                  </a:moveTo>
                  <a:lnTo>
                    <a:pt x="3499489" y="0"/>
                  </a:lnTo>
                  <a:lnTo>
                    <a:pt x="3499489" y="2279042"/>
                  </a:lnTo>
                  <a:lnTo>
                    <a:pt x="0" y="22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323322" y="673903"/>
              <a:ext cx="3195018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</a:pPr>
              <a:r>
                <a:rPr lang="en-US" sz="500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Ở đâu?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022291" y="7048332"/>
            <a:ext cx="3022011" cy="1968085"/>
            <a:chOff x="0" y="0"/>
            <a:chExt cx="4029348" cy="262411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029348" cy="2624113"/>
            </a:xfrm>
            <a:custGeom>
              <a:avLst/>
              <a:gdLst/>
              <a:ahLst/>
              <a:cxnLst/>
              <a:rect l="l" t="t" r="r" b="b"/>
              <a:pathLst>
                <a:path w="4029348" h="2624113">
                  <a:moveTo>
                    <a:pt x="0" y="0"/>
                  </a:moveTo>
                  <a:lnTo>
                    <a:pt x="4029348" y="0"/>
                  </a:lnTo>
                  <a:lnTo>
                    <a:pt x="4029348" y="2624113"/>
                  </a:lnTo>
                  <a:lnTo>
                    <a:pt x="0" y="2624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58314" y="776140"/>
              <a:ext cx="3712721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</a:pPr>
              <a:r>
                <a:rPr lang="en-US" sz="500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Bao giờ?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144000" y="7971273"/>
            <a:ext cx="3186584" cy="2075263"/>
            <a:chOff x="0" y="0"/>
            <a:chExt cx="4248779" cy="276701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248779" cy="2767017"/>
            </a:xfrm>
            <a:custGeom>
              <a:avLst/>
              <a:gdLst/>
              <a:ahLst/>
              <a:cxnLst/>
              <a:rect l="l" t="t" r="r" b="b"/>
              <a:pathLst>
                <a:path w="4248779" h="2767017">
                  <a:moveTo>
                    <a:pt x="0" y="0"/>
                  </a:moveTo>
                  <a:lnTo>
                    <a:pt x="4248779" y="0"/>
                  </a:lnTo>
                  <a:lnTo>
                    <a:pt x="4248779" y="2767017"/>
                  </a:lnTo>
                  <a:lnTo>
                    <a:pt x="0" y="2767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275613" y="834940"/>
              <a:ext cx="3697553" cy="1590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0"/>
                </a:lnSpc>
              </a:pPr>
              <a:r>
                <a:rPr lang="en-US" sz="5000">
                  <a:solidFill>
                    <a:srgbClr val="7F3C2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Như thế nào?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06402" y="414851"/>
            <a:ext cx="12254022" cy="79864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56507" y="1610430"/>
            <a:ext cx="8229600" cy="8229600"/>
            <a:chOff x="1912766" y="1557715"/>
            <a:chExt cx="8229600" cy="8229600"/>
          </a:xfrm>
        </p:grpSpPr>
        <p:sp>
          <p:nvSpPr>
            <p:cNvPr id="20" name="Freeform 20"/>
            <p:cNvSpPr/>
            <p:nvPr/>
          </p:nvSpPr>
          <p:spPr>
            <a:xfrm>
              <a:off x="1912766" y="1557715"/>
              <a:ext cx="8229600" cy="8229600"/>
            </a:xfrm>
            <a:custGeom>
              <a:avLst/>
              <a:gdLst/>
              <a:ahLst/>
              <a:cxnLst/>
              <a:rect l="l" t="t" r="r" b="b"/>
              <a:pathLst>
                <a:path w="8229600" h="8229600">
                  <a:moveTo>
                    <a:pt x="0" y="0"/>
                  </a:moveTo>
                  <a:lnTo>
                    <a:pt x="8229600" y="0"/>
                  </a:lnTo>
                  <a:lnTo>
                    <a:pt x="82296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4846108" y="4215025"/>
              <a:ext cx="4462659" cy="1286367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904579" y="4207779"/>
            <a:ext cx="4310246" cy="162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8233" y="9016416"/>
            <a:ext cx="1603185" cy="2182441"/>
          </a:xfrm>
          <a:custGeom>
            <a:avLst/>
            <a:gdLst/>
            <a:ahLst/>
            <a:cxnLst/>
            <a:rect l="l" t="t" r="r" b="b"/>
            <a:pathLst>
              <a:path w="1603185" h="2182441">
                <a:moveTo>
                  <a:pt x="0" y="0"/>
                </a:moveTo>
                <a:lnTo>
                  <a:pt x="1603185" y="0"/>
                </a:lnTo>
                <a:lnTo>
                  <a:pt x="1603185" y="2182441"/>
                </a:lnTo>
                <a:lnTo>
                  <a:pt x="0" y="218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11856" y="7671703"/>
            <a:ext cx="2590119" cy="3173193"/>
          </a:xfrm>
          <a:custGeom>
            <a:avLst/>
            <a:gdLst/>
            <a:ahLst/>
            <a:cxnLst/>
            <a:rect l="l" t="t" r="r" b="b"/>
            <a:pathLst>
              <a:path w="2590119" h="3173193">
                <a:moveTo>
                  <a:pt x="0" y="0"/>
                </a:moveTo>
                <a:lnTo>
                  <a:pt x="2590119" y="0"/>
                </a:lnTo>
                <a:lnTo>
                  <a:pt x="2590119" y="3173194"/>
                </a:lnTo>
                <a:lnTo>
                  <a:pt x="0" y="317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5324" y="9258300"/>
            <a:ext cx="943832" cy="2057400"/>
          </a:xfrm>
          <a:custGeom>
            <a:avLst/>
            <a:gdLst/>
            <a:ahLst/>
            <a:cxnLst/>
            <a:rect l="l" t="t" r="r" b="b"/>
            <a:pathLst>
              <a:path w="943832" h="2057400">
                <a:moveTo>
                  <a:pt x="0" y="0"/>
                </a:moveTo>
                <a:lnTo>
                  <a:pt x="943832" y="0"/>
                </a:lnTo>
                <a:lnTo>
                  <a:pt x="9438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6757" y="5987462"/>
            <a:ext cx="2262485" cy="2486247"/>
          </a:xfrm>
          <a:custGeom>
            <a:avLst/>
            <a:gdLst/>
            <a:ahLst/>
            <a:cxnLst/>
            <a:rect l="l" t="t" r="r" b="b"/>
            <a:pathLst>
              <a:path w="2262485" h="2486247">
                <a:moveTo>
                  <a:pt x="0" y="0"/>
                </a:moveTo>
                <a:lnTo>
                  <a:pt x="2262486" y="0"/>
                </a:lnTo>
                <a:lnTo>
                  <a:pt x="2262486" y="2486247"/>
                </a:lnTo>
                <a:lnTo>
                  <a:pt x="0" y="248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5499" y="3443992"/>
            <a:ext cx="2854643" cy="4114800"/>
          </a:xfrm>
          <a:custGeom>
            <a:avLst/>
            <a:gdLst/>
            <a:ahLst/>
            <a:cxnLst/>
            <a:rect l="l" t="t" r="r" b="b"/>
            <a:pathLst>
              <a:path w="2854643" h="4114800">
                <a:moveTo>
                  <a:pt x="0" y="0"/>
                </a:moveTo>
                <a:lnTo>
                  <a:pt x="2854642" y="0"/>
                </a:lnTo>
                <a:lnTo>
                  <a:pt x="2854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45603" y="-183385"/>
            <a:ext cx="1827217" cy="2424169"/>
          </a:xfrm>
          <a:custGeom>
            <a:avLst/>
            <a:gdLst/>
            <a:ahLst/>
            <a:cxnLst/>
            <a:rect l="l" t="t" r="r" b="b"/>
            <a:pathLst>
              <a:path w="1827217" h="2424169">
                <a:moveTo>
                  <a:pt x="0" y="0"/>
                </a:moveTo>
                <a:lnTo>
                  <a:pt x="1827217" y="0"/>
                </a:lnTo>
                <a:lnTo>
                  <a:pt x="1827217" y="2424170"/>
                </a:lnTo>
                <a:lnTo>
                  <a:pt x="0" y="24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56757" y="1418440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4399" y="6178670"/>
            <a:ext cx="1780792" cy="1268814"/>
          </a:xfrm>
          <a:custGeom>
            <a:avLst/>
            <a:gdLst/>
            <a:ahLst/>
            <a:cxnLst/>
            <a:rect l="l" t="t" r="r" b="b"/>
            <a:pathLst>
              <a:path w="1780792" h="1268814">
                <a:moveTo>
                  <a:pt x="0" y="0"/>
                </a:moveTo>
                <a:lnTo>
                  <a:pt x="1780792" y="0"/>
                </a:lnTo>
                <a:lnTo>
                  <a:pt x="1780792" y="1268814"/>
                </a:lnTo>
                <a:lnTo>
                  <a:pt x="0" y="12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61209" flipH="1">
            <a:off x="-63587" y="7659305"/>
            <a:ext cx="1905085" cy="2947907"/>
          </a:xfrm>
          <a:custGeom>
            <a:avLst/>
            <a:gdLst/>
            <a:ahLst/>
            <a:cxnLst/>
            <a:rect l="l" t="t" r="r" b="b"/>
            <a:pathLst>
              <a:path w="1905085" h="2947907">
                <a:moveTo>
                  <a:pt x="1905085" y="0"/>
                </a:moveTo>
                <a:lnTo>
                  <a:pt x="0" y="0"/>
                </a:lnTo>
                <a:lnTo>
                  <a:pt x="0" y="2947908"/>
                </a:lnTo>
                <a:lnTo>
                  <a:pt x="1905085" y="2947908"/>
                </a:lnTo>
                <a:lnTo>
                  <a:pt x="19050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7833" y="6448005"/>
            <a:ext cx="1856533" cy="1998959"/>
          </a:xfrm>
          <a:custGeom>
            <a:avLst/>
            <a:gdLst/>
            <a:ahLst/>
            <a:cxnLst/>
            <a:rect l="l" t="t" r="r" b="b"/>
            <a:pathLst>
              <a:path w="1856533" h="1998959">
                <a:moveTo>
                  <a:pt x="0" y="0"/>
                </a:moveTo>
                <a:lnTo>
                  <a:pt x="1856533" y="0"/>
                </a:lnTo>
                <a:lnTo>
                  <a:pt x="1856533" y="1998959"/>
                </a:lnTo>
                <a:lnTo>
                  <a:pt x="0" y="1998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58324" y="3761747"/>
            <a:ext cx="2145118" cy="3172078"/>
          </a:xfrm>
          <a:custGeom>
            <a:avLst/>
            <a:gdLst/>
            <a:ahLst/>
            <a:cxnLst/>
            <a:rect l="l" t="t" r="r" b="b"/>
            <a:pathLst>
              <a:path w="2145118" h="3172078">
                <a:moveTo>
                  <a:pt x="0" y="0"/>
                </a:moveTo>
                <a:lnTo>
                  <a:pt x="2145117" y="0"/>
                </a:lnTo>
                <a:lnTo>
                  <a:pt x="2145117" y="3172077"/>
                </a:lnTo>
                <a:lnTo>
                  <a:pt x="0" y="3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808" y="5558509"/>
            <a:ext cx="1392118" cy="1413318"/>
          </a:xfrm>
          <a:custGeom>
            <a:avLst/>
            <a:gdLst/>
            <a:ahLst/>
            <a:cxnLst/>
            <a:rect l="l" t="t" r="r" b="b"/>
            <a:pathLst>
              <a:path w="1392118" h="1413318">
                <a:moveTo>
                  <a:pt x="0" y="0"/>
                </a:moveTo>
                <a:lnTo>
                  <a:pt x="1392118" y="0"/>
                </a:lnTo>
                <a:lnTo>
                  <a:pt x="1392118" y="1413317"/>
                </a:lnTo>
                <a:lnTo>
                  <a:pt x="0" y="141331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72538" flipH="1">
            <a:off x="-768590" y="949092"/>
            <a:ext cx="1867090" cy="4114800"/>
          </a:xfrm>
          <a:custGeom>
            <a:avLst/>
            <a:gdLst/>
            <a:ahLst/>
            <a:cxnLst/>
            <a:rect l="l" t="t" r="r" b="b"/>
            <a:pathLst>
              <a:path w="1867090" h="4114800">
                <a:moveTo>
                  <a:pt x="1867090" y="0"/>
                </a:moveTo>
                <a:lnTo>
                  <a:pt x="0" y="0"/>
                </a:lnTo>
                <a:lnTo>
                  <a:pt x="0" y="4114800"/>
                </a:lnTo>
                <a:lnTo>
                  <a:pt x="1867090" y="4114800"/>
                </a:lnTo>
                <a:lnTo>
                  <a:pt x="18670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108" y="1721835"/>
            <a:ext cx="2234137" cy="2399073"/>
          </a:xfrm>
          <a:custGeom>
            <a:avLst/>
            <a:gdLst/>
            <a:ahLst/>
            <a:cxnLst/>
            <a:rect l="l" t="t" r="r" b="b"/>
            <a:pathLst>
              <a:path w="2234137" h="2399073">
                <a:moveTo>
                  <a:pt x="0" y="0"/>
                </a:moveTo>
                <a:lnTo>
                  <a:pt x="2234137" y="0"/>
                </a:lnTo>
                <a:lnTo>
                  <a:pt x="2234137" y="2399073"/>
                </a:lnTo>
                <a:lnTo>
                  <a:pt x="0" y="2399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1709" y="-1277148"/>
            <a:ext cx="2299634" cy="2187527"/>
          </a:xfrm>
          <a:custGeom>
            <a:avLst/>
            <a:gdLst/>
            <a:ahLst/>
            <a:cxnLst/>
            <a:rect l="l" t="t" r="r" b="b"/>
            <a:pathLst>
              <a:path w="2299634" h="2187527">
                <a:moveTo>
                  <a:pt x="0" y="0"/>
                </a:moveTo>
                <a:lnTo>
                  <a:pt x="2299635" y="0"/>
                </a:lnTo>
                <a:lnTo>
                  <a:pt x="2299635" y="2187527"/>
                </a:lnTo>
                <a:lnTo>
                  <a:pt x="0" y="2187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54295" y="240464"/>
            <a:ext cx="17379410" cy="9806072"/>
            <a:chOff x="0" y="0"/>
            <a:chExt cx="4577293" cy="2582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7293" cy="2582669"/>
            </a:xfrm>
            <a:custGeom>
              <a:avLst/>
              <a:gdLst/>
              <a:ahLst/>
              <a:cxnLst/>
              <a:rect l="l" t="t" r="r" b="b"/>
              <a:pathLst>
                <a:path w="4577293" h="2582669">
                  <a:moveTo>
                    <a:pt x="12918" y="0"/>
                  </a:moveTo>
                  <a:lnTo>
                    <a:pt x="4564374" y="0"/>
                  </a:lnTo>
                  <a:cubicBezTo>
                    <a:pt x="4571509" y="0"/>
                    <a:pt x="4577293" y="5784"/>
                    <a:pt x="4577293" y="12918"/>
                  </a:cubicBezTo>
                  <a:lnTo>
                    <a:pt x="4577293" y="2569751"/>
                  </a:lnTo>
                  <a:cubicBezTo>
                    <a:pt x="4577293" y="2573177"/>
                    <a:pt x="4575932" y="2576463"/>
                    <a:pt x="4573509" y="2578885"/>
                  </a:cubicBezTo>
                  <a:cubicBezTo>
                    <a:pt x="4571086" y="2581308"/>
                    <a:pt x="4567801" y="2582669"/>
                    <a:pt x="4564374" y="2582669"/>
                  </a:cubicBezTo>
                  <a:lnTo>
                    <a:pt x="12918" y="2582669"/>
                  </a:lnTo>
                  <a:cubicBezTo>
                    <a:pt x="5784" y="2582669"/>
                    <a:pt x="0" y="2576885"/>
                    <a:pt x="0" y="2569751"/>
                  </a:cubicBezTo>
                  <a:lnTo>
                    <a:pt x="0" y="12918"/>
                  </a:lnTo>
                  <a:cubicBezTo>
                    <a:pt x="0" y="9492"/>
                    <a:pt x="1361" y="6206"/>
                    <a:pt x="3784" y="3784"/>
                  </a:cubicBezTo>
                  <a:cubicBezTo>
                    <a:pt x="6206" y="1361"/>
                    <a:pt x="9492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D4D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577293" cy="261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4274437" y="1631030"/>
            <a:ext cx="8796150" cy="5816454"/>
          </a:xfrm>
          <a:custGeom>
            <a:avLst/>
            <a:gdLst/>
            <a:ahLst/>
            <a:cxnLst/>
            <a:rect l="l" t="t" r="r" b="b"/>
            <a:pathLst>
              <a:path w="8796150" h="5816454">
                <a:moveTo>
                  <a:pt x="0" y="0"/>
                </a:moveTo>
                <a:lnTo>
                  <a:pt x="8796151" y="0"/>
                </a:lnTo>
                <a:lnTo>
                  <a:pt x="8796151" y="5816454"/>
                </a:lnTo>
                <a:lnTo>
                  <a:pt x="0" y="581645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02882" y="8152334"/>
            <a:ext cx="17082235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4500">
                <a:solidFill>
                  <a:srgbClr val="7F3C22"/>
                </a:solidFill>
                <a:latin typeface="Montserrat"/>
                <a:ea typeface="Montserrat"/>
                <a:cs typeface="Montserrat"/>
                <a:sym typeface="Montserrat"/>
              </a:rPr>
              <a:t>- Nghe thầy cô phổ biến về các hoạt động của sự kiện.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6402" y="414851"/>
            <a:ext cx="12254022" cy="798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578</Words>
  <Application>Microsoft Office PowerPoint</Application>
  <PresentationFormat>Custom</PresentationFormat>
  <Paragraphs>44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Calibri</vt:lpstr>
      <vt:lpstr>#9Slide07 HoneyCream</vt:lpstr>
      <vt:lpstr>Montserrat</vt:lpstr>
      <vt:lpstr>SVN-Newton</vt:lpstr>
      <vt:lpstr>UVF Funkydori</vt:lpstr>
      <vt:lpstr>Times New Roman</vt:lpstr>
      <vt:lpstr>Arial</vt:lpstr>
      <vt:lpstr>Montserrat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T9_HDTN</dc:title>
  <cp:lastModifiedBy>Laptop T&amp;T</cp:lastModifiedBy>
  <cp:revision>26</cp:revision>
  <dcterms:created xsi:type="dcterms:W3CDTF">2006-08-16T00:00:00Z</dcterms:created>
  <dcterms:modified xsi:type="dcterms:W3CDTF">2024-09-19T09:32:32Z</dcterms:modified>
  <dc:identifier>DAGRGUeUrt0</dc:identifier>
</cp:coreProperties>
</file>