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  <p:sldMasterId id="2147483705" r:id="rId4"/>
  </p:sldMasterIdLst>
  <p:notesMasterIdLst>
    <p:notesMasterId r:id="rId23"/>
  </p:notesMasterIdLst>
  <p:sldIdLst>
    <p:sldId id="281" r:id="rId5"/>
    <p:sldId id="298" r:id="rId6"/>
    <p:sldId id="334" r:id="rId7"/>
    <p:sldId id="283" r:id="rId8"/>
    <p:sldId id="301" r:id="rId9"/>
    <p:sldId id="284" r:id="rId10"/>
    <p:sldId id="335" r:id="rId11"/>
    <p:sldId id="311" r:id="rId12"/>
    <p:sldId id="336" r:id="rId13"/>
    <p:sldId id="337" r:id="rId14"/>
    <p:sldId id="312" r:id="rId15"/>
    <p:sldId id="299" r:id="rId16"/>
    <p:sldId id="338" r:id="rId17"/>
    <p:sldId id="300" r:id="rId18"/>
    <p:sldId id="306" r:id="rId19"/>
    <p:sldId id="308" r:id="rId20"/>
    <p:sldId id="309" r:id="rId21"/>
    <p:sldId id="3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99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622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82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264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084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22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503165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104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283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245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520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600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117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6394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8D13C78-5BFE-9309-22CA-D0573908B17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72" y="8002262"/>
            <a:ext cx="1164507" cy="1164507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EF1A314-6F0E-69F8-3960-160808A4870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068AAD-77D1-1B10-5EA0-16C53C74818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E970E3C-B02D-336D-F792-1DE83173F2C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99682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55.png"/><Relationship Id="rId5" Type="http://schemas.openxmlformats.org/officeDocument/2006/relationships/image" Target="../media/image23.png"/><Relationship Id="rId10" Type="http://schemas.openxmlformats.org/officeDocument/2006/relationships/image" Target="../media/image14.svg"/><Relationship Id="rId4" Type="http://schemas.openxmlformats.org/officeDocument/2006/relationships/image" Target="../media/image12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8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5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4.svg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46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24.svg"/><Relationship Id="rId4" Type="http://schemas.openxmlformats.org/officeDocument/2006/relationships/image" Target="../media/image12.sv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24.svg"/><Relationship Id="rId4" Type="http://schemas.openxmlformats.org/officeDocument/2006/relationships/image" Target="../media/image12.sv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18" Type="http://schemas.openxmlformats.org/officeDocument/2006/relationships/image" Target="../media/image59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7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44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18" Type="http://schemas.openxmlformats.org/officeDocument/2006/relationships/image" Target="../media/image61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7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44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image" Target="../media/image1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10" Type="http://schemas.openxmlformats.org/officeDocument/2006/relationships/image" Target="../media/image24.svg"/><Relationship Id="rId4" Type="http://schemas.openxmlformats.org/officeDocument/2006/relationships/image" Target="../media/image22.png"/><Relationship Id="rId9" Type="http://schemas.openxmlformats.org/officeDocument/2006/relationships/image" Target="../media/image23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4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svg"/><Relationship Id="rId11" Type="http://schemas.openxmlformats.org/officeDocument/2006/relationships/image" Target="../media/image20.sv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0.sv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44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8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11" Type="http://schemas.openxmlformats.org/officeDocument/2006/relationships/image" Target="../media/image14.svg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46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49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46.png"/><Relationship Id="rId10" Type="http://schemas.openxmlformats.org/officeDocument/2006/relationships/image" Target="../media/image10.svg"/><Relationship Id="rId4" Type="http://schemas.openxmlformats.org/officeDocument/2006/relationships/image" Target="../media/image12.svg"/><Relationship Id="rId9" Type="http://schemas.openxmlformats.org/officeDocument/2006/relationships/image" Target="../media/image9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2.png"/><Relationship Id="rId5" Type="http://schemas.openxmlformats.org/officeDocument/2006/relationships/image" Target="../media/image24.svg"/><Relationship Id="rId10" Type="http://schemas.openxmlformats.org/officeDocument/2006/relationships/image" Target="../media/image51.png"/><Relationship Id="rId4" Type="http://schemas.openxmlformats.org/officeDocument/2006/relationships/image" Target="../media/image23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12" Type="http://schemas.openxmlformats.org/officeDocument/2006/relationships/image" Target="../media/image5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24.svg"/><Relationship Id="rId10" Type="http://schemas.openxmlformats.org/officeDocument/2006/relationships/image" Target="../media/image53.png"/><Relationship Id="rId4" Type="http://schemas.openxmlformats.org/officeDocument/2006/relationships/image" Target="../media/image23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1371600" y="477520"/>
            <a:ext cx="5191760" cy="1483360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Hắn ăn ngấu nghiến cho tới khi no bụng. (bụng: bộ phận của cơ thể; nghĩa gốc)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14962"/>
              </p:ext>
            </p:extLst>
          </p:nvPr>
        </p:nvGraphicFramePr>
        <p:xfrm>
          <a:off x="552450" y="2443690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5975" y="2566987"/>
            <a:ext cx="7962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267051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597</Words>
  <Application>Microsoft Office PowerPoint</Application>
  <PresentationFormat>Widescreen</PresentationFormat>
  <Paragraphs>50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Garamond</vt:lpstr>
      <vt:lpstr>Tahoma</vt:lpstr>
      <vt:lpstr>Times New Roman</vt:lpstr>
      <vt:lpstr>Trebuchet MS</vt:lpstr>
      <vt:lpstr>2_Office Theme</vt:lpstr>
      <vt:lpstr>4_Office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25</cp:revision>
  <dcterms:created xsi:type="dcterms:W3CDTF">2024-08-03T10:52:38Z</dcterms:created>
  <dcterms:modified xsi:type="dcterms:W3CDTF">2024-08-10T08:34:40Z</dcterms:modified>
</cp:coreProperties>
</file>