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Arial-Rounded" panose="020B0500000000000000" charset="0"/>
      <p:regular r:id="rId40"/>
    </p:embeddedFont>
    <p:embeddedFont>
      <p:font typeface="HL Hoctro" panose="02000000000000000000" pitchFamily="2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6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266371" y="1165449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đi chơi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9434" y="1129276"/>
            <a:ext cx="4164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Quan sát 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 Narrow" panose="020B060602020203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 Narrow" panose="020B060602020203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oăc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ngúc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ngoắc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ngoặc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áo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khoác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lạ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hoắc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mê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hoặc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ngoặc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toạc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vòi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ngày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lừa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thừa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8.</a:t>
            </a:r>
            <a:endParaRPr lang="zh-CN" altLang="en-US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ốm</a:t>
            </a:r>
            <a:r>
              <a:rPr lang="en-US" altLang="zh-CN" sz="30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 Đang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chuối</a:t>
            </a:r>
            <a:r>
              <a:rPr lang="en-US" altLang="zh-CN" sz="30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  Khỉ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 Nó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42809" y="163102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266849" y="20963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1293844" y="250628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2512151" y="30039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/>
          <p:cNvSpPr/>
          <p:nvPr/>
        </p:nvSpPr>
        <p:spPr>
          <a:xfrm>
            <a:off x="4397632" y="3920014"/>
            <a:ext cx="38692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̉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vàng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sóc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nâu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/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tặng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/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tiết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mục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ngúc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ngoắc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đuôi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”.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Vẹt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mỏ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khoằm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/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mặt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các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bạn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/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nói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những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lời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chúc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tốt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đẹp</a:t>
            </a:r>
            <a:r>
              <a:rPr lang="en-US" altLang="zh-C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767</Words>
  <Application>Microsoft Office PowerPoint</Application>
  <PresentationFormat>On-screen Show (16:9)</PresentationFormat>
  <Paragraphs>106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Arial-Rounded</vt:lpstr>
      <vt:lpstr>Arial Narrow</vt:lpstr>
      <vt:lpstr>Times New Roman</vt:lpstr>
      <vt:lpstr>Arial</vt:lpstr>
      <vt:lpstr>DFPOP1-W9</vt:lpstr>
      <vt:lpstr>Calibri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Bui Hue</cp:lastModifiedBy>
  <cp:revision>69</cp:revision>
  <dcterms:created xsi:type="dcterms:W3CDTF">2020-08-13T09:19:00Z</dcterms:created>
  <dcterms:modified xsi:type="dcterms:W3CDTF">2025-02-04T00:58:00Z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