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  <p:sldMasterId id="2147483754" r:id="rId8"/>
  </p:sldMasterIdLst>
  <p:notesMasterIdLst>
    <p:notesMasterId r:id="rId25"/>
  </p:notesMasterIdLst>
  <p:sldIdLst>
    <p:sldId id="301" r:id="rId9"/>
    <p:sldId id="3414" r:id="rId10"/>
    <p:sldId id="3418" r:id="rId11"/>
    <p:sldId id="262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21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106587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2028825" y="2790824"/>
            <a:ext cx="8686800" cy="1028701"/>
            <a:chOff x="674228" y="4862098"/>
            <a:chExt cx="5343799" cy="13317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67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điền vào đây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420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Bad Script</vt:lpstr>
      <vt:lpstr>DengXian</vt:lpstr>
      <vt:lpstr>DengXian</vt:lpstr>
      <vt:lpstr>等线 Light</vt:lpstr>
      <vt:lpstr>Odibee Sans</vt:lpstr>
      <vt:lpstr>字魂27号-布丁体</vt:lpstr>
      <vt:lpstr>字魂37号-波纹乖乖体</vt:lpstr>
      <vt:lpstr>方正卡通简体</vt:lpstr>
      <vt:lpstr>Arial</vt:lpstr>
      <vt:lpstr>Calibri</vt:lpstr>
      <vt:lpstr>Calibri Light</vt:lpstr>
      <vt:lpstr>Cambria</vt:lpstr>
      <vt:lpstr>Raleway Black</vt:lpstr>
      <vt:lpstr>SVN-Kitten</vt:lpstr>
      <vt:lpstr>Tahoma</vt:lpstr>
      <vt:lpstr>Times New Roman</vt:lpstr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2023-01-04T12:47:49Z</dcterms:created>
  <dcterms:modified xsi:type="dcterms:W3CDTF">2023-02-04T13:19:16Z</dcterms:modified>
</cp:coreProperties>
</file>