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1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4"/>
  </p:notesMasterIdLst>
  <p:sldIdLst>
    <p:sldId id="257" r:id="rId4"/>
    <p:sldId id="293" r:id="rId5"/>
    <p:sldId id="291" r:id="rId6"/>
    <p:sldId id="314" r:id="rId7"/>
    <p:sldId id="315" r:id="rId8"/>
    <p:sldId id="292" r:id="rId9"/>
    <p:sldId id="316" r:id="rId10"/>
    <p:sldId id="317" r:id="rId11"/>
    <p:sldId id="296" r:id="rId12"/>
    <p:sldId id="380" r:id="rId13"/>
    <p:sldId id="381" r:id="rId14"/>
    <p:sldId id="387" r:id="rId15"/>
    <p:sldId id="388" r:id="rId16"/>
    <p:sldId id="382" r:id="rId17"/>
    <p:sldId id="294" r:id="rId18"/>
    <p:sldId id="297" r:id="rId19"/>
    <p:sldId id="383" r:id="rId20"/>
    <p:sldId id="384" r:id="rId21"/>
    <p:sldId id="386" r:id="rId22"/>
    <p:sldId id="3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0C4F5-AB3F-4D91-847B-6D5F5E3C45F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D8C89-A34E-40FE-9994-CC4BC09CC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69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126984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7621025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839462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816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19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3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7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6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43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7421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25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166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546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463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826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053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72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24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27901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780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637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11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634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142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7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7741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2991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3547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11682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2022/11/27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630841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23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17792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7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7817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76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5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3970" y="7620"/>
            <a:ext cx="6245225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45" name="组合 144"/>
          <p:cNvGrpSpPr/>
          <p:nvPr/>
        </p:nvGrpSpPr>
        <p:grpSpPr>
          <a:xfrm>
            <a:off x="635" y="-24765"/>
            <a:ext cx="12191365" cy="2275840"/>
            <a:chOff x="1" y="0"/>
            <a:chExt cx="19199" cy="358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46" name="图片 145" descr="组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0"/>
              <a:ext cx="9192" cy="3585"/>
            </a:xfrm>
            <a:prstGeom prst="rect">
              <a:avLst/>
            </a:prstGeom>
          </p:spPr>
        </p:pic>
        <p:pic>
          <p:nvPicPr>
            <p:cNvPr id="147" name="图片 146" descr="组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8" y="0"/>
              <a:ext cx="9192" cy="3585"/>
            </a:xfrm>
            <a:prstGeom prst="rect">
              <a:avLst/>
            </a:prstGeom>
          </p:spPr>
        </p:pic>
      </p:grpSp>
      <p:sp>
        <p:nvSpPr>
          <p:cNvPr id="6" name="圆角矩形 5"/>
          <p:cNvSpPr/>
          <p:nvPr/>
        </p:nvSpPr>
        <p:spPr>
          <a:xfrm>
            <a:off x="720725" y="860425"/>
            <a:ext cx="10751185" cy="5645785"/>
          </a:xfrm>
          <a:prstGeom prst="round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720725" y="733425"/>
            <a:ext cx="10751185" cy="5645785"/>
          </a:xfrm>
          <a:prstGeom prst="round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0725" y="606425"/>
            <a:ext cx="10751185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1" name="图片 90" descr="图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70" y="1680845"/>
            <a:ext cx="3165475" cy="412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168C1D-4D6C-48B0-93D4-28C588C53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103" y="916268"/>
            <a:ext cx="4578493" cy="853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5B6DEF-41F3-4AE1-AB90-B0968F62FA92}"/>
              </a:ext>
            </a:extLst>
          </p:cNvPr>
          <p:cNvSpPr txBox="1"/>
          <p:nvPr/>
        </p:nvSpPr>
        <p:spPr>
          <a:xfrm>
            <a:off x="2857500" y="0"/>
            <a:ext cx="64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Thứ</a:t>
            </a:r>
            <a:r>
              <a:rPr lang="en-US" sz="3200" dirty="0"/>
              <a:t>…..</a:t>
            </a:r>
            <a:r>
              <a:rPr lang="en-US" sz="3200" dirty="0" err="1"/>
              <a:t>ngày</a:t>
            </a:r>
            <a:r>
              <a:rPr lang="en-US" sz="3200" dirty="0"/>
              <a:t>……</a:t>
            </a:r>
            <a:r>
              <a:rPr lang="en-US" sz="3200" dirty="0" err="1"/>
              <a:t>tháng</a:t>
            </a:r>
            <a:r>
              <a:rPr lang="en-US" sz="3200" dirty="0"/>
              <a:t>……</a:t>
            </a:r>
            <a:r>
              <a:rPr lang="en-US" sz="3200" dirty="0" err="1"/>
              <a:t>năm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647DA-9EB7-41DF-8652-FE00412C4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032" y="1616155"/>
            <a:ext cx="3011685" cy="1072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971526-D8A0-4C60-831A-ED62D5255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1764" y="2705774"/>
            <a:ext cx="6724471" cy="20179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Ghi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nhớ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 algn="just">
              <a:spcBef>
                <a:spcPct val="50000"/>
              </a:spcBef>
              <a:defRPr/>
            </a:pPr>
            <a:r>
              <a:rPr lang="vi-VN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sử dụng điện, nước trong gia đình nếu không để ý tiết kiệm sẽ làm tốn một khoản tiền lớn.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3970" y="7620"/>
            <a:ext cx="6245225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0725" y="606425"/>
            <a:ext cx="10751185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-3175" y="0"/>
            <a:ext cx="12192000" cy="6490335"/>
            <a:chOff x="-5" y="0"/>
            <a:chExt cx="19200" cy="10221"/>
          </a:xfrm>
        </p:grpSpPr>
        <p:pic>
          <p:nvPicPr>
            <p:cNvPr id="150" name="图片 149" descr="矢量智能对象"/>
            <p:cNvPicPr>
              <a:picLocks noChangeAspect="1"/>
            </p:cNvPicPr>
            <p:nvPr/>
          </p:nvPicPr>
          <p:blipFill>
            <a:blip r:embed="rId3"/>
            <a:srcRect l="1252" r="50009" b="52806"/>
            <a:stretch>
              <a:fillRect/>
            </a:stretch>
          </p:blipFill>
          <p:spPr>
            <a:xfrm flipH="1">
              <a:off x="15015" y="0"/>
              <a:ext cx="4180" cy="7604"/>
            </a:xfrm>
            <a:prstGeom prst="rect">
              <a:avLst/>
            </a:prstGeom>
          </p:spPr>
        </p:pic>
        <p:pic>
          <p:nvPicPr>
            <p:cNvPr id="151" name="图片 150" descr="矢量智能对象"/>
            <p:cNvPicPr>
              <a:picLocks noChangeAspect="1"/>
            </p:cNvPicPr>
            <p:nvPr/>
          </p:nvPicPr>
          <p:blipFill>
            <a:blip r:embed="rId3"/>
            <a:srcRect l="1252" t="4482" r="50009" b="52806"/>
            <a:stretch>
              <a:fillRect/>
            </a:stretch>
          </p:blipFill>
          <p:spPr>
            <a:xfrm>
              <a:off x="-5" y="5"/>
              <a:ext cx="6206" cy="10217"/>
            </a:xfrm>
            <a:prstGeom prst="rect">
              <a:avLst/>
            </a:prstGeom>
          </p:spPr>
        </p:pic>
      </p:grpSp>
      <p:grpSp>
        <p:nvGrpSpPr>
          <p:cNvPr id="173" name="组合 172"/>
          <p:cNvGrpSpPr/>
          <p:nvPr/>
        </p:nvGrpSpPr>
        <p:grpSpPr>
          <a:xfrm>
            <a:off x="1035685" y="2644775"/>
            <a:ext cx="1424940" cy="2961640"/>
            <a:chOff x="8239" y="2524"/>
            <a:chExt cx="2244" cy="4664"/>
          </a:xfrm>
        </p:grpSpPr>
        <p:grpSp>
          <p:nvGrpSpPr>
            <p:cNvPr id="163" name="组合 162"/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164" name="矩形 163"/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等腰三角形 164"/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162" name="组合 161"/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161" name="矩形 160"/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60" name="等腰三角形 159"/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169" name="组合 168"/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170" name="矩形 169"/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176" name="组合 175"/>
          <p:cNvGrpSpPr/>
          <p:nvPr/>
        </p:nvGrpSpPr>
        <p:grpSpPr>
          <a:xfrm>
            <a:off x="9063355" y="3371215"/>
            <a:ext cx="3308350" cy="1364615"/>
            <a:chOff x="1691" y="4165"/>
            <a:chExt cx="2184" cy="3270"/>
          </a:xfrm>
        </p:grpSpPr>
        <p:sp>
          <p:nvSpPr>
            <p:cNvPr id="174" name="等腰三角形 173"/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5" name="等腰三角形 174"/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96FDF7-05FF-4D91-9CBF-1A5539AB72AF}"/>
              </a:ext>
            </a:extLst>
          </p:cNvPr>
          <p:cNvSpPr txBox="1"/>
          <p:nvPr/>
        </p:nvSpPr>
        <p:spPr>
          <a:xfrm>
            <a:off x="2619375" y="2333625"/>
            <a:ext cx="7267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Thảo luận về cách tiết kiệm điện nước trong gia đình.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872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7" name="Google Shape;862;p35">
            <a:extLst>
              <a:ext uri="{FF2B5EF4-FFF2-40B4-BE49-F238E27FC236}">
                <a16:creationId xmlns:a16="http://schemas.microsoft.com/office/drawing/2014/main" id="{AA20252E-D063-42C2-93E1-A61BF839B208}"/>
              </a:ext>
            </a:extLst>
          </p:cNvPr>
          <p:cNvGrpSpPr/>
          <p:nvPr/>
        </p:nvGrpSpPr>
        <p:grpSpPr>
          <a:xfrm>
            <a:off x="1372235" y="786130"/>
            <a:ext cx="9525635" cy="4827905"/>
            <a:chOff x="6530374" y="1560189"/>
            <a:chExt cx="1045566" cy="505315"/>
          </a:xfrm>
        </p:grpSpPr>
        <p:sp>
          <p:nvSpPr>
            <p:cNvPr id="18" name="Google Shape;863;p35">
              <a:extLst>
                <a:ext uri="{FF2B5EF4-FFF2-40B4-BE49-F238E27FC236}">
                  <a16:creationId xmlns:a16="http://schemas.microsoft.com/office/drawing/2014/main" id="{ECC07DF0-8C7A-4E97-B32E-DFA1A426A4A4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9" name="Google Shape;864;p35">
              <a:extLst>
                <a:ext uri="{FF2B5EF4-FFF2-40B4-BE49-F238E27FC236}">
                  <a16:creationId xmlns:a16="http://schemas.microsoft.com/office/drawing/2014/main" id="{713A36FD-DCF3-46B0-8A40-ED878C5253F3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0" name="Google Shape;865;p35">
              <a:extLst>
                <a:ext uri="{FF2B5EF4-FFF2-40B4-BE49-F238E27FC236}">
                  <a16:creationId xmlns:a16="http://schemas.microsoft.com/office/drawing/2014/main" id="{A2890DF8-7CC7-4BEE-A35F-D28DC07C90F6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1" name="Google Shape;866;p35">
              <a:extLst>
                <a:ext uri="{FF2B5EF4-FFF2-40B4-BE49-F238E27FC236}">
                  <a16:creationId xmlns:a16="http://schemas.microsoft.com/office/drawing/2014/main" id="{B76D3D40-B576-4C9F-8C95-1E1B8DCAFB29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2" name="Google Shape;867;p35">
              <a:extLst>
                <a:ext uri="{FF2B5EF4-FFF2-40B4-BE49-F238E27FC236}">
                  <a16:creationId xmlns:a16="http://schemas.microsoft.com/office/drawing/2014/main" id="{DC73423B-4F35-402D-8292-F46286EE8F4F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3" name="Google Shape;868;p35">
              <a:extLst>
                <a:ext uri="{FF2B5EF4-FFF2-40B4-BE49-F238E27FC236}">
                  <a16:creationId xmlns:a16="http://schemas.microsoft.com/office/drawing/2014/main" id="{468212D9-BD33-4EA6-8555-307C328CCB07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4" name="Google Shape;869;p35">
              <a:extLst>
                <a:ext uri="{FF2B5EF4-FFF2-40B4-BE49-F238E27FC236}">
                  <a16:creationId xmlns:a16="http://schemas.microsoft.com/office/drawing/2014/main" id="{126206A9-5435-46A0-9A85-976CB792128F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5" name="Google Shape;870;p35">
              <a:extLst>
                <a:ext uri="{FF2B5EF4-FFF2-40B4-BE49-F238E27FC236}">
                  <a16:creationId xmlns:a16="http://schemas.microsoft.com/office/drawing/2014/main" id="{B2A93C02-E9E2-4258-8B2E-FC26B851E8DE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6" name="Google Shape;871;p35">
              <a:extLst>
                <a:ext uri="{FF2B5EF4-FFF2-40B4-BE49-F238E27FC236}">
                  <a16:creationId xmlns:a16="http://schemas.microsoft.com/office/drawing/2014/main" id="{661D7A44-5BDC-48BF-9D60-53DFB1C3D6EA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7" name="Google Shape;872;p35">
              <a:extLst>
                <a:ext uri="{FF2B5EF4-FFF2-40B4-BE49-F238E27FC236}">
                  <a16:creationId xmlns:a16="http://schemas.microsoft.com/office/drawing/2014/main" id="{2681AC7E-DD20-48B7-8946-C8E937D30177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8" name="Google Shape;873;p35">
              <a:extLst>
                <a:ext uri="{FF2B5EF4-FFF2-40B4-BE49-F238E27FC236}">
                  <a16:creationId xmlns:a16="http://schemas.microsoft.com/office/drawing/2014/main" id="{2DCCF1C8-F80B-409F-B0DD-EFB56550F343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0" name="Google Shape;874;p35">
              <a:extLst>
                <a:ext uri="{FF2B5EF4-FFF2-40B4-BE49-F238E27FC236}">
                  <a16:creationId xmlns:a16="http://schemas.microsoft.com/office/drawing/2014/main" id="{EB760F60-383C-4166-87BE-51C8F6FB61A6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1" name="Google Shape;875;p35">
              <a:extLst>
                <a:ext uri="{FF2B5EF4-FFF2-40B4-BE49-F238E27FC236}">
                  <a16:creationId xmlns:a16="http://schemas.microsoft.com/office/drawing/2014/main" id="{039D44E7-C611-4ED7-9BC6-8AD3A7F16191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3" name="Google Shape;876;p35">
              <a:extLst>
                <a:ext uri="{FF2B5EF4-FFF2-40B4-BE49-F238E27FC236}">
                  <a16:creationId xmlns:a16="http://schemas.microsoft.com/office/drawing/2014/main" id="{8F457AD3-1B54-483A-82F0-627DAAE238AA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4" name="Google Shape;877;p35">
              <a:extLst>
                <a:ext uri="{FF2B5EF4-FFF2-40B4-BE49-F238E27FC236}">
                  <a16:creationId xmlns:a16="http://schemas.microsoft.com/office/drawing/2014/main" id="{6F6A5E02-9EF5-455B-A1DD-0E947F34D505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5" name="Google Shape;878;p35">
              <a:extLst>
                <a:ext uri="{FF2B5EF4-FFF2-40B4-BE49-F238E27FC236}">
                  <a16:creationId xmlns:a16="http://schemas.microsoft.com/office/drawing/2014/main" id="{9A317EF5-63B3-4449-A334-2C6A09450E76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6" name="Google Shape;879;p35">
              <a:extLst>
                <a:ext uri="{FF2B5EF4-FFF2-40B4-BE49-F238E27FC236}">
                  <a16:creationId xmlns:a16="http://schemas.microsoft.com/office/drawing/2014/main" id="{F3C4EAF2-75D6-43CD-857D-9AFA35184C79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7" name="Google Shape;880;p35">
              <a:extLst>
                <a:ext uri="{FF2B5EF4-FFF2-40B4-BE49-F238E27FC236}">
                  <a16:creationId xmlns:a16="http://schemas.microsoft.com/office/drawing/2014/main" id="{7C90ACB4-1C4A-4D39-8281-671A2D0DC6DA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8" name="Google Shape;881;p35">
              <a:extLst>
                <a:ext uri="{FF2B5EF4-FFF2-40B4-BE49-F238E27FC236}">
                  <a16:creationId xmlns:a16="http://schemas.microsoft.com/office/drawing/2014/main" id="{E4F85CEF-B396-4ECB-AB67-57BDDBE7FC56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9" name="Google Shape;882;p35">
              <a:extLst>
                <a:ext uri="{FF2B5EF4-FFF2-40B4-BE49-F238E27FC236}">
                  <a16:creationId xmlns:a16="http://schemas.microsoft.com/office/drawing/2014/main" id="{FCDB7731-4436-483B-B810-547DC0F46C7E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1" name="Google Shape;883;p35">
              <a:extLst>
                <a:ext uri="{FF2B5EF4-FFF2-40B4-BE49-F238E27FC236}">
                  <a16:creationId xmlns:a16="http://schemas.microsoft.com/office/drawing/2014/main" id="{F4EB936A-ACFD-4EC4-9275-BEBAFEF00E58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2" name="Google Shape;884;p35">
              <a:extLst>
                <a:ext uri="{FF2B5EF4-FFF2-40B4-BE49-F238E27FC236}">
                  <a16:creationId xmlns:a16="http://schemas.microsoft.com/office/drawing/2014/main" id="{A5A60854-A30F-4905-96DF-5131A10C01B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3" name="Google Shape;885;p35">
              <a:extLst>
                <a:ext uri="{FF2B5EF4-FFF2-40B4-BE49-F238E27FC236}">
                  <a16:creationId xmlns:a16="http://schemas.microsoft.com/office/drawing/2014/main" id="{9D0B5B8E-3CE1-4D6C-ADFE-7754974B8138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4" name="Google Shape;886;p35">
              <a:extLst>
                <a:ext uri="{FF2B5EF4-FFF2-40B4-BE49-F238E27FC236}">
                  <a16:creationId xmlns:a16="http://schemas.microsoft.com/office/drawing/2014/main" id="{46621066-B3E7-429F-B52F-EE3787F27041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5" name="Google Shape;887;p35">
              <a:extLst>
                <a:ext uri="{FF2B5EF4-FFF2-40B4-BE49-F238E27FC236}">
                  <a16:creationId xmlns:a16="http://schemas.microsoft.com/office/drawing/2014/main" id="{AC40386F-78E5-49DC-B2CB-CFA740123A4D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6" name="Google Shape;888;p35">
              <a:extLst>
                <a:ext uri="{FF2B5EF4-FFF2-40B4-BE49-F238E27FC236}">
                  <a16:creationId xmlns:a16="http://schemas.microsoft.com/office/drawing/2014/main" id="{5DEA150F-6DFE-415D-99EB-AAECA6F8AFC1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7" name="Google Shape;889;p35">
              <a:extLst>
                <a:ext uri="{FF2B5EF4-FFF2-40B4-BE49-F238E27FC236}">
                  <a16:creationId xmlns:a16="http://schemas.microsoft.com/office/drawing/2014/main" id="{9285C18C-002F-4200-A33B-031A3FE242B7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8" name="Google Shape;890;p35">
              <a:extLst>
                <a:ext uri="{FF2B5EF4-FFF2-40B4-BE49-F238E27FC236}">
                  <a16:creationId xmlns:a16="http://schemas.microsoft.com/office/drawing/2014/main" id="{2D65165D-3412-475C-A69A-0821A33C0328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9" name="Google Shape;891;p35">
              <a:extLst>
                <a:ext uri="{FF2B5EF4-FFF2-40B4-BE49-F238E27FC236}">
                  <a16:creationId xmlns:a16="http://schemas.microsoft.com/office/drawing/2014/main" id="{704635E4-2FE6-496D-AC27-929C4C1168BF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0" name="Google Shape;892;p35">
              <a:extLst>
                <a:ext uri="{FF2B5EF4-FFF2-40B4-BE49-F238E27FC236}">
                  <a16:creationId xmlns:a16="http://schemas.microsoft.com/office/drawing/2014/main" id="{94E37344-4CAE-4FFB-8E7E-2D09FD221282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1" name="Google Shape;893;p35">
              <a:extLst>
                <a:ext uri="{FF2B5EF4-FFF2-40B4-BE49-F238E27FC236}">
                  <a16:creationId xmlns:a16="http://schemas.microsoft.com/office/drawing/2014/main" id="{0ED5DBB3-612A-4436-A74A-B00AAF971181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2" name="Google Shape;894;p35">
              <a:extLst>
                <a:ext uri="{FF2B5EF4-FFF2-40B4-BE49-F238E27FC236}">
                  <a16:creationId xmlns:a16="http://schemas.microsoft.com/office/drawing/2014/main" id="{96FA0B2F-AC90-4F76-B269-E93DC2ED4515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3" name="Google Shape;895;p35">
              <a:extLst>
                <a:ext uri="{FF2B5EF4-FFF2-40B4-BE49-F238E27FC236}">
                  <a16:creationId xmlns:a16="http://schemas.microsoft.com/office/drawing/2014/main" id="{1760EEE1-7F1C-4798-857D-88F1F86F9435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4" name="Google Shape;896;p35">
              <a:extLst>
                <a:ext uri="{FF2B5EF4-FFF2-40B4-BE49-F238E27FC236}">
                  <a16:creationId xmlns:a16="http://schemas.microsoft.com/office/drawing/2014/main" id="{BFEC0314-5084-4CFE-8D43-D5D23E3BA4FF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5" name="Google Shape;897;p35">
              <a:extLst>
                <a:ext uri="{FF2B5EF4-FFF2-40B4-BE49-F238E27FC236}">
                  <a16:creationId xmlns:a16="http://schemas.microsoft.com/office/drawing/2014/main" id="{33E229C6-FA9D-4A1F-8DBB-6BE8E0B91EEE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6" name="Google Shape;898;p35">
              <a:extLst>
                <a:ext uri="{FF2B5EF4-FFF2-40B4-BE49-F238E27FC236}">
                  <a16:creationId xmlns:a16="http://schemas.microsoft.com/office/drawing/2014/main" id="{DBF5554E-0CE1-4280-AC5F-1F7E77465FE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7" name="Google Shape;899;p35">
              <a:extLst>
                <a:ext uri="{FF2B5EF4-FFF2-40B4-BE49-F238E27FC236}">
                  <a16:creationId xmlns:a16="http://schemas.microsoft.com/office/drawing/2014/main" id="{A7C0E55C-2BA1-4C67-AECA-8B7A153478D6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8" name="Google Shape;900;p35">
              <a:extLst>
                <a:ext uri="{FF2B5EF4-FFF2-40B4-BE49-F238E27FC236}">
                  <a16:creationId xmlns:a16="http://schemas.microsoft.com/office/drawing/2014/main" id="{C08E6248-B1B8-41A5-9D51-A84B9F90FD7D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9" name="Google Shape;901;p35">
              <a:extLst>
                <a:ext uri="{FF2B5EF4-FFF2-40B4-BE49-F238E27FC236}">
                  <a16:creationId xmlns:a16="http://schemas.microsoft.com/office/drawing/2014/main" id="{F105DD5C-A83E-4BA8-A784-524F703BDEE1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0" name="Google Shape;902;p35">
              <a:extLst>
                <a:ext uri="{FF2B5EF4-FFF2-40B4-BE49-F238E27FC236}">
                  <a16:creationId xmlns:a16="http://schemas.microsoft.com/office/drawing/2014/main" id="{7ED8AF6B-6572-4E9B-9A99-CE7E9ADF9918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1" name="Google Shape;903;p35">
              <a:extLst>
                <a:ext uri="{FF2B5EF4-FFF2-40B4-BE49-F238E27FC236}">
                  <a16:creationId xmlns:a16="http://schemas.microsoft.com/office/drawing/2014/main" id="{B7B44B74-6C3E-4E45-B9CB-9C1E9492E43E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2" name="Google Shape;904;p35">
              <a:extLst>
                <a:ext uri="{FF2B5EF4-FFF2-40B4-BE49-F238E27FC236}">
                  <a16:creationId xmlns:a16="http://schemas.microsoft.com/office/drawing/2014/main" id="{F33CB089-8FF4-4AAC-B544-3D7B681BB20B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3" name="Google Shape;905;p35">
              <a:extLst>
                <a:ext uri="{FF2B5EF4-FFF2-40B4-BE49-F238E27FC236}">
                  <a16:creationId xmlns:a16="http://schemas.microsoft.com/office/drawing/2014/main" id="{C3AA0512-4D6F-4E3B-B8FA-F01664533EAE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4" name="Google Shape;906;p35">
              <a:extLst>
                <a:ext uri="{FF2B5EF4-FFF2-40B4-BE49-F238E27FC236}">
                  <a16:creationId xmlns:a16="http://schemas.microsoft.com/office/drawing/2014/main" id="{8339EBAE-B538-4B3A-9612-997492619D32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5" name="Google Shape;907;p35">
              <a:extLst>
                <a:ext uri="{FF2B5EF4-FFF2-40B4-BE49-F238E27FC236}">
                  <a16:creationId xmlns:a16="http://schemas.microsoft.com/office/drawing/2014/main" id="{8DCF4C12-0BFD-4E55-A150-43320DA1A7C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6" name="Google Shape;908;p35">
              <a:extLst>
                <a:ext uri="{FF2B5EF4-FFF2-40B4-BE49-F238E27FC236}">
                  <a16:creationId xmlns:a16="http://schemas.microsoft.com/office/drawing/2014/main" id="{E8B87332-0F69-42A1-A98C-881726842EB1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D14938C-8284-431B-AA4A-F8A1C7DCC889}"/>
              </a:ext>
            </a:extLst>
          </p:cNvPr>
          <p:cNvSpPr txBox="1"/>
          <p:nvPr/>
        </p:nvSpPr>
        <p:spPr>
          <a:xfrm>
            <a:off x="2309661" y="1857620"/>
            <a:ext cx="81717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9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chiều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tiêu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thụ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đêm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tiêu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thụ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ít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nay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nhiều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loại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bóng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tiết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kiệm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thay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bóng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thường</a:t>
            </a:r>
            <a:r>
              <a:rPr lang="en-US" sz="3600" b="1" i="1" dirty="0">
                <a:solidFill>
                  <a:srgbClr val="ED587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587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4680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7" name="Google Shape;862;p35">
            <a:extLst>
              <a:ext uri="{FF2B5EF4-FFF2-40B4-BE49-F238E27FC236}">
                <a16:creationId xmlns:a16="http://schemas.microsoft.com/office/drawing/2014/main" id="{AA20252E-D063-42C2-93E1-A61BF839B208}"/>
              </a:ext>
            </a:extLst>
          </p:cNvPr>
          <p:cNvGrpSpPr/>
          <p:nvPr/>
        </p:nvGrpSpPr>
        <p:grpSpPr>
          <a:xfrm>
            <a:off x="1372235" y="786130"/>
            <a:ext cx="9525635" cy="4827905"/>
            <a:chOff x="6530374" y="1560189"/>
            <a:chExt cx="1045566" cy="505315"/>
          </a:xfrm>
        </p:grpSpPr>
        <p:sp>
          <p:nvSpPr>
            <p:cNvPr id="18" name="Google Shape;863;p35">
              <a:extLst>
                <a:ext uri="{FF2B5EF4-FFF2-40B4-BE49-F238E27FC236}">
                  <a16:creationId xmlns:a16="http://schemas.microsoft.com/office/drawing/2014/main" id="{ECC07DF0-8C7A-4E97-B32E-DFA1A426A4A4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Google Shape;864;p35">
              <a:extLst>
                <a:ext uri="{FF2B5EF4-FFF2-40B4-BE49-F238E27FC236}">
                  <a16:creationId xmlns:a16="http://schemas.microsoft.com/office/drawing/2014/main" id="{713A36FD-DCF3-46B0-8A40-ED878C5253F3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5;p35">
              <a:extLst>
                <a:ext uri="{FF2B5EF4-FFF2-40B4-BE49-F238E27FC236}">
                  <a16:creationId xmlns:a16="http://schemas.microsoft.com/office/drawing/2014/main" id="{A2890DF8-7CC7-4BEE-A35F-D28DC07C90F6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6;p35">
              <a:extLst>
                <a:ext uri="{FF2B5EF4-FFF2-40B4-BE49-F238E27FC236}">
                  <a16:creationId xmlns:a16="http://schemas.microsoft.com/office/drawing/2014/main" id="{B76D3D40-B576-4C9F-8C95-1E1B8DCAFB29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Google Shape;867;p35">
              <a:extLst>
                <a:ext uri="{FF2B5EF4-FFF2-40B4-BE49-F238E27FC236}">
                  <a16:creationId xmlns:a16="http://schemas.microsoft.com/office/drawing/2014/main" id="{DC73423B-4F35-402D-8292-F46286EE8F4F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8;p35">
              <a:extLst>
                <a:ext uri="{FF2B5EF4-FFF2-40B4-BE49-F238E27FC236}">
                  <a16:creationId xmlns:a16="http://schemas.microsoft.com/office/drawing/2014/main" id="{468212D9-BD33-4EA6-8555-307C328CCB07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9;p35">
              <a:extLst>
                <a:ext uri="{FF2B5EF4-FFF2-40B4-BE49-F238E27FC236}">
                  <a16:creationId xmlns:a16="http://schemas.microsoft.com/office/drawing/2014/main" id="{126206A9-5435-46A0-9A85-976CB792128F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Google Shape;870;p35">
              <a:extLst>
                <a:ext uri="{FF2B5EF4-FFF2-40B4-BE49-F238E27FC236}">
                  <a16:creationId xmlns:a16="http://schemas.microsoft.com/office/drawing/2014/main" id="{B2A93C02-E9E2-4258-8B2E-FC26B851E8DE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71;p35">
              <a:extLst>
                <a:ext uri="{FF2B5EF4-FFF2-40B4-BE49-F238E27FC236}">
                  <a16:creationId xmlns:a16="http://schemas.microsoft.com/office/drawing/2014/main" id="{661D7A44-5BDC-48BF-9D60-53DFB1C3D6EA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72;p35">
              <a:extLst>
                <a:ext uri="{FF2B5EF4-FFF2-40B4-BE49-F238E27FC236}">
                  <a16:creationId xmlns:a16="http://schemas.microsoft.com/office/drawing/2014/main" id="{2681AC7E-DD20-48B7-8946-C8E937D30177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3;p35">
              <a:extLst>
                <a:ext uri="{FF2B5EF4-FFF2-40B4-BE49-F238E27FC236}">
                  <a16:creationId xmlns:a16="http://schemas.microsoft.com/office/drawing/2014/main" id="{2DCCF1C8-F80B-409F-B0DD-EFB56550F343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4;p35">
              <a:extLst>
                <a:ext uri="{FF2B5EF4-FFF2-40B4-BE49-F238E27FC236}">
                  <a16:creationId xmlns:a16="http://schemas.microsoft.com/office/drawing/2014/main" id="{EB760F60-383C-4166-87BE-51C8F6FB61A6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5;p35">
              <a:extLst>
                <a:ext uri="{FF2B5EF4-FFF2-40B4-BE49-F238E27FC236}">
                  <a16:creationId xmlns:a16="http://schemas.microsoft.com/office/drawing/2014/main" id="{039D44E7-C611-4ED7-9BC6-8AD3A7F16191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6;p35">
              <a:extLst>
                <a:ext uri="{FF2B5EF4-FFF2-40B4-BE49-F238E27FC236}">
                  <a16:creationId xmlns:a16="http://schemas.microsoft.com/office/drawing/2014/main" id="{8F457AD3-1B54-483A-82F0-627DAAE238AA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7;p35">
              <a:extLst>
                <a:ext uri="{FF2B5EF4-FFF2-40B4-BE49-F238E27FC236}">
                  <a16:creationId xmlns:a16="http://schemas.microsoft.com/office/drawing/2014/main" id="{6F6A5E02-9EF5-455B-A1DD-0E947F34D505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8;p35">
              <a:extLst>
                <a:ext uri="{FF2B5EF4-FFF2-40B4-BE49-F238E27FC236}">
                  <a16:creationId xmlns:a16="http://schemas.microsoft.com/office/drawing/2014/main" id="{9A317EF5-63B3-4449-A334-2C6A09450E76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9;p35">
              <a:extLst>
                <a:ext uri="{FF2B5EF4-FFF2-40B4-BE49-F238E27FC236}">
                  <a16:creationId xmlns:a16="http://schemas.microsoft.com/office/drawing/2014/main" id="{F3C4EAF2-75D6-43CD-857D-9AFA35184C79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80;p35">
              <a:extLst>
                <a:ext uri="{FF2B5EF4-FFF2-40B4-BE49-F238E27FC236}">
                  <a16:creationId xmlns:a16="http://schemas.microsoft.com/office/drawing/2014/main" id="{7C90ACB4-1C4A-4D39-8281-671A2D0DC6DA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8" name="Google Shape;881;p35">
              <a:extLst>
                <a:ext uri="{FF2B5EF4-FFF2-40B4-BE49-F238E27FC236}">
                  <a16:creationId xmlns:a16="http://schemas.microsoft.com/office/drawing/2014/main" id="{E4F85CEF-B396-4ECB-AB67-57BDDBE7FC56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2;p35">
              <a:extLst>
                <a:ext uri="{FF2B5EF4-FFF2-40B4-BE49-F238E27FC236}">
                  <a16:creationId xmlns:a16="http://schemas.microsoft.com/office/drawing/2014/main" id="{FCDB7731-4436-483B-B810-547DC0F46C7E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3;p35">
              <a:extLst>
                <a:ext uri="{FF2B5EF4-FFF2-40B4-BE49-F238E27FC236}">
                  <a16:creationId xmlns:a16="http://schemas.microsoft.com/office/drawing/2014/main" id="{F4EB936A-ACFD-4EC4-9275-BEBAFEF00E58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4;p35">
              <a:extLst>
                <a:ext uri="{FF2B5EF4-FFF2-40B4-BE49-F238E27FC236}">
                  <a16:creationId xmlns:a16="http://schemas.microsoft.com/office/drawing/2014/main" id="{A5A60854-A30F-4905-96DF-5131A10C01B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5;p35">
              <a:extLst>
                <a:ext uri="{FF2B5EF4-FFF2-40B4-BE49-F238E27FC236}">
                  <a16:creationId xmlns:a16="http://schemas.microsoft.com/office/drawing/2014/main" id="{9D0B5B8E-3CE1-4D6C-ADFE-7754974B8138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6;p35">
              <a:extLst>
                <a:ext uri="{FF2B5EF4-FFF2-40B4-BE49-F238E27FC236}">
                  <a16:creationId xmlns:a16="http://schemas.microsoft.com/office/drawing/2014/main" id="{46621066-B3E7-429F-B52F-EE3787F27041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7;p35">
              <a:extLst>
                <a:ext uri="{FF2B5EF4-FFF2-40B4-BE49-F238E27FC236}">
                  <a16:creationId xmlns:a16="http://schemas.microsoft.com/office/drawing/2014/main" id="{AC40386F-78E5-49DC-B2CB-CFA740123A4D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8;p35">
              <a:extLst>
                <a:ext uri="{FF2B5EF4-FFF2-40B4-BE49-F238E27FC236}">
                  <a16:creationId xmlns:a16="http://schemas.microsoft.com/office/drawing/2014/main" id="{5DEA150F-6DFE-415D-99EB-AAECA6F8AFC1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9;p35">
              <a:extLst>
                <a:ext uri="{FF2B5EF4-FFF2-40B4-BE49-F238E27FC236}">
                  <a16:creationId xmlns:a16="http://schemas.microsoft.com/office/drawing/2014/main" id="{9285C18C-002F-4200-A33B-031A3FE242B7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90;p35">
              <a:extLst>
                <a:ext uri="{FF2B5EF4-FFF2-40B4-BE49-F238E27FC236}">
                  <a16:creationId xmlns:a16="http://schemas.microsoft.com/office/drawing/2014/main" id="{2D65165D-3412-475C-A69A-0821A33C0328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1;p35">
              <a:extLst>
                <a:ext uri="{FF2B5EF4-FFF2-40B4-BE49-F238E27FC236}">
                  <a16:creationId xmlns:a16="http://schemas.microsoft.com/office/drawing/2014/main" id="{704635E4-2FE6-496D-AC27-929C4C1168BF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2;p35">
              <a:extLst>
                <a:ext uri="{FF2B5EF4-FFF2-40B4-BE49-F238E27FC236}">
                  <a16:creationId xmlns:a16="http://schemas.microsoft.com/office/drawing/2014/main" id="{94E37344-4CAE-4FFB-8E7E-2D09FD221282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3;p35">
              <a:extLst>
                <a:ext uri="{FF2B5EF4-FFF2-40B4-BE49-F238E27FC236}">
                  <a16:creationId xmlns:a16="http://schemas.microsoft.com/office/drawing/2014/main" id="{0ED5DBB3-612A-4436-A74A-B00AAF971181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4;p35">
              <a:extLst>
                <a:ext uri="{FF2B5EF4-FFF2-40B4-BE49-F238E27FC236}">
                  <a16:creationId xmlns:a16="http://schemas.microsoft.com/office/drawing/2014/main" id="{96FA0B2F-AC90-4F76-B269-E93DC2ED4515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5;p35">
              <a:extLst>
                <a:ext uri="{FF2B5EF4-FFF2-40B4-BE49-F238E27FC236}">
                  <a16:creationId xmlns:a16="http://schemas.microsoft.com/office/drawing/2014/main" id="{1760EEE1-7F1C-4798-857D-88F1F86F9435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6;p35">
              <a:extLst>
                <a:ext uri="{FF2B5EF4-FFF2-40B4-BE49-F238E27FC236}">
                  <a16:creationId xmlns:a16="http://schemas.microsoft.com/office/drawing/2014/main" id="{BFEC0314-5084-4CFE-8D43-D5D23E3BA4FF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7;p35">
              <a:extLst>
                <a:ext uri="{FF2B5EF4-FFF2-40B4-BE49-F238E27FC236}">
                  <a16:creationId xmlns:a16="http://schemas.microsoft.com/office/drawing/2014/main" id="{33E229C6-FA9D-4A1F-8DBB-6BE8E0B91EEE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8;p35">
              <a:extLst>
                <a:ext uri="{FF2B5EF4-FFF2-40B4-BE49-F238E27FC236}">
                  <a16:creationId xmlns:a16="http://schemas.microsoft.com/office/drawing/2014/main" id="{DBF5554E-0CE1-4280-AC5F-1F7E77465FE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9;p35">
              <a:extLst>
                <a:ext uri="{FF2B5EF4-FFF2-40B4-BE49-F238E27FC236}">
                  <a16:creationId xmlns:a16="http://schemas.microsoft.com/office/drawing/2014/main" id="{A7C0E55C-2BA1-4C67-AECA-8B7A153478D6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900;p35">
              <a:extLst>
                <a:ext uri="{FF2B5EF4-FFF2-40B4-BE49-F238E27FC236}">
                  <a16:creationId xmlns:a16="http://schemas.microsoft.com/office/drawing/2014/main" id="{C08E6248-B1B8-41A5-9D51-A84B9F90FD7D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1;p35">
              <a:extLst>
                <a:ext uri="{FF2B5EF4-FFF2-40B4-BE49-F238E27FC236}">
                  <a16:creationId xmlns:a16="http://schemas.microsoft.com/office/drawing/2014/main" id="{F105DD5C-A83E-4BA8-A784-524F703BDEE1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2;p35">
              <a:extLst>
                <a:ext uri="{FF2B5EF4-FFF2-40B4-BE49-F238E27FC236}">
                  <a16:creationId xmlns:a16="http://schemas.microsoft.com/office/drawing/2014/main" id="{7ED8AF6B-6572-4E9B-9A99-CE7E9ADF9918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3;p35">
              <a:extLst>
                <a:ext uri="{FF2B5EF4-FFF2-40B4-BE49-F238E27FC236}">
                  <a16:creationId xmlns:a16="http://schemas.microsoft.com/office/drawing/2014/main" id="{B7B44B74-6C3E-4E45-B9CB-9C1E9492E43E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4;p35">
              <a:extLst>
                <a:ext uri="{FF2B5EF4-FFF2-40B4-BE49-F238E27FC236}">
                  <a16:creationId xmlns:a16="http://schemas.microsoft.com/office/drawing/2014/main" id="{F33CB089-8FF4-4AAC-B544-3D7B681BB20B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5;p35">
              <a:extLst>
                <a:ext uri="{FF2B5EF4-FFF2-40B4-BE49-F238E27FC236}">
                  <a16:creationId xmlns:a16="http://schemas.microsoft.com/office/drawing/2014/main" id="{C3AA0512-4D6F-4E3B-B8FA-F01664533EAE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6;p35">
              <a:extLst>
                <a:ext uri="{FF2B5EF4-FFF2-40B4-BE49-F238E27FC236}">
                  <a16:creationId xmlns:a16="http://schemas.microsoft.com/office/drawing/2014/main" id="{8339EBAE-B538-4B3A-9612-997492619D32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7;p35">
              <a:extLst>
                <a:ext uri="{FF2B5EF4-FFF2-40B4-BE49-F238E27FC236}">
                  <a16:creationId xmlns:a16="http://schemas.microsoft.com/office/drawing/2014/main" id="{8DCF4C12-0BFD-4E55-A150-43320DA1A7C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8;p35">
              <a:extLst>
                <a:ext uri="{FF2B5EF4-FFF2-40B4-BE49-F238E27FC236}">
                  <a16:creationId xmlns:a16="http://schemas.microsoft.com/office/drawing/2014/main" id="{E8B87332-0F69-42A1-A98C-881726842EB1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D14938C-8284-431B-AA4A-F8A1C7DCC889}"/>
              </a:ext>
            </a:extLst>
          </p:cNvPr>
          <p:cNvSpPr txBox="1"/>
          <p:nvPr/>
        </p:nvSpPr>
        <p:spPr>
          <a:xfrm>
            <a:off x="2309661" y="1857620"/>
            <a:ext cx="81717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phút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vặn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dòng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12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dòng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chảy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nỗi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mình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kịp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hết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ấy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bị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rò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rỉ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lãng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phí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15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18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lít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ngày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D587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823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3A224-45F2-4BBE-90B7-E16813FBFBEF}"/>
              </a:ext>
            </a:extLst>
          </p:cNvPr>
          <p:cNvGrpSpPr/>
          <p:nvPr/>
        </p:nvGrpSpPr>
        <p:grpSpPr>
          <a:xfrm>
            <a:off x="334934" y="3862385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462C45E-9D1B-48AD-B6F1-25852715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56E3846-FE75-4823-84A4-0DE94A91CF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435DED8-10C1-4A10-AF0B-6D74E9EE2B97}"/>
              </a:ext>
            </a:extLst>
          </p:cNvPr>
          <p:cNvGrpSpPr/>
          <p:nvPr/>
        </p:nvGrpSpPr>
        <p:grpSpPr>
          <a:xfrm>
            <a:off x="1905000" y="283947"/>
            <a:ext cx="9305926" cy="849845"/>
            <a:chOff x="4133006" y="1184831"/>
            <a:chExt cx="7585809" cy="513976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C4118E3-0812-440C-8467-42C024F6BC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3" name="Rectangle: Diagonal Corners Rounded 4">
                <a:extLst>
                  <a:ext uri="{FF2B5EF4-FFF2-40B4-BE49-F238E27FC236}">
                    <a16:creationId xmlns:a16="http://schemas.microsoft.com/office/drawing/2014/main" id="{47F9A057-5165-4A68-9620-AAD385A7E78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44" name="Rectangle: Diagonal Corners Rounded 30">
                <a:extLst>
                  <a:ext uri="{FF2B5EF4-FFF2-40B4-BE49-F238E27FC236}">
                    <a16:creationId xmlns:a16="http://schemas.microsoft.com/office/drawing/2014/main" id="{70A5455D-5A31-45B1-8636-E9DF4980A9B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5ACE3E-EB36-417C-B4F8-0BA490EB7C40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3846829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Ban ngày, có ánh nắng mặt trời, có nên mở nhiều đèn?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3D37FDF-D995-49A1-A9E6-C4ABC5222D20}"/>
              </a:ext>
            </a:extLst>
          </p:cNvPr>
          <p:cNvGrpSpPr/>
          <p:nvPr/>
        </p:nvGrpSpPr>
        <p:grpSpPr>
          <a:xfrm>
            <a:off x="1628775" y="1407897"/>
            <a:ext cx="9820275" cy="849845"/>
            <a:chOff x="4133006" y="1184831"/>
            <a:chExt cx="7407665" cy="513976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C2E655D-6323-4B74-A69F-35D5DA31C11A}"/>
                </a:ext>
              </a:extLst>
            </p:cNvPr>
            <p:cNvGrpSpPr/>
            <p:nvPr/>
          </p:nvGrpSpPr>
          <p:grpSpPr>
            <a:xfrm>
              <a:off x="4144021" y="1484380"/>
              <a:ext cx="7396650" cy="4840220"/>
              <a:chOff x="4436414" y="1551563"/>
              <a:chExt cx="715505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BC60ADDB-3190-4D47-A645-E539C6FD129C}"/>
                  </a:ext>
                </a:extLst>
              </p:cNvPr>
              <p:cNvSpPr/>
              <p:nvPr/>
            </p:nvSpPr>
            <p:spPr>
              <a:xfrm flipH="1">
                <a:off x="4572001" y="1676402"/>
                <a:ext cx="6714409" cy="4202923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770D3AF8-DB92-4938-A446-4D585A620B6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EB3D43-78B3-4C44-A034-468370A4078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3846829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cả nhà đi ra ngoài, có để ti vi mở, bật đèn sáng hay không?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83C32BE-7AE3-4DBB-A36B-2D494F5B4361}"/>
              </a:ext>
            </a:extLst>
          </p:cNvPr>
          <p:cNvGrpSpPr/>
          <p:nvPr/>
        </p:nvGrpSpPr>
        <p:grpSpPr>
          <a:xfrm>
            <a:off x="3067049" y="2598522"/>
            <a:ext cx="8162926" cy="849845"/>
            <a:chOff x="4133005" y="1184831"/>
            <a:chExt cx="7585810" cy="513976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6DBC6CF-3BF2-4EAC-9F3F-62CBC681EDE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5" name="Rectangle: Diagonal Corners Rounded 4">
                <a:extLst>
                  <a:ext uri="{FF2B5EF4-FFF2-40B4-BE49-F238E27FC236}">
                    <a16:creationId xmlns:a16="http://schemas.microsoft.com/office/drawing/2014/main" id="{85BD4DB6-825F-4BD3-B57F-D263B9B41128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56" name="Rectangle: Diagonal Corners Rounded 30">
                <a:extLst>
                  <a:ext uri="{FF2B5EF4-FFF2-40B4-BE49-F238E27FC236}">
                    <a16:creationId xmlns:a16="http://schemas.microsoft.com/office/drawing/2014/main" id="{C2F24921-2F0C-498F-BFE1-54B6B9D9700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40DA90-C9FC-49E4-88A0-00AB13959B48}"/>
                </a:ext>
              </a:extLst>
            </p:cNvPr>
            <p:cNvSpPr txBox="1"/>
            <p:nvPr/>
          </p:nvSpPr>
          <p:spPr>
            <a:xfrm>
              <a:off x="4133005" y="1184831"/>
              <a:ext cx="7426480" cy="361599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Nước sau khi rửa rau có thể dùng vào việc gì khác nữa? 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03A5DC5-A4EF-44CF-AD7F-71E0031A8D67}"/>
              </a:ext>
            </a:extLst>
          </p:cNvPr>
          <p:cNvGrpSpPr/>
          <p:nvPr/>
        </p:nvGrpSpPr>
        <p:grpSpPr>
          <a:xfrm>
            <a:off x="4362449" y="3846297"/>
            <a:ext cx="6934201" cy="849845"/>
            <a:chOff x="4133005" y="1184831"/>
            <a:chExt cx="7585810" cy="513976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59E6935-E1D6-4A7C-B79E-1345594C65D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0" name="Rectangle: Diagonal Corners Rounded 4">
                <a:extLst>
                  <a:ext uri="{FF2B5EF4-FFF2-40B4-BE49-F238E27FC236}">
                    <a16:creationId xmlns:a16="http://schemas.microsoft.com/office/drawing/2014/main" id="{1DB4DD6B-0109-453C-883D-E8AFD6582708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61" name="Rectangle: Diagonal Corners Rounded 30">
                <a:extLst>
                  <a:ext uri="{FF2B5EF4-FFF2-40B4-BE49-F238E27FC236}">
                    <a16:creationId xmlns:a16="http://schemas.microsoft.com/office/drawing/2014/main" id="{A313AEED-935C-4DC2-B598-126234827F8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FCB1DDD-E552-47A9-A037-F6A519E297CD}"/>
                </a:ext>
              </a:extLst>
            </p:cNvPr>
            <p:cNvSpPr txBox="1"/>
            <p:nvPr/>
          </p:nvSpPr>
          <p:spPr>
            <a:xfrm>
              <a:off x="4133005" y="1184831"/>
              <a:ext cx="7426480" cy="361599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Kiểm tra lại vòi nước đã vặn chặt chưa? 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642CECF-E6F0-460A-90AC-FBEC361468D5}"/>
              </a:ext>
            </a:extLst>
          </p:cNvPr>
          <p:cNvGrpSpPr/>
          <p:nvPr/>
        </p:nvGrpSpPr>
        <p:grpSpPr>
          <a:xfrm>
            <a:off x="4733924" y="5094072"/>
            <a:ext cx="6934201" cy="1449603"/>
            <a:chOff x="4133005" y="1184831"/>
            <a:chExt cx="7585810" cy="682869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E7730BE-50A3-4AA4-9735-49CCECF63AC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65" name="Rectangle: Diagonal Corners Rounded 4">
                <a:extLst>
                  <a:ext uri="{FF2B5EF4-FFF2-40B4-BE49-F238E27FC236}">
                    <a16:creationId xmlns:a16="http://schemas.microsoft.com/office/drawing/2014/main" id="{421FBB36-AE33-4C7A-81FC-98ED1B9AD54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66" name="Rectangle: Diagonal Corners Rounded 30">
                <a:extLst>
                  <a:ext uri="{FF2B5EF4-FFF2-40B4-BE49-F238E27FC236}">
                    <a16:creationId xmlns:a16="http://schemas.microsoft.com/office/drawing/2014/main" id="{6E7516F6-9892-4C14-91C9-1F4CF7E515A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3B65998-A0E2-47DD-A10D-2A363854F519}"/>
                </a:ext>
              </a:extLst>
            </p:cNvPr>
            <p:cNvSpPr txBox="1"/>
            <p:nvPr/>
          </p:nvSpPr>
          <p:spPr>
            <a:xfrm>
              <a:off x="4133005" y="1184831"/>
              <a:ext cx="7426480" cy="682869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Mở nhỏ nước hay cứ để nước chảy thật mạnh khi rửa tay, rửa bát?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942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7410" y="1929256"/>
            <a:ext cx="6191963" cy="83353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Ỹ NĂNG SỬ DỤNG CÁC THIẾT BỊ ĐIỆN VÀ TIẾT KIỆM ĐIỆN NƯỚC">
            <a:hlinkClick r:id="" action="ppaction://media"/>
            <a:extLst>
              <a:ext uri="{FF2B5EF4-FFF2-40B4-BE49-F238E27FC236}">
                <a16:creationId xmlns:a16="http://schemas.microsoft.com/office/drawing/2014/main" id="{D1975292-E657-48DC-AED9-06E4EE0CFE4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45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96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Ghi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nhớ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 algn="just">
              <a:spcBef>
                <a:spcPct val="50000"/>
              </a:spcBef>
              <a:defRPr/>
            </a:pP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chúng ta đều có thể giúp tiết kiệm điện, nước trong gia đình bằng những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vòi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bồn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tắm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54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35" y="1200785"/>
            <a:ext cx="4282440" cy="4794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CC5130-400C-40FE-8A60-CFA38ABE1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8737" y="2205112"/>
            <a:ext cx="6364776" cy="2676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950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6" y="1988298"/>
            <a:ext cx="4648712" cy="4648712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5475778" y="1459978"/>
            <a:ext cx="6584142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5691719" y="2361541"/>
            <a:ext cx="62370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 nhà</a:t>
            </a: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Cùng người thân thực hiện tiết kiệm điện, nước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35" y="1200785"/>
            <a:ext cx="4282440" cy="479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3070A9-EFE8-4F69-8CE3-EC955148F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972" y="2402502"/>
            <a:ext cx="5523455" cy="1938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44E1B30-FFBC-4FA2-A4F4-3A4C4FC06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455" y="2010056"/>
            <a:ext cx="6078239" cy="2304488"/>
          </a:xfrm>
          <a:prstGeom prst="rect">
            <a:avLst/>
          </a:prstGeom>
        </p:spPr>
      </p:pic>
      <p:grpSp>
        <p:nvGrpSpPr>
          <p:cNvPr id="18" name="组合 172">
            <a:extLst>
              <a:ext uri="{FF2B5EF4-FFF2-40B4-BE49-F238E27FC236}">
                <a16:creationId xmlns:a16="http://schemas.microsoft.com/office/drawing/2014/main" id="{AAADE33E-3133-4092-A1FD-C98050A37AB4}"/>
              </a:ext>
            </a:extLst>
          </p:cNvPr>
          <p:cNvGrpSpPr/>
          <p:nvPr/>
        </p:nvGrpSpPr>
        <p:grpSpPr>
          <a:xfrm>
            <a:off x="1035685" y="2644775"/>
            <a:ext cx="1424940" cy="2961640"/>
            <a:chOff x="8239" y="2524"/>
            <a:chExt cx="2244" cy="4664"/>
          </a:xfrm>
        </p:grpSpPr>
        <p:grpSp>
          <p:nvGrpSpPr>
            <p:cNvPr id="19" name="组合 162">
              <a:extLst>
                <a:ext uri="{FF2B5EF4-FFF2-40B4-BE49-F238E27FC236}">
                  <a16:creationId xmlns:a16="http://schemas.microsoft.com/office/drawing/2014/main" id="{5E2A3885-4BD5-43C1-AC0B-C2C46C707481}"/>
                </a:ext>
              </a:extLst>
            </p:cNvPr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29" name="矩形 163">
                <a:extLst>
                  <a:ext uri="{FF2B5EF4-FFF2-40B4-BE49-F238E27FC236}">
                    <a16:creationId xmlns:a16="http://schemas.microsoft.com/office/drawing/2014/main" id="{7E8DE452-B924-4F65-A9DD-4E80929AEFE9}"/>
                  </a:ext>
                </a:extLst>
              </p:cNvPr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" name="等腰三角形 164">
                <a:extLst>
                  <a:ext uri="{FF2B5EF4-FFF2-40B4-BE49-F238E27FC236}">
                    <a16:creationId xmlns:a16="http://schemas.microsoft.com/office/drawing/2014/main" id="{93A81BC7-7BD8-4D7F-B32F-CC466FF102FC}"/>
                  </a:ext>
                </a:extLst>
              </p:cNvPr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20" name="组合 171">
              <a:extLst>
                <a:ext uri="{FF2B5EF4-FFF2-40B4-BE49-F238E27FC236}">
                  <a16:creationId xmlns:a16="http://schemas.microsoft.com/office/drawing/2014/main" id="{B2F74D3D-7E4F-4049-8711-76585EFFCF33}"/>
                </a:ext>
              </a:extLst>
            </p:cNvPr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21" name="组合 161">
                <a:extLst>
                  <a:ext uri="{FF2B5EF4-FFF2-40B4-BE49-F238E27FC236}">
                    <a16:creationId xmlns:a16="http://schemas.microsoft.com/office/drawing/2014/main" id="{8B0151FE-09C3-4B76-9FE7-ED90D141FE23}"/>
                  </a:ext>
                </a:extLst>
              </p:cNvPr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27" name="矩形 160">
                  <a:extLst>
                    <a:ext uri="{FF2B5EF4-FFF2-40B4-BE49-F238E27FC236}">
                      <a16:creationId xmlns:a16="http://schemas.microsoft.com/office/drawing/2014/main" id="{8ADF8223-8C8A-435A-B449-54B77805CB9D}"/>
                    </a:ext>
                  </a:extLst>
                </p:cNvPr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" name="等腰三角形 159">
                  <a:extLst>
                    <a:ext uri="{FF2B5EF4-FFF2-40B4-BE49-F238E27FC236}">
                      <a16:creationId xmlns:a16="http://schemas.microsoft.com/office/drawing/2014/main" id="{DF72045E-AB80-44F0-9A77-216AABE98FBA}"/>
                    </a:ext>
                  </a:extLst>
                </p:cNvPr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23" name="组合 168">
                <a:extLst>
                  <a:ext uri="{FF2B5EF4-FFF2-40B4-BE49-F238E27FC236}">
                    <a16:creationId xmlns:a16="http://schemas.microsoft.com/office/drawing/2014/main" id="{5D9A521F-86A7-4757-B81D-FCE0D32F39DB}"/>
                  </a:ext>
                </a:extLst>
              </p:cNvPr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24" name="矩形 169">
                  <a:extLst>
                    <a:ext uri="{FF2B5EF4-FFF2-40B4-BE49-F238E27FC236}">
                      <a16:creationId xmlns:a16="http://schemas.microsoft.com/office/drawing/2014/main" id="{51E286F9-08BE-4998-BC91-088B52501336}"/>
                    </a:ext>
                  </a:extLst>
                </p:cNvPr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" name="矩形 170">
                  <a:extLst>
                    <a:ext uri="{FF2B5EF4-FFF2-40B4-BE49-F238E27FC236}">
                      <a16:creationId xmlns:a16="http://schemas.microsoft.com/office/drawing/2014/main" id="{C63376A7-A642-4A88-A771-5DA5DBA14770}"/>
                    </a:ext>
                  </a:extLst>
                </p:cNvPr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31" name="组合 175">
            <a:extLst>
              <a:ext uri="{FF2B5EF4-FFF2-40B4-BE49-F238E27FC236}">
                <a16:creationId xmlns:a16="http://schemas.microsoft.com/office/drawing/2014/main" id="{55FF8BF7-7D20-48F4-AB73-8CD8B2E7BD30}"/>
              </a:ext>
            </a:extLst>
          </p:cNvPr>
          <p:cNvGrpSpPr/>
          <p:nvPr/>
        </p:nvGrpSpPr>
        <p:grpSpPr>
          <a:xfrm>
            <a:off x="7825105" y="4209415"/>
            <a:ext cx="3308350" cy="1364615"/>
            <a:chOff x="1691" y="4165"/>
            <a:chExt cx="2184" cy="3270"/>
          </a:xfrm>
        </p:grpSpPr>
        <p:sp>
          <p:nvSpPr>
            <p:cNvPr id="32" name="等腰三角形 173">
              <a:extLst>
                <a:ext uri="{FF2B5EF4-FFF2-40B4-BE49-F238E27FC236}">
                  <a16:creationId xmlns:a16="http://schemas.microsoft.com/office/drawing/2014/main" id="{6B7A5422-6C68-4E4D-AE28-D939D51BB425}"/>
                </a:ext>
              </a:extLst>
            </p:cNvPr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等腰三角形 174">
              <a:extLst>
                <a:ext uri="{FF2B5EF4-FFF2-40B4-BE49-F238E27FC236}">
                  <a16:creationId xmlns:a16="http://schemas.microsoft.com/office/drawing/2014/main" id="{F4747168-E380-445D-919A-E339136C69C1}"/>
                </a:ext>
              </a:extLst>
            </p:cNvPr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09309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 ĐIỆU RỬA TAY">
            <a:hlinkClick r:id="" action="ppaction://media"/>
            <a:extLst>
              <a:ext uri="{FF2B5EF4-FFF2-40B4-BE49-F238E27FC236}">
                <a16:creationId xmlns:a16="http://schemas.microsoft.com/office/drawing/2014/main" id="{F85F952B-E8E4-4B11-BE7C-84C5FD0437F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pic>
        <p:nvPicPr>
          <p:cNvPr id="1026" name="Picture 2" descr="Tầm quan trọng của rửa tay bằng xà phòng | Trung Tâm Y Tế Quận Bình Thạnh">
            <a:extLst>
              <a:ext uri="{FF2B5EF4-FFF2-40B4-BE49-F238E27FC236}">
                <a16:creationId xmlns:a16="http://schemas.microsoft.com/office/drawing/2014/main" id="{C1A17B13-ACD3-43BF-AE49-EC086DEB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76438"/>
            <a:ext cx="4600575" cy="29670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1315392-C452-470D-99D9-5BF53C3CC900}"/>
              </a:ext>
            </a:extLst>
          </p:cNvPr>
          <p:cNvSpPr/>
          <p:nvPr/>
        </p:nvSpPr>
        <p:spPr>
          <a:xfrm>
            <a:off x="5124450" y="1057275"/>
            <a:ext cx="5734050" cy="1333500"/>
          </a:xfrm>
          <a:prstGeom prst="wedgeRoundRectCallout">
            <a:avLst>
              <a:gd name="adj1" fmla="val -44729"/>
              <a:gd name="adj2" fmla="val 7019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hãy nêu quy trình của rửa tay?</a:t>
            </a:r>
            <a:endParaRPr lang="en-US" sz="3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992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35" y="1200785"/>
            <a:ext cx="4282440" cy="4794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C13557-66C9-42A3-917D-74D7C8652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586" y="2006588"/>
            <a:ext cx="6712278" cy="3206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6463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3970" y="7620"/>
            <a:ext cx="6245225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0725" y="606425"/>
            <a:ext cx="10751185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-3175" y="0"/>
            <a:ext cx="12192000" cy="6490335"/>
            <a:chOff x="-5" y="0"/>
            <a:chExt cx="19200" cy="10221"/>
          </a:xfrm>
        </p:grpSpPr>
        <p:pic>
          <p:nvPicPr>
            <p:cNvPr id="150" name="图片 149" descr="矢量智能对象"/>
            <p:cNvPicPr>
              <a:picLocks noChangeAspect="1"/>
            </p:cNvPicPr>
            <p:nvPr/>
          </p:nvPicPr>
          <p:blipFill>
            <a:blip r:embed="rId3"/>
            <a:srcRect l="1252" r="50009" b="52806"/>
            <a:stretch>
              <a:fillRect/>
            </a:stretch>
          </p:blipFill>
          <p:spPr>
            <a:xfrm flipH="1">
              <a:off x="15015" y="0"/>
              <a:ext cx="4180" cy="7604"/>
            </a:xfrm>
            <a:prstGeom prst="rect">
              <a:avLst/>
            </a:prstGeom>
          </p:spPr>
        </p:pic>
        <p:pic>
          <p:nvPicPr>
            <p:cNvPr id="151" name="图片 150" descr="矢量智能对象"/>
            <p:cNvPicPr>
              <a:picLocks noChangeAspect="1"/>
            </p:cNvPicPr>
            <p:nvPr/>
          </p:nvPicPr>
          <p:blipFill>
            <a:blip r:embed="rId3"/>
            <a:srcRect l="1252" t="4482" r="50009" b="52806"/>
            <a:stretch>
              <a:fillRect/>
            </a:stretch>
          </p:blipFill>
          <p:spPr>
            <a:xfrm>
              <a:off x="-5" y="5"/>
              <a:ext cx="6206" cy="10217"/>
            </a:xfrm>
            <a:prstGeom prst="rect">
              <a:avLst/>
            </a:prstGeom>
          </p:spPr>
        </p:pic>
      </p:grpSp>
      <p:grpSp>
        <p:nvGrpSpPr>
          <p:cNvPr id="173" name="组合 172"/>
          <p:cNvGrpSpPr/>
          <p:nvPr/>
        </p:nvGrpSpPr>
        <p:grpSpPr>
          <a:xfrm>
            <a:off x="1035685" y="2644775"/>
            <a:ext cx="1424940" cy="2961640"/>
            <a:chOff x="8239" y="2524"/>
            <a:chExt cx="2244" cy="4664"/>
          </a:xfrm>
        </p:grpSpPr>
        <p:grpSp>
          <p:nvGrpSpPr>
            <p:cNvPr id="163" name="组合 162"/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164" name="矩形 163"/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等腰三角形 164"/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162" name="组合 161"/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161" name="矩形 160"/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60" name="等腰三角形 159"/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169" name="组合 168"/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170" name="矩形 169"/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176" name="组合 175"/>
          <p:cNvGrpSpPr/>
          <p:nvPr/>
        </p:nvGrpSpPr>
        <p:grpSpPr>
          <a:xfrm>
            <a:off x="9063355" y="3371215"/>
            <a:ext cx="3308350" cy="1364615"/>
            <a:chOff x="1691" y="4165"/>
            <a:chExt cx="2184" cy="3270"/>
          </a:xfrm>
        </p:grpSpPr>
        <p:sp>
          <p:nvSpPr>
            <p:cNvPr id="174" name="等腰三角形 173"/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5" name="等腰三角形 174"/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96FDF7-05FF-4D91-9CBF-1A5539AB72AF}"/>
              </a:ext>
            </a:extLst>
          </p:cNvPr>
          <p:cNvSpPr txBox="1"/>
          <p:nvPr/>
        </p:nvSpPr>
        <p:spPr>
          <a:xfrm>
            <a:off x="2619375" y="2333625"/>
            <a:ext cx="70199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hiểu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gia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đình</a:t>
            </a:r>
            <a:r>
              <a:rPr lang="en-US" sz="4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C5F4A1-139E-450B-83A3-8BA5E624561A}"/>
              </a:ext>
            </a:extLst>
          </p:cNvPr>
          <p:cNvSpPr/>
          <p:nvPr/>
        </p:nvSpPr>
        <p:spPr>
          <a:xfrm>
            <a:off x="952500" y="504825"/>
            <a:ext cx="10172700" cy="771525"/>
          </a:xfrm>
          <a:prstGeom prst="roundRect">
            <a:avLst>
              <a:gd name="adj" fmla="val 4685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hia sẻ về tiền điện của gia đình em tháng vừa qua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CC0026-4DC0-476C-B370-EDB60F443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1962150"/>
            <a:ext cx="9306900" cy="3086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164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3A224-45F2-4BBE-90B7-E16813FBFBEF}"/>
              </a:ext>
            </a:extLst>
          </p:cNvPr>
          <p:cNvGrpSpPr/>
          <p:nvPr/>
        </p:nvGrpSpPr>
        <p:grpSpPr>
          <a:xfrm>
            <a:off x="506384" y="3729035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8462C45E-9D1B-48AD-B6F1-25852715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56E3846-FE75-4823-84A4-0DE94A91CF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435DED8-10C1-4A10-AF0B-6D74E9EE2B97}"/>
              </a:ext>
            </a:extLst>
          </p:cNvPr>
          <p:cNvGrpSpPr/>
          <p:nvPr/>
        </p:nvGrpSpPr>
        <p:grpSpPr>
          <a:xfrm>
            <a:off x="2808721" y="855447"/>
            <a:ext cx="8670974" cy="1208132"/>
            <a:chOff x="4133006" y="1184831"/>
            <a:chExt cx="7585809" cy="525306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C4118E3-0812-440C-8467-42C024F6BC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3" name="Rectangle: Diagonal Corners Rounded 4">
                <a:extLst>
                  <a:ext uri="{FF2B5EF4-FFF2-40B4-BE49-F238E27FC236}">
                    <a16:creationId xmlns:a16="http://schemas.microsoft.com/office/drawing/2014/main" id="{47F9A057-5165-4A68-9620-AAD385A7E78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: Diagonal Corners Rounded 30">
                <a:extLst>
                  <a:ext uri="{FF2B5EF4-FFF2-40B4-BE49-F238E27FC236}">
                    <a16:creationId xmlns:a16="http://schemas.microsoft.com/office/drawing/2014/main" id="{70A5455D-5A31-45B1-8636-E9DF4980A9B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5ACE3E-EB36-417C-B4F8-0BA490EB7C40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525306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Ghi vào tờ giấy A1 những hoạt động hoặc thiết bị cần dùng đến điện (nước).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44922F-B211-4AA5-9CFF-C4F8BAA64EAF}"/>
              </a:ext>
            </a:extLst>
          </p:cNvPr>
          <p:cNvGrpSpPr/>
          <p:nvPr/>
        </p:nvGrpSpPr>
        <p:grpSpPr>
          <a:xfrm>
            <a:off x="4279713" y="2535161"/>
            <a:ext cx="7468340" cy="1208132"/>
            <a:chOff x="4133006" y="1184831"/>
            <a:chExt cx="7585809" cy="525306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8131A25-FD94-491A-A10A-6AFC401F04E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id="{847992E1-C869-403F-9FB2-816DAFFC97E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id="{80283001-8084-40B8-B796-FB6386E7BD9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D68419D-3E57-4B8D-9AF8-9BFAE58E2A16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5253067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Đếm tổng số việc và thiết bị để thấy trong sinh hoạt, ta sử dụng rất nhiều điện, nước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B0E5BD-A540-4326-8A61-6C03955609D1}"/>
              </a:ext>
            </a:extLst>
          </p:cNvPr>
          <p:cNvGrpSpPr/>
          <p:nvPr/>
        </p:nvGrpSpPr>
        <p:grpSpPr>
          <a:xfrm>
            <a:off x="5094722" y="4294387"/>
            <a:ext cx="7097278" cy="1780204"/>
            <a:chOff x="4133006" y="1184831"/>
            <a:chExt cx="7585809" cy="774048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028955E-B262-40DB-8796-68BB59C1739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3" name="Rectangle: Diagonal Corners Rounded 4">
                <a:extLst>
                  <a:ext uri="{FF2B5EF4-FFF2-40B4-BE49-F238E27FC236}">
                    <a16:creationId xmlns:a16="http://schemas.microsoft.com/office/drawing/2014/main" id="{19D86336-B44F-43E9-BB38-43C6F068DCF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Rectangle: Diagonal Corners Rounded 30">
                <a:extLst>
                  <a:ext uri="{FF2B5EF4-FFF2-40B4-BE49-F238E27FC236}">
                    <a16:creationId xmlns:a16="http://schemas.microsoft.com/office/drawing/2014/main" id="{6BB6B21C-9D61-4E8C-8556-947FF535A1F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D21B04B-EFC9-423A-AFC4-FF2C8237CB32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7740488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Ghi ra số tiền điện (nước) tháng trước của các gia đình thành viên nhóm bên cạnh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0358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29" name="组合 28"/>
          <p:cNvGrpSpPr/>
          <p:nvPr/>
        </p:nvGrpSpPr>
        <p:grpSpPr>
          <a:xfrm>
            <a:off x="4613275" y="2145762"/>
            <a:ext cx="3499485" cy="3596005"/>
            <a:chOff x="4120" y="2645"/>
            <a:chExt cx="5511" cy="5663"/>
          </a:xfrm>
        </p:grpSpPr>
        <p:sp>
          <p:nvSpPr>
            <p:cNvPr id="9" name="圆角矩形 8"/>
            <p:cNvSpPr/>
            <p:nvPr/>
          </p:nvSpPr>
          <p:spPr>
            <a:xfrm rot="2700000">
              <a:off x="4120" y="2645"/>
              <a:ext cx="5511" cy="5511"/>
            </a:xfrm>
            <a:prstGeom prst="roundRect">
              <a:avLst/>
            </a:prstGeom>
            <a:solidFill>
              <a:srgbClr val="51BA78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824" y="3510"/>
              <a:ext cx="4293" cy="4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Aft>
                  <a:spcPts val="500"/>
                </a:spcAft>
              </a:pPr>
              <a:r>
                <a:rPr lang="nl-NL" sz="32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Liệu có thể làm cách nào để tiền điện, tiền nước giảm đi không? </a:t>
              </a:r>
              <a:endParaRPr lang="en-US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0" name="图片 39" descr="图层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0" y="2509299"/>
            <a:ext cx="1951355" cy="29095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420</Words>
  <Application>Microsoft Office PowerPoint</Application>
  <PresentationFormat>Widescreen</PresentationFormat>
  <Paragraphs>24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等线 Light</vt:lpstr>
      <vt:lpstr>字魂59号-创粗黑</vt:lpstr>
      <vt:lpstr>思源宋体 CN Heavy</vt:lpstr>
      <vt:lpstr>Arial</vt:lpstr>
      <vt:lpstr>Calibri</vt:lpstr>
      <vt:lpstr>Georgia</vt:lpstr>
      <vt:lpstr>Wingdings</vt:lpstr>
      <vt:lpstr>Office 主题​​</vt:lpstr>
      <vt:lpstr>3_Office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2022-10-05T10:03:09Z</dcterms:created>
  <dcterms:modified xsi:type="dcterms:W3CDTF">2022-11-27T02:57:28Z</dcterms:modified>
</cp:coreProperties>
</file>