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266" r:id="rId7"/>
    <p:sldId id="256" r:id="rId8"/>
    <p:sldId id="257" r:id="rId9"/>
    <p:sldId id="258" r:id="rId10"/>
    <p:sldId id="264" r:id="rId11"/>
    <p:sldId id="350" r:id="rId12"/>
    <p:sldId id="351" r:id="rId13"/>
    <p:sldId id="347" r:id="rId14"/>
    <p:sldId id="352" r:id="rId15"/>
    <p:sldId id="353" r:id="rId16"/>
    <p:sldId id="354" r:id="rId17"/>
    <p:sldId id="355" r:id="rId18"/>
    <p:sldId id="356" r:id="rId19"/>
    <p:sldId id="357" r:id="rId20"/>
    <p:sldId id="358" r:id="rId21"/>
    <p:sldId id="359" r:id="rId22"/>
    <p:sldId id="360" r:id="rId23"/>
    <p:sldId id="467" r:id="rId24"/>
    <p:sldId id="26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516" y="-68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1/20/2025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20/01/2025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18.xml"/><Relationship Id="rId6" Type="http://schemas.openxmlformats.org/officeDocument/2006/relationships/image" Target="../media/image44.jpeg"/><Relationship Id="rId5" Type="http://schemas.microsoft.com/office/2007/relationships/hdphoto" Target="../media/hdphoto2.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4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9.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3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40.xml"/><Relationship Id="rId6" Type="http://schemas.openxmlformats.org/officeDocument/2006/relationships/image" Target="../media/image44.jpeg"/><Relationship Id="rId5" Type="http://schemas.microsoft.com/office/2007/relationships/hdphoto" Target="../media/hdphoto2.wdp"/><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3335000" cy="68580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 name="connsiteX0" fmla="*/ 0 w 14478000"/>
              <a:gd name="connsiteY0" fmla="*/ 540000 h 1080000"/>
              <a:gd name="connsiteX1" fmla="*/ 540000 w 14478000"/>
              <a:gd name="connsiteY1" fmla="*/ 0 h 1080000"/>
              <a:gd name="connsiteX2" fmla="*/ 854562 w 14478000"/>
              <a:gd name="connsiteY2" fmla="*/ 0 h 1080000"/>
              <a:gd name="connsiteX3" fmla="*/ 1437083 w 14478000"/>
              <a:gd name="connsiteY3" fmla="*/ 0 h 1080000"/>
              <a:gd name="connsiteX4" fmla="*/ 2153585 w 14478000"/>
              <a:gd name="connsiteY4" fmla="*/ 0 h 1080000"/>
              <a:gd name="connsiteX5" fmla="*/ 2468147 w 14478000"/>
              <a:gd name="connsiteY5" fmla="*/ 0 h 1080000"/>
              <a:gd name="connsiteX6" fmla="*/ 2782709 w 14478000"/>
              <a:gd name="connsiteY6" fmla="*/ 0 h 1080000"/>
              <a:gd name="connsiteX7" fmla="*/ 3231250 w 14478000"/>
              <a:gd name="connsiteY7" fmla="*/ 0 h 1080000"/>
              <a:gd name="connsiteX8" fmla="*/ 3411832 w 14478000"/>
              <a:gd name="connsiteY8" fmla="*/ 0 h 1080000"/>
              <a:gd name="connsiteX9" fmla="*/ 4262314 w 14478000"/>
              <a:gd name="connsiteY9" fmla="*/ 0 h 1080000"/>
              <a:gd name="connsiteX10" fmla="*/ 4710856 w 14478000"/>
              <a:gd name="connsiteY10" fmla="*/ 0 h 1080000"/>
              <a:gd name="connsiteX11" fmla="*/ 5293377 w 14478000"/>
              <a:gd name="connsiteY11" fmla="*/ 0 h 1080000"/>
              <a:gd name="connsiteX12" fmla="*/ 5473959 w 14478000"/>
              <a:gd name="connsiteY12" fmla="*/ 0 h 1080000"/>
              <a:gd name="connsiteX13" fmla="*/ 5654541 w 14478000"/>
              <a:gd name="connsiteY13" fmla="*/ 0 h 1080000"/>
              <a:gd name="connsiteX14" fmla="*/ 6371043 w 14478000"/>
              <a:gd name="connsiteY14" fmla="*/ 0 h 1080000"/>
              <a:gd name="connsiteX15" fmla="*/ 7221524 w 14478000"/>
              <a:gd name="connsiteY15" fmla="*/ 0 h 1080000"/>
              <a:gd name="connsiteX16" fmla="*/ 7670066 w 14478000"/>
              <a:gd name="connsiteY16" fmla="*/ 0 h 1080000"/>
              <a:gd name="connsiteX17" fmla="*/ 8252588 w 14478000"/>
              <a:gd name="connsiteY17" fmla="*/ 0 h 1080000"/>
              <a:gd name="connsiteX18" fmla="*/ 9103070 w 14478000"/>
              <a:gd name="connsiteY18" fmla="*/ 0 h 1080000"/>
              <a:gd name="connsiteX19" fmla="*/ 9685591 w 14478000"/>
              <a:gd name="connsiteY19" fmla="*/ 0 h 1080000"/>
              <a:gd name="connsiteX20" fmla="*/ 10402093 w 14478000"/>
              <a:gd name="connsiteY20" fmla="*/ 0 h 1080000"/>
              <a:gd name="connsiteX21" fmla="*/ 11118595 w 14478000"/>
              <a:gd name="connsiteY21" fmla="*/ 0 h 1080000"/>
              <a:gd name="connsiteX22" fmla="*/ 11835097 w 14478000"/>
              <a:gd name="connsiteY22" fmla="*/ 0 h 1080000"/>
              <a:gd name="connsiteX23" fmla="*/ 12015678 w 14478000"/>
              <a:gd name="connsiteY23" fmla="*/ 0 h 1080000"/>
              <a:gd name="connsiteX24" fmla="*/ 12598200 w 14478000"/>
              <a:gd name="connsiteY24" fmla="*/ 0 h 1080000"/>
              <a:gd name="connsiteX25" fmla="*/ 1304674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623438 w 14478000"/>
              <a:gd name="connsiteY31" fmla="*/ 1080000 h 1080000"/>
              <a:gd name="connsiteX32" fmla="*/ 13040917 w 14478000"/>
              <a:gd name="connsiteY32" fmla="*/ 1080000 h 1080000"/>
              <a:gd name="connsiteX33" fmla="*/ 12190435 w 14478000"/>
              <a:gd name="connsiteY33" fmla="*/ 1080000 h 1080000"/>
              <a:gd name="connsiteX34" fmla="*/ 11741893 w 14478000"/>
              <a:gd name="connsiteY34" fmla="*/ 1080000 h 1080000"/>
              <a:gd name="connsiteX35" fmla="*/ 11293351 w 14478000"/>
              <a:gd name="connsiteY35" fmla="*/ 1080000 h 1080000"/>
              <a:gd name="connsiteX36" fmla="*/ 10844810 w 14478000"/>
              <a:gd name="connsiteY36" fmla="*/ 1080000 h 1080000"/>
              <a:gd name="connsiteX37" fmla="*/ 9994328 w 14478000"/>
              <a:gd name="connsiteY37" fmla="*/ 1080000 h 1080000"/>
              <a:gd name="connsiteX38" fmla="*/ 9143846 w 14478000"/>
              <a:gd name="connsiteY38" fmla="*/ 1080000 h 1080000"/>
              <a:gd name="connsiteX39" fmla="*/ 8427344 w 14478000"/>
              <a:gd name="connsiteY39" fmla="*/ 1080000 h 1080000"/>
              <a:gd name="connsiteX40" fmla="*/ 8112783 w 14478000"/>
              <a:gd name="connsiteY40" fmla="*/ 1080000 h 1080000"/>
              <a:gd name="connsiteX41" fmla="*/ 7664241 w 14478000"/>
              <a:gd name="connsiteY41" fmla="*/ 1080000 h 1080000"/>
              <a:gd name="connsiteX42" fmla="*/ 6813759 w 14478000"/>
              <a:gd name="connsiteY42" fmla="*/ 1080000 h 1080000"/>
              <a:gd name="connsiteX43" fmla="*/ 6499197 w 14478000"/>
              <a:gd name="connsiteY43" fmla="*/ 1080000 h 1080000"/>
              <a:gd name="connsiteX44" fmla="*/ 6318616 w 14478000"/>
              <a:gd name="connsiteY44" fmla="*/ 1080000 h 1080000"/>
              <a:gd name="connsiteX45" fmla="*/ 5870074 w 14478000"/>
              <a:gd name="connsiteY45" fmla="*/ 1080000 h 1080000"/>
              <a:gd name="connsiteX46" fmla="*/ 5555512 w 14478000"/>
              <a:gd name="connsiteY46" fmla="*/ 1080000 h 1080000"/>
              <a:gd name="connsiteX47" fmla="*/ 5106970 w 14478000"/>
              <a:gd name="connsiteY47" fmla="*/ 1080000 h 1080000"/>
              <a:gd name="connsiteX48" fmla="*/ 4792409 w 14478000"/>
              <a:gd name="connsiteY48" fmla="*/ 1080000 h 1080000"/>
              <a:gd name="connsiteX49" fmla="*/ 4075907 w 14478000"/>
              <a:gd name="connsiteY49" fmla="*/ 1080000 h 1080000"/>
              <a:gd name="connsiteX50" fmla="*/ 3895325 w 14478000"/>
              <a:gd name="connsiteY50" fmla="*/ 1080000 h 1080000"/>
              <a:gd name="connsiteX51" fmla="*/ 3580763 w 14478000"/>
              <a:gd name="connsiteY51" fmla="*/ 1080000 h 1080000"/>
              <a:gd name="connsiteX52" fmla="*/ 2864262 w 14478000"/>
              <a:gd name="connsiteY52" fmla="*/ 1080000 h 1080000"/>
              <a:gd name="connsiteX53" fmla="*/ 2549700 w 14478000"/>
              <a:gd name="connsiteY53" fmla="*/ 1080000 h 1080000"/>
              <a:gd name="connsiteX54" fmla="*/ 1967178 w 14478000"/>
              <a:gd name="connsiteY54" fmla="*/ 1080000 h 1080000"/>
              <a:gd name="connsiteX55" fmla="*/ 1786597 w 14478000"/>
              <a:gd name="connsiteY55" fmla="*/ 1080000 h 1080000"/>
              <a:gd name="connsiteX56" fmla="*/ 1070095 w 14478000"/>
              <a:gd name="connsiteY56" fmla="*/ 1080000 h 1080000"/>
              <a:gd name="connsiteX57" fmla="*/ 540000 w 14478000"/>
              <a:gd name="connsiteY57" fmla="*/ 1080000 h 1080000"/>
              <a:gd name="connsiteX58" fmla="*/ 0 w 14478000"/>
              <a:gd name="connsiteY58"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478000" h="1080000" fill="none" extrusionOk="0">
                <a:moveTo>
                  <a:pt x="0" y="540000"/>
                </a:moveTo>
                <a:cubicBezTo>
                  <a:pt x="54674" y="250380"/>
                  <a:pt x="313765" y="107520"/>
                  <a:pt x="540000" y="0"/>
                </a:cubicBezTo>
                <a:cubicBezTo>
                  <a:pt x="724743" y="13697"/>
                  <a:pt x="911550" y="38034"/>
                  <a:pt x="1122522" y="0"/>
                </a:cubicBezTo>
                <a:cubicBezTo>
                  <a:pt x="1361082" y="-34836"/>
                  <a:pt x="1311435" y="5437"/>
                  <a:pt x="1437083" y="0"/>
                </a:cubicBezTo>
                <a:cubicBezTo>
                  <a:pt x="1540505" y="71050"/>
                  <a:pt x="1901267" y="59657"/>
                  <a:pt x="2287565" y="0"/>
                </a:cubicBezTo>
                <a:cubicBezTo>
                  <a:pt x="2661764" y="-82648"/>
                  <a:pt x="2565327" y="19239"/>
                  <a:pt x="2736107" y="0"/>
                </a:cubicBezTo>
                <a:cubicBezTo>
                  <a:pt x="2885777" y="9235"/>
                  <a:pt x="3018945" y="61300"/>
                  <a:pt x="3318629" y="0"/>
                </a:cubicBezTo>
                <a:cubicBezTo>
                  <a:pt x="3603833" y="-52839"/>
                  <a:pt x="3688561" y="46419"/>
                  <a:pt x="3901150" y="0"/>
                </a:cubicBezTo>
                <a:cubicBezTo>
                  <a:pt x="4070975" y="-38445"/>
                  <a:pt x="4196815" y="23753"/>
                  <a:pt x="4349692" y="0"/>
                </a:cubicBezTo>
                <a:cubicBezTo>
                  <a:pt x="4521439" y="-22517"/>
                  <a:pt x="4789789" y="79230"/>
                  <a:pt x="5066194" y="0"/>
                </a:cubicBezTo>
                <a:cubicBezTo>
                  <a:pt x="5337746" y="-56904"/>
                  <a:pt x="5434853" y="47402"/>
                  <a:pt x="5782696" y="0"/>
                </a:cubicBezTo>
                <a:cubicBezTo>
                  <a:pt x="6087966" y="-35374"/>
                  <a:pt x="6019926" y="-11517"/>
                  <a:pt x="6231237" y="0"/>
                </a:cubicBezTo>
                <a:cubicBezTo>
                  <a:pt x="6435341" y="-51331"/>
                  <a:pt x="6671676" y="45288"/>
                  <a:pt x="6813759" y="0"/>
                </a:cubicBezTo>
                <a:cubicBezTo>
                  <a:pt x="7036222" y="-47843"/>
                  <a:pt x="7434338" y="50789"/>
                  <a:pt x="7664241" y="0"/>
                </a:cubicBezTo>
                <a:cubicBezTo>
                  <a:pt x="7940030" y="-27900"/>
                  <a:pt x="7767788" y="15279"/>
                  <a:pt x="7844823" y="0"/>
                </a:cubicBezTo>
                <a:cubicBezTo>
                  <a:pt x="7893886" y="-12101"/>
                  <a:pt x="8096439" y="-8229"/>
                  <a:pt x="8159384" y="0"/>
                </a:cubicBezTo>
                <a:cubicBezTo>
                  <a:pt x="8246300" y="-3096"/>
                  <a:pt x="8257939" y="5853"/>
                  <a:pt x="8339966" y="0"/>
                </a:cubicBezTo>
                <a:cubicBezTo>
                  <a:pt x="8425605" y="-14485"/>
                  <a:pt x="9046678" y="2833"/>
                  <a:pt x="9190448" y="0"/>
                </a:cubicBezTo>
                <a:cubicBezTo>
                  <a:pt x="9402279" y="-1439"/>
                  <a:pt x="9740446" y="56454"/>
                  <a:pt x="9906950" y="0"/>
                </a:cubicBezTo>
                <a:cubicBezTo>
                  <a:pt x="10058849" y="-50092"/>
                  <a:pt x="10474379" y="26620"/>
                  <a:pt x="10757431" y="0"/>
                </a:cubicBezTo>
                <a:cubicBezTo>
                  <a:pt x="11025151" y="-7284"/>
                  <a:pt x="11004352" y="62356"/>
                  <a:pt x="11205973" y="0"/>
                </a:cubicBezTo>
                <a:cubicBezTo>
                  <a:pt x="11404794" y="-68874"/>
                  <a:pt x="11407568" y="990"/>
                  <a:pt x="11520535" y="0"/>
                </a:cubicBezTo>
                <a:cubicBezTo>
                  <a:pt x="11625951" y="-13976"/>
                  <a:pt x="11664201" y="5797"/>
                  <a:pt x="11701117" y="0"/>
                </a:cubicBezTo>
                <a:cubicBezTo>
                  <a:pt x="11794893" y="-47918"/>
                  <a:pt x="12227797" y="63972"/>
                  <a:pt x="12551598" y="0"/>
                </a:cubicBezTo>
                <a:cubicBezTo>
                  <a:pt x="12861109" y="-90904"/>
                  <a:pt x="12657325" y="7808"/>
                  <a:pt x="12732180" y="0"/>
                </a:cubicBezTo>
                <a:cubicBezTo>
                  <a:pt x="12802415" y="-4311"/>
                  <a:pt x="12843366" y="24750"/>
                  <a:pt x="12912762" y="0"/>
                </a:cubicBezTo>
                <a:cubicBezTo>
                  <a:pt x="12961306" y="-29420"/>
                  <a:pt x="13169295" y="9262"/>
                  <a:pt x="13227323" y="0"/>
                </a:cubicBezTo>
                <a:cubicBezTo>
                  <a:pt x="13278670" y="-15630"/>
                  <a:pt x="13616302" y="68140"/>
                  <a:pt x="13938000" y="0"/>
                </a:cubicBezTo>
                <a:cubicBezTo>
                  <a:pt x="14134579" y="-30812"/>
                  <a:pt x="14558500" y="230191"/>
                  <a:pt x="14478000" y="540000"/>
                </a:cubicBezTo>
                <a:lnTo>
                  <a:pt x="14478000" y="540000"/>
                </a:lnTo>
                <a:cubicBezTo>
                  <a:pt x="14436449" y="805111"/>
                  <a:pt x="14218076" y="1168438"/>
                  <a:pt x="13938000" y="1080000"/>
                </a:cubicBezTo>
                <a:cubicBezTo>
                  <a:pt x="13652317" y="1118800"/>
                  <a:pt x="13480041" y="1086614"/>
                  <a:pt x="13087518" y="1080000"/>
                </a:cubicBezTo>
                <a:cubicBezTo>
                  <a:pt x="12730325" y="1108840"/>
                  <a:pt x="12793798" y="1056005"/>
                  <a:pt x="12638977" y="1080000"/>
                </a:cubicBezTo>
                <a:cubicBezTo>
                  <a:pt x="12417551" y="1120161"/>
                  <a:pt x="11979475" y="1121111"/>
                  <a:pt x="11788495" y="1080000"/>
                </a:cubicBezTo>
                <a:cubicBezTo>
                  <a:pt x="11580651" y="1013629"/>
                  <a:pt x="11262761" y="1112889"/>
                  <a:pt x="10938013" y="1080000"/>
                </a:cubicBezTo>
                <a:cubicBezTo>
                  <a:pt x="10636920" y="1077640"/>
                  <a:pt x="10578698" y="1002216"/>
                  <a:pt x="10221511" y="1080000"/>
                </a:cubicBezTo>
                <a:cubicBezTo>
                  <a:pt x="9876450" y="1145269"/>
                  <a:pt x="10085494" y="1065957"/>
                  <a:pt x="10040930" y="1080000"/>
                </a:cubicBezTo>
                <a:cubicBezTo>
                  <a:pt x="10019052" y="1039696"/>
                  <a:pt x="9462865" y="1009641"/>
                  <a:pt x="9324428" y="1080000"/>
                </a:cubicBezTo>
                <a:cubicBezTo>
                  <a:pt x="9191313" y="1145890"/>
                  <a:pt x="9020252" y="1059515"/>
                  <a:pt x="8875886" y="1080000"/>
                </a:cubicBezTo>
                <a:cubicBezTo>
                  <a:pt x="8714562" y="1093868"/>
                  <a:pt x="8704112" y="1077068"/>
                  <a:pt x="8561324" y="1080000"/>
                </a:cubicBezTo>
                <a:cubicBezTo>
                  <a:pt x="8442994" y="1102974"/>
                  <a:pt x="8233276" y="981219"/>
                  <a:pt x="7978803" y="1080000"/>
                </a:cubicBezTo>
                <a:cubicBezTo>
                  <a:pt x="7712952" y="1157989"/>
                  <a:pt x="7802852" y="1051240"/>
                  <a:pt x="7664241" y="1080000"/>
                </a:cubicBezTo>
                <a:cubicBezTo>
                  <a:pt x="7526588" y="1102701"/>
                  <a:pt x="7537961" y="1063333"/>
                  <a:pt x="7483659" y="1080000"/>
                </a:cubicBezTo>
                <a:cubicBezTo>
                  <a:pt x="7436314" y="1100822"/>
                  <a:pt x="7383961" y="1086384"/>
                  <a:pt x="7303077" y="1080000"/>
                </a:cubicBezTo>
                <a:cubicBezTo>
                  <a:pt x="7211778" y="1081623"/>
                  <a:pt x="7035327" y="1025042"/>
                  <a:pt x="6854536" y="1080000"/>
                </a:cubicBezTo>
                <a:cubicBezTo>
                  <a:pt x="6664264" y="1104198"/>
                  <a:pt x="6644946" y="1060186"/>
                  <a:pt x="6539974" y="1080000"/>
                </a:cubicBezTo>
                <a:cubicBezTo>
                  <a:pt x="6440555" y="1083507"/>
                  <a:pt x="5952336" y="952135"/>
                  <a:pt x="5689492" y="1080000"/>
                </a:cubicBezTo>
                <a:cubicBezTo>
                  <a:pt x="5482887" y="1212688"/>
                  <a:pt x="5275082" y="1036881"/>
                  <a:pt x="5106970" y="1080000"/>
                </a:cubicBezTo>
                <a:cubicBezTo>
                  <a:pt x="4960580" y="1134746"/>
                  <a:pt x="4849300" y="1070167"/>
                  <a:pt x="4792409" y="1080000"/>
                </a:cubicBezTo>
                <a:cubicBezTo>
                  <a:pt x="4713302" y="1066981"/>
                  <a:pt x="4482305" y="1070509"/>
                  <a:pt x="4343867" y="1080000"/>
                </a:cubicBezTo>
                <a:cubicBezTo>
                  <a:pt x="4229651" y="1097869"/>
                  <a:pt x="4053946" y="1085419"/>
                  <a:pt x="3895325" y="1080000"/>
                </a:cubicBezTo>
                <a:cubicBezTo>
                  <a:pt x="3734369" y="1111530"/>
                  <a:pt x="3766970" y="1060845"/>
                  <a:pt x="3714743" y="1080000"/>
                </a:cubicBezTo>
                <a:cubicBezTo>
                  <a:pt x="3591568" y="1094841"/>
                  <a:pt x="3254114" y="1052388"/>
                  <a:pt x="2998242" y="1080000"/>
                </a:cubicBezTo>
                <a:cubicBezTo>
                  <a:pt x="2657881" y="1100732"/>
                  <a:pt x="2680445" y="1064366"/>
                  <a:pt x="2549700" y="1080000"/>
                </a:cubicBezTo>
                <a:cubicBezTo>
                  <a:pt x="2405553" y="1108437"/>
                  <a:pt x="1830929" y="1013737"/>
                  <a:pt x="1699218" y="1080000"/>
                </a:cubicBezTo>
                <a:cubicBezTo>
                  <a:pt x="1614610" y="1239316"/>
                  <a:pt x="1107144" y="983687"/>
                  <a:pt x="540000" y="1080000"/>
                </a:cubicBezTo>
                <a:cubicBezTo>
                  <a:pt x="252118" y="969595"/>
                  <a:pt x="-1290" y="922535"/>
                  <a:pt x="0" y="540000"/>
                </a:cubicBezTo>
                <a:close/>
              </a:path>
              <a:path w="14478000" h="1080000" stroke="0" extrusionOk="0">
                <a:moveTo>
                  <a:pt x="0" y="540000"/>
                </a:moveTo>
                <a:cubicBezTo>
                  <a:pt x="40202" y="137464"/>
                  <a:pt x="180086" y="-5946"/>
                  <a:pt x="540000" y="0"/>
                </a:cubicBezTo>
                <a:cubicBezTo>
                  <a:pt x="684968" y="-39506"/>
                  <a:pt x="783735" y="22159"/>
                  <a:pt x="854562" y="0"/>
                </a:cubicBezTo>
                <a:cubicBezTo>
                  <a:pt x="945158" y="-38833"/>
                  <a:pt x="1201277" y="23899"/>
                  <a:pt x="1437083" y="0"/>
                </a:cubicBezTo>
                <a:cubicBezTo>
                  <a:pt x="1641444" y="6296"/>
                  <a:pt x="2038212" y="35837"/>
                  <a:pt x="2153585" y="0"/>
                </a:cubicBezTo>
                <a:cubicBezTo>
                  <a:pt x="2293962" y="-2024"/>
                  <a:pt x="2363502" y="-2276"/>
                  <a:pt x="2468147" y="0"/>
                </a:cubicBezTo>
                <a:cubicBezTo>
                  <a:pt x="2561121" y="16771"/>
                  <a:pt x="2654275" y="17040"/>
                  <a:pt x="2782709" y="0"/>
                </a:cubicBezTo>
                <a:cubicBezTo>
                  <a:pt x="2903119" y="-32603"/>
                  <a:pt x="2993987" y="-1589"/>
                  <a:pt x="3231250" y="0"/>
                </a:cubicBezTo>
                <a:cubicBezTo>
                  <a:pt x="3456774" y="-26326"/>
                  <a:pt x="3371390" y="9536"/>
                  <a:pt x="3411832" y="0"/>
                </a:cubicBezTo>
                <a:cubicBezTo>
                  <a:pt x="3476984" y="-117911"/>
                  <a:pt x="3893507" y="-14519"/>
                  <a:pt x="4262314" y="0"/>
                </a:cubicBezTo>
                <a:cubicBezTo>
                  <a:pt x="4588519" y="-115305"/>
                  <a:pt x="4539789" y="13840"/>
                  <a:pt x="4710856" y="0"/>
                </a:cubicBezTo>
                <a:cubicBezTo>
                  <a:pt x="4900057" y="-45745"/>
                  <a:pt x="5010676" y="89215"/>
                  <a:pt x="5293377" y="0"/>
                </a:cubicBezTo>
                <a:cubicBezTo>
                  <a:pt x="5574000" y="-49576"/>
                  <a:pt x="5430181" y="4430"/>
                  <a:pt x="5473959" y="0"/>
                </a:cubicBezTo>
                <a:cubicBezTo>
                  <a:pt x="5526168" y="4698"/>
                  <a:pt x="5581521" y="-3701"/>
                  <a:pt x="5654541" y="0"/>
                </a:cubicBezTo>
                <a:cubicBezTo>
                  <a:pt x="5738109" y="-54851"/>
                  <a:pt x="6179950" y="113640"/>
                  <a:pt x="6371043" y="0"/>
                </a:cubicBezTo>
                <a:cubicBezTo>
                  <a:pt x="6602566" y="-64599"/>
                  <a:pt x="6934809" y="80985"/>
                  <a:pt x="7221524" y="0"/>
                </a:cubicBezTo>
                <a:cubicBezTo>
                  <a:pt x="7523322" y="-32743"/>
                  <a:pt x="7507175" y="43356"/>
                  <a:pt x="7670066" y="0"/>
                </a:cubicBezTo>
                <a:cubicBezTo>
                  <a:pt x="7868821" y="-6387"/>
                  <a:pt x="8105840" y="-9081"/>
                  <a:pt x="8252588" y="0"/>
                </a:cubicBezTo>
                <a:cubicBezTo>
                  <a:pt x="8375402" y="-26502"/>
                  <a:pt x="8811866" y="-25558"/>
                  <a:pt x="9103070" y="0"/>
                </a:cubicBezTo>
                <a:cubicBezTo>
                  <a:pt x="9364284" y="-29456"/>
                  <a:pt x="9429070" y="-5571"/>
                  <a:pt x="9685591" y="0"/>
                </a:cubicBezTo>
                <a:cubicBezTo>
                  <a:pt x="9938387" y="5518"/>
                  <a:pt x="10130169" y="35077"/>
                  <a:pt x="10402093" y="0"/>
                </a:cubicBezTo>
                <a:cubicBezTo>
                  <a:pt x="10704837" y="28406"/>
                  <a:pt x="10796949" y="28309"/>
                  <a:pt x="11118595" y="0"/>
                </a:cubicBezTo>
                <a:cubicBezTo>
                  <a:pt x="11432202" y="-56420"/>
                  <a:pt x="11689723" y="33214"/>
                  <a:pt x="11835097" y="0"/>
                </a:cubicBezTo>
                <a:cubicBezTo>
                  <a:pt x="11974881" y="-80726"/>
                  <a:pt x="11954513" y="1370"/>
                  <a:pt x="12015678" y="0"/>
                </a:cubicBezTo>
                <a:cubicBezTo>
                  <a:pt x="12082105" y="-15097"/>
                  <a:pt x="12375065" y="74504"/>
                  <a:pt x="12598200" y="0"/>
                </a:cubicBezTo>
                <a:cubicBezTo>
                  <a:pt x="12807393" y="-34314"/>
                  <a:pt x="12910660" y="80847"/>
                  <a:pt x="13046742" y="0"/>
                </a:cubicBezTo>
                <a:cubicBezTo>
                  <a:pt x="13193184" y="-42915"/>
                  <a:pt x="13174260" y="-119"/>
                  <a:pt x="13227323" y="0"/>
                </a:cubicBezTo>
                <a:cubicBezTo>
                  <a:pt x="13304514" y="-10218"/>
                  <a:pt x="13711826" y="-15367"/>
                  <a:pt x="13938000" y="0"/>
                </a:cubicBezTo>
                <a:cubicBezTo>
                  <a:pt x="14179027" y="38329"/>
                  <a:pt x="14533295" y="158197"/>
                  <a:pt x="14478000" y="540000"/>
                </a:cubicBezTo>
                <a:lnTo>
                  <a:pt x="14478000" y="540000"/>
                </a:lnTo>
                <a:cubicBezTo>
                  <a:pt x="14462636" y="853591"/>
                  <a:pt x="14325360" y="1160405"/>
                  <a:pt x="13938000" y="1080000"/>
                </a:cubicBezTo>
                <a:cubicBezTo>
                  <a:pt x="13855813" y="1093962"/>
                  <a:pt x="13764593" y="1057452"/>
                  <a:pt x="13623438" y="1080000"/>
                </a:cubicBezTo>
                <a:cubicBezTo>
                  <a:pt x="13479215" y="1091808"/>
                  <a:pt x="13252305" y="1022334"/>
                  <a:pt x="13040917" y="1080000"/>
                </a:cubicBezTo>
                <a:cubicBezTo>
                  <a:pt x="12816118" y="1067089"/>
                  <a:pt x="12502195" y="1039534"/>
                  <a:pt x="12190435" y="1080000"/>
                </a:cubicBezTo>
                <a:cubicBezTo>
                  <a:pt x="11866458" y="1107450"/>
                  <a:pt x="11881185" y="1021556"/>
                  <a:pt x="11741893" y="1080000"/>
                </a:cubicBezTo>
                <a:cubicBezTo>
                  <a:pt x="11597962" y="1133807"/>
                  <a:pt x="11493793" y="1058217"/>
                  <a:pt x="11293351" y="1080000"/>
                </a:cubicBezTo>
                <a:cubicBezTo>
                  <a:pt x="11117908" y="1130772"/>
                  <a:pt x="11036392" y="1076588"/>
                  <a:pt x="10844810" y="1080000"/>
                </a:cubicBezTo>
                <a:cubicBezTo>
                  <a:pt x="10631497" y="1082983"/>
                  <a:pt x="10191530" y="984179"/>
                  <a:pt x="9994328" y="1080000"/>
                </a:cubicBezTo>
                <a:cubicBezTo>
                  <a:pt x="9732638" y="1220965"/>
                  <a:pt x="9349168" y="1093921"/>
                  <a:pt x="9143846" y="1080000"/>
                </a:cubicBezTo>
                <a:cubicBezTo>
                  <a:pt x="8919019" y="1032595"/>
                  <a:pt x="8704298" y="1063275"/>
                  <a:pt x="8427344" y="1080000"/>
                </a:cubicBezTo>
                <a:cubicBezTo>
                  <a:pt x="8175775" y="1107637"/>
                  <a:pt x="8260525" y="1057561"/>
                  <a:pt x="8112783" y="1080000"/>
                </a:cubicBezTo>
                <a:cubicBezTo>
                  <a:pt x="7997956" y="1139136"/>
                  <a:pt x="7900499" y="1051282"/>
                  <a:pt x="7664241" y="1080000"/>
                </a:cubicBezTo>
                <a:cubicBezTo>
                  <a:pt x="7433996" y="1143669"/>
                  <a:pt x="6992764" y="1046156"/>
                  <a:pt x="6813759" y="1080000"/>
                </a:cubicBezTo>
                <a:cubicBezTo>
                  <a:pt x="6625454" y="1108148"/>
                  <a:pt x="6625681" y="1051177"/>
                  <a:pt x="6499197" y="1080000"/>
                </a:cubicBezTo>
                <a:cubicBezTo>
                  <a:pt x="6378704" y="1113171"/>
                  <a:pt x="6372700" y="1058934"/>
                  <a:pt x="6318616" y="1080000"/>
                </a:cubicBezTo>
                <a:cubicBezTo>
                  <a:pt x="6257898" y="1077276"/>
                  <a:pt x="5996340" y="1071992"/>
                  <a:pt x="5870074" y="1080000"/>
                </a:cubicBezTo>
                <a:cubicBezTo>
                  <a:pt x="5747918" y="1083926"/>
                  <a:pt x="5669135" y="1070478"/>
                  <a:pt x="5555512" y="1080000"/>
                </a:cubicBezTo>
                <a:cubicBezTo>
                  <a:pt x="5429187" y="1079156"/>
                  <a:pt x="5221278" y="1016085"/>
                  <a:pt x="5106970" y="1080000"/>
                </a:cubicBezTo>
                <a:cubicBezTo>
                  <a:pt x="4975241" y="1111111"/>
                  <a:pt x="4880169" y="1047140"/>
                  <a:pt x="4792409" y="1080000"/>
                </a:cubicBezTo>
                <a:cubicBezTo>
                  <a:pt x="4708644" y="1119959"/>
                  <a:pt x="4271338" y="1037132"/>
                  <a:pt x="4075907" y="1080000"/>
                </a:cubicBezTo>
                <a:cubicBezTo>
                  <a:pt x="3888900" y="1122150"/>
                  <a:pt x="3969985" y="1068018"/>
                  <a:pt x="3895325" y="1080000"/>
                </a:cubicBezTo>
                <a:cubicBezTo>
                  <a:pt x="3805961" y="1099094"/>
                  <a:pt x="3648143" y="1062439"/>
                  <a:pt x="3580763" y="1080000"/>
                </a:cubicBezTo>
                <a:cubicBezTo>
                  <a:pt x="3458187" y="1115180"/>
                  <a:pt x="3060607" y="1019429"/>
                  <a:pt x="2864262" y="1080000"/>
                </a:cubicBezTo>
                <a:cubicBezTo>
                  <a:pt x="2664942" y="1120523"/>
                  <a:pt x="2705388" y="1019587"/>
                  <a:pt x="2549700" y="1080000"/>
                </a:cubicBezTo>
                <a:cubicBezTo>
                  <a:pt x="2409654" y="1085397"/>
                  <a:pt x="2095119" y="1046906"/>
                  <a:pt x="1967178" y="1080000"/>
                </a:cubicBezTo>
                <a:cubicBezTo>
                  <a:pt x="1835121" y="1116042"/>
                  <a:pt x="1857026" y="1067373"/>
                  <a:pt x="1786597" y="1080000"/>
                </a:cubicBezTo>
                <a:cubicBezTo>
                  <a:pt x="1675298" y="1045693"/>
                  <a:pt x="1325117" y="1008918"/>
                  <a:pt x="1070095" y="1080000"/>
                </a:cubicBezTo>
                <a:cubicBezTo>
                  <a:pt x="828666" y="1136962"/>
                  <a:pt x="819575" y="1023044"/>
                  <a:pt x="540000" y="1080000"/>
                </a:cubicBezTo>
                <a:cubicBezTo>
                  <a:pt x="230445" y="1029425"/>
                  <a:pt x="22256" y="874407"/>
                  <a:pt x="0" y="540000"/>
                </a:cubicBezTo>
                <a:close/>
              </a:path>
              <a:path w="14478000" h="1080000" fill="none" stroke="0" extrusionOk="0">
                <a:moveTo>
                  <a:pt x="0" y="540000"/>
                </a:moveTo>
                <a:cubicBezTo>
                  <a:pt x="77962" y="221193"/>
                  <a:pt x="274411" y="62226"/>
                  <a:pt x="540000" y="0"/>
                </a:cubicBezTo>
                <a:cubicBezTo>
                  <a:pt x="674393" y="-49266"/>
                  <a:pt x="870282" y="-1292"/>
                  <a:pt x="1122522" y="0"/>
                </a:cubicBezTo>
                <a:cubicBezTo>
                  <a:pt x="1344979" y="-26496"/>
                  <a:pt x="1316572" y="14479"/>
                  <a:pt x="1437083" y="0"/>
                </a:cubicBezTo>
                <a:cubicBezTo>
                  <a:pt x="1626197" y="-45110"/>
                  <a:pt x="1867594" y="82789"/>
                  <a:pt x="2287565" y="0"/>
                </a:cubicBezTo>
                <a:cubicBezTo>
                  <a:pt x="2669764" y="-80482"/>
                  <a:pt x="2552239" y="39011"/>
                  <a:pt x="2736107" y="0"/>
                </a:cubicBezTo>
                <a:cubicBezTo>
                  <a:pt x="2915845" y="-19836"/>
                  <a:pt x="3024007" y="26646"/>
                  <a:pt x="3318629" y="0"/>
                </a:cubicBezTo>
                <a:cubicBezTo>
                  <a:pt x="3602626" y="-40417"/>
                  <a:pt x="3701309" y="81756"/>
                  <a:pt x="3901150" y="0"/>
                </a:cubicBezTo>
                <a:cubicBezTo>
                  <a:pt x="4099253" y="-37521"/>
                  <a:pt x="4183325" y="32152"/>
                  <a:pt x="4349692" y="0"/>
                </a:cubicBezTo>
                <a:cubicBezTo>
                  <a:pt x="4480559" y="-71173"/>
                  <a:pt x="4848643" y="28139"/>
                  <a:pt x="5066194" y="0"/>
                </a:cubicBezTo>
                <a:cubicBezTo>
                  <a:pt x="5365629" y="-61378"/>
                  <a:pt x="5446921" y="15371"/>
                  <a:pt x="5782696" y="0"/>
                </a:cubicBezTo>
                <a:cubicBezTo>
                  <a:pt x="6080731" y="-46396"/>
                  <a:pt x="6023971" y="24234"/>
                  <a:pt x="6231237" y="0"/>
                </a:cubicBezTo>
                <a:cubicBezTo>
                  <a:pt x="6420880" y="4941"/>
                  <a:pt x="6631270" y="61778"/>
                  <a:pt x="6813759" y="0"/>
                </a:cubicBezTo>
                <a:cubicBezTo>
                  <a:pt x="6955005" y="-13216"/>
                  <a:pt x="7470526" y="38501"/>
                  <a:pt x="7664241" y="0"/>
                </a:cubicBezTo>
                <a:cubicBezTo>
                  <a:pt x="7927858" y="-32442"/>
                  <a:pt x="7774356" y="23568"/>
                  <a:pt x="7844823" y="0"/>
                </a:cubicBezTo>
                <a:cubicBezTo>
                  <a:pt x="7913728" y="-3898"/>
                  <a:pt x="8078319" y="-17776"/>
                  <a:pt x="8159384" y="0"/>
                </a:cubicBezTo>
                <a:cubicBezTo>
                  <a:pt x="8244093" y="-881"/>
                  <a:pt x="8253854" y="4821"/>
                  <a:pt x="8339966" y="0"/>
                </a:cubicBezTo>
                <a:cubicBezTo>
                  <a:pt x="8476558" y="-669"/>
                  <a:pt x="8988605" y="26261"/>
                  <a:pt x="9190448" y="0"/>
                </a:cubicBezTo>
                <a:cubicBezTo>
                  <a:pt x="9392113" y="-39090"/>
                  <a:pt x="9736646" y="13798"/>
                  <a:pt x="9906950" y="0"/>
                </a:cubicBezTo>
                <a:cubicBezTo>
                  <a:pt x="10032520" y="22445"/>
                  <a:pt x="10502964" y="-64631"/>
                  <a:pt x="10757431" y="0"/>
                </a:cubicBezTo>
                <a:cubicBezTo>
                  <a:pt x="11022957" y="-8666"/>
                  <a:pt x="11005304" y="62902"/>
                  <a:pt x="11205973" y="0"/>
                </a:cubicBezTo>
                <a:cubicBezTo>
                  <a:pt x="11415673" y="-54422"/>
                  <a:pt x="11414914" y="15577"/>
                  <a:pt x="11520535" y="0"/>
                </a:cubicBezTo>
                <a:cubicBezTo>
                  <a:pt x="11614542" y="-9485"/>
                  <a:pt x="11667621" y="12999"/>
                  <a:pt x="11701117" y="0"/>
                </a:cubicBezTo>
                <a:cubicBezTo>
                  <a:pt x="11803782" y="40818"/>
                  <a:pt x="12273477" y="101364"/>
                  <a:pt x="12551598" y="0"/>
                </a:cubicBezTo>
                <a:cubicBezTo>
                  <a:pt x="12866812" y="-81289"/>
                  <a:pt x="12645415" y="5381"/>
                  <a:pt x="12732180" y="0"/>
                </a:cubicBezTo>
                <a:cubicBezTo>
                  <a:pt x="12782851" y="-6209"/>
                  <a:pt x="12835557" y="25429"/>
                  <a:pt x="12912762" y="0"/>
                </a:cubicBezTo>
                <a:cubicBezTo>
                  <a:pt x="12961061" y="-13185"/>
                  <a:pt x="13171298" y="14233"/>
                  <a:pt x="13227323" y="0"/>
                </a:cubicBezTo>
                <a:cubicBezTo>
                  <a:pt x="13248098" y="-70869"/>
                  <a:pt x="13623340" y="-28294"/>
                  <a:pt x="13938000" y="0"/>
                </a:cubicBezTo>
                <a:cubicBezTo>
                  <a:pt x="14140415" y="1844"/>
                  <a:pt x="14487130" y="246687"/>
                  <a:pt x="14478000" y="540000"/>
                </a:cubicBezTo>
                <a:lnTo>
                  <a:pt x="14478000" y="540000"/>
                </a:lnTo>
                <a:cubicBezTo>
                  <a:pt x="14458785" y="784580"/>
                  <a:pt x="14170783" y="1079147"/>
                  <a:pt x="13938000" y="1080000"/>
                </a:cubicBezTo>
                <a:cubicBezTo>
                  <a:pt x="13705034" y="1041263"/>
                  <a:pt x="13375899" y="1056539"/>
                  <a:pt x="13087518" y="1080000"/>
                </a:cubicBezTo>
                <a:cubicBezTo>
                  <a:pt x="12749804" y="1111243"/>
                  <a:pt x="12818828" y="1017237"/>
                  <a:pt x="12638977" y="1080000"/>
                </a:cubicBezTo>
                <a:cubicBezTo>
                  <a:pt x="12514212" y="1109353"/>
                  <a:pt x="11937736" y="1102962"/>
                  <a:pt x="11788495" y="1080000"/>
                </a:cubicBezTo>
                <a:cubicBezTo>
                  <a:pt x="11562504" y="1104661"/>
                  <a:pt x="11233325" y="1059645"/>
                  <a:pt x="10938013" y="1080000"/>
                </a:cubicBezTo>
                <a:cubicBezTo>
                  <a:pt x="10627359" y="1103922"/>
                  <a:pt x="10567811" y="1021501"/>
                  <a:pt x="10221511" y="1080000"/>
                </a:cubicBezTo>
                <a:cubicBezTo>
                  <a:pt x="9871041" y="1160192"/>
                  <a:pt x="10078075" y="1079884"/>
                  <a:pt x="10040930" y="1080000"/>
                </a:cubicBezTo>
                <a:cubicBezTo>
                  <a:pt x="9989280" y="1116837"/>
                  <a:pt x="9469844" y="998993"/>
                  <a:pt x="9324428" y="1080000"/>
                </a:cubicBezTo>
                <a:cubicBezTo>
                  <a:pt x="9143328" y="1136908"/>
                  <a:pt x="9031211" y="1043905"/>
                  <a:pt x="8875886" y="1080000"/>
                </a:cubicBezTo>
                <a:cubicBezTo>
                  <a:pt x="8712334" y="1097049"/>
                  <a:pt x="8699603" y="1080410"/>
                  <a:pt x="8561324" y="1080000"/>
                </a:cubicBezTo>
                <a:cubicBezTo>
                  <a:pt x="8425583" y="1075873"/>
                  <a:pt x="8242194" y="1011872"/>
                  <a:pt x="7978803" y="1080000"/>
                </a:cubicBezTo>
                <a:cubicBezTo>
                  <a:pt x="7755500" y="1154632"/>
                  <a:pt x="7807658" y="1053818"/>
                  <a:pt x="7664241" y="1080000"/>
                </a:cubicBezTo>
                <a:cubicBezTo>
                  <a:pt x="7521267" y="1097893"/>
                  <a:pt x="7539392" y="1060804"/>
                  <a:pt x="7483659" y="1080000"/>
                </a:cubicBezTo>
                <a:cubicBezTo>
                  <a:pt x="7436567" y="1085982"/>
                  <a:pt x="7381519" y="1083999"/>
                  <a:pt x="7303077" y="1080000"/>
                </a:cubicBezTo>
                <a:cubicBezTo>
                  <a:pt x="7219045" y="1070819"/>
                  <a:pt x="7091259" y="1048096"/>
                  <a:pt x="6854536" y="1080000"/>
                </a:cubicBezTo>
                <a:cubicBezTo>
                  <a:pt x="6663133" y="1111367"/>
                  <a:pt x="6633004" y="1056542"/>
                  <a:pt x="6539974" y="1080000"/>
                </a:cubicBezTo>
                <a:cubicBezTo>
                  <a:pt x="6435912" y="1081000"/>
                  <a:pt x="5907124" y="1001247"/>
                  <a:pt x="5689492" y="1080000"/>
                </a:cubicBezTo>
                <a:cubicBezTo>
                  <a:pt x="5462679" y="1192453"/>
                  <a:pt x="5230732" y="1018921"/>
                  <a:pt x="5106970" y="1080000"/>
                </a:cubicBezTo>
                <a:cubicBezTo>
                  <a:pt x="4964817" y="1115173"/>
                  <a:pt x="4864184" y="1069505"/>
                  <a:pt x="4792409" y="1080000"/>
                </a:cubicBezTo>
                <a:cubicBezTo>
                  <a:pt x="4713000" y="1063634"/>
                  <a:pt x="4463024" y="1054079"/>
                  <a:pt x="4343867" y="1080000"/>
                </a:cubicBezTo>
                <a:cubicBezTo>
                  <a:pt x="4212017" y="1088881"/>
                  <a:pt x="4053435" y="1059585"/>
                  <a:pt x="3895325" y="1080000"/>
                </a:cubicBezTo>
                <a:cubicBezTo>
                  <a:pt x="3732307" y="1102828"/>
                  <a:pt x="3774252" y="1063682"/>
                  <a:pt x="3714743" y="1080000"/>
                </a:cubicBezTo>
                <a:cubicBezTo>
                  <a:pt x="3692343" y="1061333"/>
                  <a:pt x="3339048" y="990380"/>
                  <a:pt x="2998242" y="1080000"/>
                </a:cubicBezTo>
                <a:cubicBezTo>
                  <a:pt x="2662063" y="1096458"/>
                  <a:pt x="2688987" y="1065659"/>
                  <a:pt x="2549700" y="1080000"/>
                </a:cubicBezTo>
                <a:cubicBezTo>
                  <a:pt x="2375950" y="1085776"/>
                  <a:pt x="1881900" y="1022167"/>
                  <a:pt x="1699218" y="1080000"/>
                </a:cubicBezTo>
                <a:cubicBezTo>
                  <a:pt x="1604647" y="1200177"/>
                  <a:pt x="1074500" y="1059277"/>
                  <a:pt x="540000" y="1080000"/>
                </a:cubicBezTo>
                <a:cubicBezTo>
                  <a:pt x="239239" y="978450"/>
                  <a:pt x="-42917" y="945521"/>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 name="connsiteX0" fmla="*/ 0 w 14478000"/>
              <a:gd name="connsiteY0" fmla="*/ 540000 h 1080000"/>
              <a:gd name="connsiteX1" fmla="*/ 540000 w 14478000"/>
              <a:gd name="connsiteY1" fmla="*/ 0 h 1080000"/>
              <a:gd name="connsiteX2" fmla="*/ 854562 w 14478000"/>
              <a:gd name="connsiteY2" fmla="*/ 0 h 1080000"/>
              <a:gd name="connsiteX3" fmla="*/ 1437083 w 14478000"/>
              <a:gd name="connsiteY3" fmla="*/ 0 h 1080000"/>
              <a:gd name="connsiteX4" fmla="*/ 2153585 w 14478000"/>
              <a:gd name="connsiteY4" fmla="*/ 0 h 1080000"/>
              <a:gd name="connsiteX5" fmla="*/ 2468147 w 14478000"/>
              <a:gd name="connsiteY5" fmla="*/ 0 h 1080000"/>
              <a:gd name="connsiteX6" fmla="*/ 2782709 w 14478000"/>
              <a:gd name="connsiteY6" fmla="*/ 0 h 1080000"/>
              <a:gd name="connsiteX7" fmla="*/ 3231250 w 14478000"/>
              <a:gd name="connsiteY7" fmla="*/ 0 h 1080000"/>
              <a:gd name="connsiteX8" fmla="*/ 3411832 w 14478000"/>
              <a:gd name="connsiteY8" fmla="*/ 0 h 1080000"/>
              <a:gd name="connsiteX9" fmla="*/ 4262314 w 14478000"/>
              <a:gd name="connsiteY9" fmla="*/ 0 h 1080000"/>
              <a:gd name="connsiteX10" fmla="*/ 4710856 w 14478000"/>
              <a:gd name="connsiteY10" fmla="*/ 0 h 1080000"/>
              <a:gd name="connsiteX11" fmla="*/ 5293377 w 14478000"/>
              <a:gd name="connsiteY11" fmla="*/ 0 h 1080000"/>
              <a:gd name="connsiteX12" fmla="*/ 5473959 w 14478000"/>
              <a:gd name="connsiteY12" fmla="*/ 0 h 1080000"/>
              <a:gd name="connsiteX13" fmla="*/ 5654541 w 14478000"/>
              <a:gd name="connsiteY13" fmla="*/ 0 h 1080000"/>
              <a:gd name="connsiteX14" fmla="*/ 6371043 w 14478000"/>
              <a:gd name="connsiteY14" fmla="*/ 0 h 1080000"/>
              <a:gd name="connsiteX15" fmla="*/ 7221524 w 14478000"/>
              <a:gd name="connsiteY15" fmla="*/ 0 h 1080000"/>
              <a:gd name="connsiteX16" fmla="*/ 7670066 w 14478000"/>
              <a:gd name="connsiteY16" fmla="*/ 0 h 1080000"/>
              <a:gd name="connsiteX17" fmla="*/ 8252588 w 14478000"/>
              <a:gd name="connsiteY17" fmla="*/ 0 h 1080000"/>
              <a:gd name="connsiteX18" fmla="*/ 9103070 w 14478000"/>
              <a:gd name="connsiteY18" fmla="*/ 0 h 1080000"/>
              <a:gd name="connsiteX19" fmla="*/ 9685591 w 14478000"/>
              <a:gd name="connsiteY19" fmla="*/ 0 h 1080000"/>
              <a:gd name="connsiteX20" fmla="*/ 10402093 w 14478000"/>
              <a:gd name="connsiteY20" fmla="*/ 0 h 1080000"/>
              <a:gd name="connsiteX21" fmla="*/ 11118595 w 14478000"/>
              <a:gd name="connsiteY21" fmla="*/ 0 h 1080000"/>
              <a:gd name="connsiteX22" fmla="*/ 11835097 w 14478000"/>
              <a:gd name="connsiteY22" fmla="*/ 0 h 1080000"/>
              <a:gd name="connsiteX23" fmla="*/ 12015678 w 14478000"/>
              <a:gd name="connsiteY23" fmla="*/ 0 h 1080000"/>
              <a:gd name="connsiteX24" fmla="*/ 12598200 w 14478000"/>
              <a:gd name="connsiteY24" fmla="*/ 0 h 1080000"/>
              <a:gd name="connsiteX25" fmla="*/ 1304674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623438 w 14478000"/>
              <a:gd name="connsiteY31" fmla="*/ 1080000 h 1080000"/>
              <a:gd name="connsiteX32" fmla="*/ 13040917 w 14478000"/>
              <a:gd name="connsiteY32" fmla="*/ 1080000 h 1080000"/>
              <a:gd name="connsiteX33" fmla="*/ 12190435 w 14478000"/>
              <a:gd name="connsiteY33" fmla="*/ 1080000 h 1080000"/>
              <a:gd name="connsiteX34" fmla="*/ 11741893 w 14478000"/>
              <a:gd name="connsiteY34" fmla="*/ 1080000 h 1080000"/>
              <a:gd name="connsiteX35" fmla="*/ 11293351 w 14478000"/>
              <a:gd name="connsiteY35" fmla="*/ 1080000 h 1080000"/>
              <a:gd name="connsiteX36" fmla="*/ 10844810 w 14478000"/>
              <a:gd name="connsiteY36" fmla="*/ 1080000 h 1080000"/>
              <a:gd name="connsiteX37" fmla="*/ 9994328 w 14478000"/>
              <a:gd name="connsiteY37" fmla="*/ 1080000 h 1080000"/>
              <a:gd name="connsiteX38" fmla="*/ 9143846 w 14478000"/>
              <a:gd name="connsiteY38" fmla="*/ 1080000 h 1080000"/>
              <a:gd name="connsiteX39" fmla="*/ 8427344 w 14478000"/>
              <a:gd name="connsiteY39" fmla="*/ 1080000 h 1080000"/>
              <a:gd name="connsiteX40" fmla="*/ 8112783 w 14478000"/>
              <a:gd name="connsiteY40" fmla="*/ 1080000 h 1080000"/>
              <a:gd name="connsiteX41" fmla="*/ 7664241 w 14478000"/>
              <a:gd name="connsiteY41" fmla="*/ 1080000 h 1080000"/>
              <a:gd name="connsiteX42" fmla="*/ 6813759 w 14478000"/>
              <a:gd name="connsiteY42" fmla="*/ 1080000 h 1080000"/>
              <a:gd name="connsiteX43" fmla="*/ 6499197 w 14478000"/>
              <a:gd name="connsiteY43" fmla="*/ 1080000 h 1080000"/>
              <a:gd name="connsiteX44" fmla="*/ 6318616 w 14478000"/>
              <a:gd name="connsiteY44" fmla="*/ 1080000 h 1080000"/>
              <a:gd name="connsiteX45" fmla="*/ 5870074 w 14478000"/>
              <a:gd name="connsiteY45" fmla="*/ 1080000 h 1080000"/>
              <a:gd name="connsiteX46" fmla="*/ 5555512 w 14478000"/>
              <a:gd name="connsiteY46" fmla="*/ 1080000 h 1080000"/>
              <a:gd name="connsiteX47" fmla="*/ 5106970 w 14478000"/>
              <a:gd name="connsiteY47" fmla="*/ 1080000 h 1080000"/>
              <a:gd name="connsiteX48" fmla="*/ 4792409 w 14478000"/>
              <a:gd name="connsiteY48" fmla="*/ 1080000 h 1080000"/>
              <a:gd name="connsiteX49" fmla="*/ 4075907 w 14478000"/>
              <a:gd name="connsiteY49" fmla="*/ 1080000 h 1080000"/>
              <a:gd name="connsiteX50" fmla="*/ 3895325 w 14478000"/>
              <a:gd name="connsiteY50" fmla="*/ 1080000 h 1080000"/>
              <a:gd name="connsiteX51" fmla="*/ 3580763 w 14478000"/>
              <a:gd name="connsiteY51" fmla="*/ 1080000 h 1080000"/>
              <a:gd name="connsiteX52" fmla="*/ 2864262 w 14478000"/>
              <a:gd name="connsiteY52" fmla="*/ 1080000 h 1080000"/>
              <a:gd name="connsiteX53" fmla="*/ 2549700 w 14478000"/>
              <a:gd name="connsiteY53" fmla="*/ 1080000 h 1080000"/>
              <a:gd name="connsiteX54" fmla="*/ 1967178 w 14478000"/>
              <a:gd name="connsiteY54" fmla="*/ 1080000 h 1080000"/>
              <a:gd name="connsiteX55" fmla="*/ 1786597 w 14478000"/>
              <a:gd name="connsiteY55" fmla="*/ 1080000 h 1080000"/>
              <a:gd name="connsiteX56" fmla="*/ 1070095 w 14478000"/>
              <a:gd name="connsiteY56" fmla="*/ 1080000 h 1080000"/>
              <a:gd name="connsiteX57" fmla="*/ 540000 w 14478000"/>
              <a:gd name="connsiteY57" fmla="*/ 1080000 h 1080000"/>
              <a:gd name="connsiteX58" fmla="*/ 0 w 14478000"/>
              <a:gd name="connsiteY58"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478000" h="1080000" fill="none" extrusionOk="0">
                <a:moveTo>
                  <a:pt x="0" y="540000"/>
                </a:moveTo>
                <a:cubicBezTo>
                  <a:pt x="54674" y="250380"/>
                  <a:pt x="313765" y="107520"/>
                  <a:pt x="540000" y="0"/>
                </a:cubicBezTo>
                <a:cubicBezTo>
                  <a:pt x="724743" y="13697"/>
                  <a:pt x="911550" y="38034"/>
                  <a:pt x="1122522" y="0"/>
                </a:cubicBezTo>
                <a:cubicBezTo>
                  <a:pt x="1361082" y="-34836"/>
                  <a:pt x="1311435" y="5437"/>
                  <a:pt x="1437083" y="0"/>
                </a:cubicBezTo>
                <a:cubicBezTo>
                  <a:pt x="1540505" y="71050"/>
                  <a:pt x="1901267" y="59657"/>
                  <a:pt x="2287565" y="0"/>
                </a:cubicBezTo>
                <a:cubicBezTo>
                  <a:pt x="2661764" y="-82648"/>
                  <a:pt x="2565327" y="19239"/>
                  <a:pt x="2736107" y="0"/>
                </a:cubicBezTo>
                <a:cubicBezTo>
                  <a:pt x="2885777" y="9235"/>
                  <a:pt x="3018945" y="61300"/>
                  <a:pt x="3318629" y="0"/>
                </a:cubicBezTo>
                <a:cubicBezTo>
                  <a:pt x="3603833" y="-52839"/>
                  <a:pt x="3688561" y="46419"/>
                  <a:pt x="3901150" y="0"/>
                </a:cubicBezTo>
                <a:cubicBezTo>
                  <a:pt x="4070975" y="-38445"/>
                  <a:pt x="4196815" y="23753"/>
                  <a:pt x="4349692" y="0"/>
                </a:cubicBezTo>
                <a:cubicBezTo>
                  <a:pt x="4521439" y="-22517"/>
                  <a:pt x="4789789" y="79230"/>
                  <a:pt x="5066194" y="0"/>
                </a:cubicBezTo>
                <a:cubicBezTo>
                  <a:pt x="5337746" y="-56904"/>
                  <a:pt x="5434853" y="47402"/>
                  <a:pt x="5782696" y="0"/>
                </a:cubicBezTo>
                <a:cubicBezTo>
                  <a:pt x="6087966" y="-35374"/>
                  <a:pt x="6019926" y="-11517"/>
                  <a:pt x="6231237" y="0"/>
                </a:cubicBezTo>
                <a:cubicBezTo>
                  <a:pt x="6435341" y="-51331"/>
                  <a:pt x="6671676" y="45288"/>
                  <a:pt x="6813759" y="0"/>
                </a:cubicBezTo>
                <a:cubicBezTo>
                  <a:pt x="7036222" y="-47843"/>
                  <a:pt x="7434338" y="50789"/>
                  <a:pt x="7664241" y="0"/>
                </a:cubicBezTo>
                <a:cubicBezTo>
                  <a:pt x="7940030" y="-27900"/>
                  <a:pt x="7767788" y="15279"/>
                  <a:pt x="7844823" y="0"/>
                </a:cubicBezTo>
                <a:cubicBezTo>
                  <a:pt x="7893886" y="-12101"/>
                  <a:pt x="8096439" y="-8229"/>
                  <a:pt x="8159384" y="0"/>
                </a:cubicBezTo>
                <a:cubicBezTo>
                  <a:pt x="8246300" y="-3096"/>
                  <a:pt x="8257939" y="5853"/>
                  <a:pt x="8339966" y="0"/>
                </a:cubicBezTo>
                <a:cubicBezTo>
                  <a:pt x="8425605" y="-14485"/>
                  <a:pt x="9046678" y="2833"/>
                  <a:pt x="9190448" y="0"/>
                </a:cubicBezTo>
                <a:cubicBezTo>
                  <a:pt x="9402279" y="-1439"/>
                  <a:pt x="9740446" y="56454"/>
                  <a:pt x="9906950" y="0"/>
                </a:cubicBezTo>
                <a:cubicBezTo>
                  <a:pt x="10058849" y="-50092"/>
                  <a:pt x="10474379" y="26620"/>
                  <a:pt x="10757431" y="0"/>
                </a:cubicBezTo>
                <a:cubicBezTo>
                  <a:pt x="11025151" y="-7284"/>
                  <a:pt x="11004352" y="62356"/>
                  <a:pt x="11205973" y="0"/>
                </a:cubicBezTo>
                <a:cubicBezTo>
                  <a:pt x="11404794" y="-68874"/>
                  <a:pt x="11407568" y="990"/>
                  <a:pt x="11520535" y="0"/>
                </a:cubicBezTo>
                <a:cubicBezTo>
                  <a:pt x="11625951" y="-13976"/>
                  <a:pt x="11664201" y="5797"/>
                  <a:pt x="11701117" y="0"/>
                </a:cubicBezTo>
                <a:cubicBezTo>
                  <a:pt x="11794893" y="-47918"/>
                  <a:pt x="12227797" y="63972"/>
                  <a:pt x="12551598" y="0"/>
                </a:cubicBezTo>
                <a:cubicBezTo>
                  <a:pt x="12861109" y="-90904"/>
                  <a:pt x="12657325" y="7808"/>
                  <a:pt x="12732180" y="0"/>
                </a:cubicBezTo>
                <a:cubicBezTo>
                  <a:pt x="12802415" y="-4311"/>
                  <a:pt x="12843366" y="24750"/>
                  <a:pt x="12912762" y="0"/>
                </a:cubicBezTo>
                <a:cubicBezTo>
                  <a:pt x="12961306" y="-29420"/>
                  <a:pt x="13169295" y="9262"/>
                  <a:pt x="13227323" y="0"/>
                </a:cubicBezTo>
                <a:cubicBezTo>
                  <a:pt x="13278670" y="-15630"/>
                  <a:pt x="13616302" y="68140"/>
                  <a:pt x="13938000" y="0"/>
                </a:cubicBezTo>
                <a:cubicBezTo>
                  <a:pt x="14134579" y="-30812"/>
                  <a:pt x="14558500" y="230191"/>
                  <a:pt x="14478000" y="540000"/>
                </a:cubicBezTo>
                <a:lnTo>
                  <a:pt x="14478000" y="540000"/>
                </a:lnTo>
                <a:cubicBezTo>
                  <a:pt x="14436449" y="805111"/>
                  <a:pt x="14218076" y="1168438"/>
                  <a:pt x="13938000" y="1080000"/>
                </a:cubicBezTo>
                <a:cubicBezTo>
                  <a:pt x="13652317" y="1118800"/>
                  <a:pt x="13480041" y="1086614"/>
                  <a:pt x="13087518" y="1080000"/>
                </a:cubicBezTo>
                <a:cubicBezTo>
                  <a:pt x="12730325" y="1108840"/>
                  <a:pt x="12793798" y="1056005"/>
                  <a:pt x="12638977" y="1080000"/>
                </a:cubicBezTo>
                <a:cubicBezTo>
                  <a:pt x="12417551" y="1120161"/>
                  <a:pt x="11979475" y="1121111"/>
                  <a:pt x="11788495" y="1080000"/>
                </a:cubicBezTo>
                <a:cubicBezTo>
                  <a:pt x="11580651" y="1013629"/>
                  <a:pt x="11262761" y="1112889"/>
                  <a:pt x="10938013" y="1080000"/>
                </a:cubicBezTo>
                <a:cubicBezTo>
                  <a:pt x="10636920" y="1077640"/>
                  <a:pt x="10578698" y="1002216"/>
                  <a:pt x="10221511" y="1080000"/>
                </a:cubicBezTo>
                <a:cubicBezTo>
                  <a:pt x="9876450" y="1145269"/>
                  <a:pt x="10085494" y="1065957"/>
                  <a:pt x="10040930" y="1080000"/>
                </a:cubicBezTo>
                <a:cubicBezTo>
                  <a:pt x="10019052" y="1039696"/>
                  <a:pt x="9462865" y="1009641"/>
                  <a:pt x="9324428" y="1080000"/>
                </a:cubicBezTo>
                <a:cubicBezTo>
                  <a:pt x="9191313" y="1145890"/>
                  <a:pt x="9020252" y="1059515"/>
                  <a:pt x="8875886" y="1080000"/>
                </a:cubicBezTo>
                <a:cubicBezTo>
                  <a:pt x="8714562" y="1093868"/>
                  <a:pt x="8704112" y="1077068"/>
                  <a:pt x="8561324" y="1080000"/>
                </a:cubicBezTo>
                <a:cubicBezTo>
                  <a:pt x="8442994" y="1102974"/>
                  <a:pt x="8233276" y="981219"/>
                  <a:pt x="7978803" y="1080000"/>
                </a:cubicBezTo>
                <a:cubicBezTo>
                  <a:pt x="7712952" y="1157989"/>
                  <a:pt x="7802852" y="1051240"/>
                  <a:pt x="7664241" y="1080000"/>
                </a:cubicBezTo>
                <a:cubicBezTo>
                  <a:pt x="7526588" y="1102701"/>
                  <a:pt x="7537961" y="1063333"/>
                  <a:pt x="7483659" y="1080000"/>
                </a:cubicBezTo>
                <a:cubicBezTo>
                  <a:pt x="7436314" y="1100822"/>
                  <a:pt x="7383961" y="1086384"/>
                  <a:pt x="7303077" y="1080000"/>
                </a:cubicBezTo>
                <a:cubicBezTo>
                  <a:pt x="7211778" y="1081623"/>
                  <a:pt x="7035327" y="1025042"/>
                  <a:pt x="6854536" y="1080000"/>
                </a:cubicBezTo>
                <a:cubicBezTo>
                  <a:pt x="6664264" y="1104198"/>
                  <a:pt x="6644946" y="1060186"/>
                  <a:pt x="6539974" y="1080000"/>
                </a:cubicBezTo>
                <a:cubicBezTo>
                  <a:pt x="6440555" y="1083507"/>
                  <a:pt x="5952336" y="952135"/>
                  <a:pt x="5689492" y="1080000"/>
                </a:cubicBezTo>
                <a:cubicBezTo>
                  <a:pt x="5482887" y="1212688"/>
                  <a:pt x="5275082" y="1036881"/>
                  <a:pt x="5106970" y="1080000"/>
                </a:cubicBezTo>
                <a:cubicBezTo>
                  <a:pt x="4960580" y="1134746"/>
                  <a:pt x="4849300" y="1070167"/>
                  <a:pt x="4792409" y="1080000"/>
                </a:cubicBezTo>
                <a:cubicBezTo>
                  <a:pt x="4713302" y="1066981"/>
                  <a:pt x="4482305" y="1070509"/>
                  <a:pt x="4343867" y="1080000"/>
                </a:cubicBezTo>
                <a:cubicBezTo>
                  <a:pt x="4229651" y="1097869"/>
                  <a:pt x="4053946" y="1085419"/>
                  <a:pt x="3895325" y="1080000"/>
                </a:cubicBezTo>
                <a:cubicBezTo>
                  <a:pt x="3734369" y="1111530"/>
                  <a:pt x="3766970" y="1060845"/>
                  <a:pt x="3714743" y="1080000"/>
                </a:cubicBezTo>
                <a:cubicBezTo>
                  <a:pt x="3591568" y="1094841"/>
                  <a:pt x="3254114" y="1052388"/>
                  <a:pt x="2998242" y="1080000"/>
                </a:cubicBezTo>
                <a:cubicBezTo>
                  <a:pt x="2657881" y="1100732"/>
                  <a:pt x="2680445" y="1064366"/>
                  <a:pt x="2549700" y="1080000"/>
                </a:cubicBezTo>
                <a:cubicBezTo>
                  <a:pt x="2405553" y="1108437"/>
                  <a:pt x="1830929" y="1013737"/>
                  <a:pt x="1699218" y="1080000"/>
                </a:cubicBezTo>
                <a:cubicBezTo>
                  <a:pt x="1614610" y="1239316"/>
                  <a:pt x="1107144" y="983687"/>
                  <a:pt x="540000" y="1080000"/>
                </a:cubicBezTo>
                <a:cubicBezTo>
                  <a:pt x="252118" y="969595"/>
                  <a:pt x="-1290" y="922535"/>
                  <a:pt x="0" y="540000"/>
                </a:cubicBezTo>
                <a:close/>
              </a:path>
              <a:path w="14478000" h="1080000" stroke="0" extrusionOk="0">
                <a:moveTo>
                  <a:pt x="0" y="540000"/>
                </a:moveTo>
                <a:cubicBezTo>
                  <a:pt x="40202" y="137464"/>
                  <a:pt x="180086" y="-5946"/>
                  <a:pt x="540000" y="0"/>
                </a:cubicBezTo>
                <a:cubicBezTo>
                  <a:pt x="684968" y="-39506"/>
                  <a:pt x="783735" y="22159"/>
                  <a:pt x="854562" y="0"/>
                </a:cubicBezTo>
                <a:cubicBezTo>
                  <a:pt x="945158" y="-38833"/>
                  <a:pt x="1201277" y="23899"/>
                  <a:pt x="1437083" y="0"/>
                </a:cubicBezTo>
                <a:cubicBezTo>
                  <a:pt x="1641444" y="6296"/>
                  <a:pt x="2038212" y="35837"/>
                  <a:pt x="2153585" y="0"/>
                </a:cubicBezTo>
                <a:cubicBezTo>
                  <a:pt x="2293962" y="-2024"/>
                  <a:pt x="2363502" y="-2276"/>
                  <a:pt x="2468147" y="0"/>
                </a:cubicBezTo>
                <a:cubicBezTo>
                  <a:pt x="2561121" y="16771"/>
                  <a:pt x="2654275" y="17040"/>
                  <a:pt x="2782709" y="0"/>
                </a:cubicBezTo>
                <a:cubicBezTo>
                  <a:pt x="2903119" y="-32603"/>
                  <a:pt x="2993987" y="-1589"/>
                  <a:pt x="3231250" y="0"/>
                </a:cubicBezTo>
                <a:cubicBezTo>
                  <a:pt x="3456774" y="-26326"/>
                  <a:pt x="3371390" y="9536"/>
                  <a:pt x="3411832" y="0"/>
                </a:cubicBezTo>
                <a:cubicBezTo>
                  <a:pt x="3476984" y="-117911"/>
                  <a:pt x="3893507" y="-14519"/>
                  <a:pt x="4262314" y="0"/>
                </a:cubicBezTo>
                <a:cubicBezTo>
                  <a:pt x="4588519" y="-115305"/>
                  <a:pt x="4539789" y="13840"/>
                  <a:pt x="4710856" y="0"/>
                </a:cubicBezTo>
                <a:cubicBezTo>
                  <a:pt x="4900057" y="-45745"/>
                  <a:pt x="5010676" y="89215"/>
                  <a:pt x="5293377" y="0"/>
                </a:cubicBezTo>
                <a:cubicBezTo>
                  <a:pt x="5574000" y="-49576"/>
                  <a:pt x="5430181" y="4430"/>
                  <a:pt x="5473959" y="0"/>
                </a:cubicBezTo>
                <a:cubicBezTo>
                  <a:pt x="5526168" y="4698"/>
                  <a:pt x="5581521" y="-3701"/>
                  <a:pt x="5654541" y="0"/>
                </a:cubicBezTo>
                <a:cubicBezTo>
                  <a:pt x="5738109" y="-54851"/>
                  <a:pt x="6179950" y="113640"/>
                  <a:pt x="6371043" y="0"/>
                </a:cubicBezTo>
                <a:cubicBezTo>
                  <a:pt x="6602566" y="-64599"/>
                  <a:pt x="6934809" y="80985"/>
                  <a:pt x="7221524" y="0"/>
                </a:cubicBezTo>
                <a:cubicBezTo>
                  <a:pt x="7523322" y="-32743"/>
                  <a:pt x="7507175" y="43356"/>
                  <a:pt x="7670066" y="0"/>
                </a:cubicBezTo>
                <a:cubicBezTo>
                  <a:pt x="7868821" y="-6387"/>
                  <a:pt x="8105840" y="-9081"/>
                  <a:pt x="8252588" y="0"/>
                </a:cubicBezTo>
                <a:cubicBezTo>
                  <a:pt x="8375402" y="-26502"/>
                  <a:pt x="8811866" y="-25558"/>
                  <a:pt x="9103070" y="0"/>
                </a:cubicBezTo>
                <a:cubicBezTo>
                  <a:pt x="9364284" y="-29456"/>
                  <a:pt x="9429070" y="-5571"/>
                  <a:pt x="9685591" y="0"/>
                </a:cubicBezTo>
                <a:cubicBezTo>
                  <a:pt x="9938387" y="5518"/>
                  <a:pt x="10130169" y="35077"/>
                  <a:pt x="10402093" y="0"/>
                </a:cubicBezTo>
                <a:cubicBezTo>
                  <a:pt x="10704837" y="28406"/>
                  <a:pt x="10796949" y="28309"/>
                  <a:pt x="11118595" y="0"/>
                </a:cubicBezTo>
                <a:cubicBezTo>
                  <a:pt x="11432202" y="-56420"/>
                  <a:pt x="11689723" y="33214"/>
                  <a:pt x="11835097" y="0"/>
                </a:cubicBezTo>
                <a:cubicBezTo>
                  <a:pt x="11974881" y="-80726"/>
                  <a:pt x="11954513" y="1370"/>
                  <a:pt x="12015678" y="0"/>
                </a:cubicBezTo>
                <a:cubicBezTo>
                  <a:pt x="12082105" y="-15097"/>
                  <a:pt x="12375065" y="74504"/>
                  <a:pt x="12598200" y="0"/>
                </a:cubicBezTo>
                <a:cubicBezTo>
                  <a:pt x="12807393" y="-34314"/>
                  <a:pt x="12910660" y="80847"/>
                  <a:pt x="13046742" y="0"/>
                </a:cubicBezTo>
                <a:cubicBezTo>
                  <a:pt x="13193184" y="-42915"/>
                  <a:pt x="13174260" y="-119"/>
                  <a:pt x="13227323" y="0"/>
                </a:cubicBezTo>
                <a:cubicBezTo>
                  <a:pt x="13304514" y="-10218"/>
                  <a:pt x="13711826" y="-15367"/>
                  <a:pt x="13938000" y="0"/>
                </a:cubicBezTo>
                <a:cubicBezTo>
                  <a:pt x="14179027" y="38329"/>
                  <a:pt x="14533295" y="158197"/>
                  <a:pt x="14478000" y="540000"/>
                </a:cubicBezTo>
                <a:lnTo>
                  <a:pt x="14478000" y="540000"/>
                </a:lnTo>
                <a:cubicBezTo>
                  <a:pt x="14462636" y="853591"/>
                  <a:pt x="14325360" y="1160405"/>
                  <a:pt x="13938000" y="1080000"/>
                </a:cubicBezTo>
                <a:cubicBezTo>
                  <a:pt x="13855813" y="1093962"/>
                  <a:pt x="13764593" y="1057452"/>
                  <a:pt x="13623438" y="1080000"/>
                </a:cubicBezTo>
                <a:cubicBezTo>
                  <a:pt x="13479215" y="1091808"/>
                  <a:pt x="13252305" y="1022334"/>
                  <a:pt x="13040917" y="1080000"/>
                </a:cubicBezTo>
                <a:cubicBezTo>
                  <a:pt x="12816118" y="1067089"/>
                  <a:pt x="12502195" y="1039534"/>
                  <a:pt x="12190435" y="1080000"/>
                </a:cubicBezTo>
                <a:cubicBezTo>
                  <a:pt x="11866458" y="1107450"/>
                  <a:pt x="11881185" y="1021556"/>
                  <a:pt x="11741893" y="1080000"/>
                </a:cubicBezTo>
                <a:cubicBezTo>
                  <a:pt x="11597962" y="1133807"/>
                  <a:pt x="11493793" y="1058217"/>
                  <a:pt x="11293351" y="1080000"/>
                </a:cubicBezTo>
                <a:cubicBezTo>
                  <a:pt x="11117908" y="1130772"/>
                  <a:pt x="11036392" y="1076588"/>
                  <a:pt x="10844810" y="1080000"/>
                </a:cubicBezTo>
                <a:cubicBezTo>
                  <a:pt x="10631497" y="1082983"/>
                  <a:pt x="10191530" y="984179"/>
                  <a:pt x="9994328" y="1080000"/>
                </a:cubicBezTo>
                <a:cubicBezTo>
                  <a:pt x="9732638" y="1220965"/>
                  <a:pt x="9349168" y="1093921"/>
                  <a:pt x="9143846" y="1080000"/>
                </a:cubicBezTo>
                <a:cubicBezTo>
                  <a:pt x="8919019" y="1032595"/>
                  <a:pt x="8704298" y="1063275"/>
                  <a:pt x="8427344" y="1080000"/>
                </a:cubicBezTo>
                <a:cubicBezTo>
                  <a:pt x="8175775" y="1107637"/>
                  <a:pt x="8260525" y="1057561"/>
                  <a:pt x="8112783" y="1080000"/>
                </a:cubicBezTo>
                <a:cubicBezTo>
                  <a:pt x="7997956" y="1139136"/>
                  <a:pt x="7900499" y="1051282"/>
                  <a:pt x="7664241" y="1080000"/>
                </a:cubicBezTo>
                <a:cubicBezTo>
                  <a:pt x="7433996" y="1143669"/>
                  <a:pt x="6992764" y="1046156"/>
                  <a:pt x="6813759" y="1080000"/>
                </a:cubicBezTo>
                <a:cubicBezTo>
                  <a:pt x="6625454" y="1108148"/>
                  <a:pt x="6625681" y="1051177"/>
                  <a:pt x="6499197" y="1080000"/>
                </a:cubicBezTo>
                <a:cubicBezTo>
                  <a:pt x="6378704" y="1113171"/>
                  <a:pt x="6372700" y="1058934"/>
                  <a:pt x="6318616" y="1080000"/>
                </a:cubicBezTo>
                <a:cubicBezTo>
                  <a:pt x="6257898" y="1077276"/>
                  <a:pt x="5996340" y="1071992"/>
                  <a:pt x="5870074" y="1080000"/>
                </a:cubicBezTo>
                <a:cubicBezTo>
                  <a:pt x="5747918" y="1083926"/>
                  <a:pt x="5669135" y="1070478"/>
                  <a:pt x="5555512" y="1080000"/>
                </a:cubicBezTo>
                <a:cubicBezTo>
                  <a:pt x="5429187" y="1079156"/>
                  <a:pt x="5221278" y="1016085"/>
                  <a:pt x="5106970" y="1080000"/>
                </a:cubicBezTo>
                <a:cubicBezTo>
                  <a:pt x="4975241" y="1111111"/>
                  <a:pt x="4880169" y="1047140"/>
                  <a:pt x="4792409" y="1080000"/>
                </a:cubicBezTo>
                <a:cubicBezTo>
                  <a:pt x="4708644" y="1119959"/>
                  <a:pt x="4271338" y="1037132"/>
                  <a:pt x="4075907" y="1080000"/>
                </a:cubicBezTo>
                <a:cubicBezTo>
                  <a:pt x="3888900" y="1122150"/>
                  <a:pt x="3969985" y="1068018"/>
                  <a:pt x="3895325" y="1080000"/>
                </a:cubicBezTo>
                <a:cubicBezTo>
                  <a:pt x="3805961" y="1099094"/>
                  <a:pt x="3648143" y="1062439"/>
                  <a:pt x="3580763" y="1080000"/>
                </a:cubicBezTo>
                <a:cubicBezTo>
                  <a:pt x="3458187" y="1115180"/>
                  <a:pt x="3060607" y="1019429"/>
                  <a:pt x="2864262" y="1080000"/>
                </a:cubicBezTo>
                <a:cubicBezTo>
                  <a:pt x="2664942" y="1120523"/>
                  <a:pt x="2705388" y="1019587"/>
                  <a:pt x="2549700" y="1080000"/>
                </a:cubicBezTo>
                <a:cubicBezTo>
                  <a:pt x="2409654" y="1085397"/>
                  <a:pt x="2095119" y="1046906"/>
                  <a:pt x="1967178" y="1080000"/>
                </a:cubicBezTo>
                <a:cubicBezTo>
                  <a:pt x="1835121" y="1116042"/>
                  <a:pt x="1857026" y="1067373"/>
                  <a:pt x="1786597" y="1080000"/>
                </a:cubicBezTo>
                <a:cubicBezTo>
                  <a:pt x="1675298" y="1045693"/>
                  <a:pt x="1325117" y="1008918"/>
                  <a:pt x="1070095" y="1080000"/>
                </a:cubicBezTo>
                <a:cubicBezTo>
                  <a:pt x="828666" y="1136962"/>
                  <a:pt x="819575" y="1023044"/>
                  <a:pt x="540000" y="1080000"/>
                </a:cubicBezTo>
                <a:cubicBezTo>
                  <a:pt x="230445" y="1029425"/>
                  <a:pt x="22256" y="874407"/>
                  <a:pt x="0" y="540000"/>
                </a:cubicBezTo>
                <a:close/>
              </a:path>
              <a:path w="14478000" h="1080000" fill="none" stroke="0" extrusionOk="0">
                <a:moveTo>
                  <a:pt x="0" y="540000"/>
                </a:moveTo>
                <a:cubicBezTo>
                  <a:pt x="77962" y="221193"/>
                  <a:pt x="274411" y="62226"/>
                  <a:pt x="540000" y="0"/>
                </a:cubicBezTo>
                <a:cubicBezTo>
                  <a:pt x="674393" y="-49266"/>
                  <a:pt x="870282" y="-1292"/>
                  <a:pt x="1122522" y="0"/>
                </a:cubicBezTo>
                <a:cubicBezTo>
                  <a:pt x="1344979" y="-26496"/>
                  <a:pt x="1316572" y="14479"/>
                  <a:pt x="1437083" y="0"/>
                </a:cubicBezTo>
                <a:cubicBezTo>
                  <a:pt x="1626197" y="-45110"/>
                  <a:pt x="1867594" y="82789"/>
                  <a:pt x="2287565" y="0"/>
                </a:cubicBezTo>
                <a:cubicBezTo>
                  <a:pt x="2669764" y="-80482"/>
                  <a:pt x="2552239" y="39011"/>
                  <a:pt x="2736107" y="0"/>
                </a:cubicBezTo>
                <a:cubicBezTo>
                  <a:pt x="2915845" y="-19836"/>
                  <a:pt x="3024007" y="26646"/>
                  <a:pt x="3318629" y="0"/>
                </a:cubicBezTo>
                <a:cubicBezTo>
                  <a:pt x="3602626" y="-40417"/>
                  <a:pt x="3701309" y="81756"/>
                  <a:pt x="3901150" y="0"/>
                </a:cubicBezTo>
                <a:cubicBezTo>
                  <a:pt x="4099253" y="-37521"/>
                  <a:pt x="4183325" y="32152"/>
                  <a:pt x="4349692" y="0"/>
                </a:cubicBezTo>
                <a:cubicBezTo>
                  <a:pt x="4480559" y="-71173"/>
                  <a:pt x="4848643" y="28139"/>
                  <a:pt x="5066194" y="0"/>
                </a:cubicBezTo>
                <a:cubicBezTo>
                  <a:pt x="5365629" y="-61378"/>
                  <a:pt x="5446921" y="15371"/>
                  <a:pt x="5782696" y="0"/>
                </a:cubicBezTo>
                <a:cubicBezTo>
                  <a:pt x="6080731" y="-46396"/>
                  <a:pt x="6023971" y="24234"/>
                  <a:pt x="6231237" y="0"/>
                </a:cubicBezTo>
                <a:cubicBezTo>
                  <a:pt x="6420880" y="4941"/>
                  <a:pt x="6631270" y="61778"/>
                  <a:pt x="6813759" y="0"/>
                </a:cubicBezTo>
                <a:cubicBezTo>
                  <a:pt x="6955005" y="-13216"/>
                  <a:pt x="7470526" y="38501"/>
                  <a:pt x="7664241" y="0"/>
                </a:cubicBezTo>
                <a:cubicBezTo>
                  <a:pt x="7927858" y="-32442"/>
                  <a:pt x="7774356" y="23568"/>
                  <a:pt x="7844823" y="0"/>
                </a:cubicBezTo>
                <a:cubicBezTo>
                  <a:pt x="7913728" y="-3898"/>
                  <a:pt x="8078319" y="-17776"/>
                  <a:pt x="8159384" y="0"/>
                </a:cubicBezTo>
                <a:cubicBezTo>
                  <a:pt x="8244093" y="-881"/>
                  <a:pt x="8253854" y="4821"/>
                  <a:pt x="8339966" y="0"/>
                </a:cubicBezTo>
                <a:cubicBezTo>
                  <a:pt x="8476558" y="-669"/>
                  <a:pt x="8988605" y="26261"/>
                  <a:pt x="9190448" y="0"/>
                </a:cubicBezTo>
                <a:cubicBezTo>
                  <a:pt x="9392113" y="-39090"/>
                  <a:pt x="9736646" y="13798"/>
                  <a:pt x="9906950" y="0"/>
                </a:cubicBezTo>
                <a:cubicBezTo>
                  <a:pt x="10032520" y="22445"/>
                  <a:pt x="10502964" y="-64631"/>
                  <a:pt x="10757431" y="0"/>
                </a:cubicBezTo>
                <a:cubicBezTo>
                  <a:pt x="11022957" y="-8666"/>
                  <a:pt x="11005304" y="62902"/>
                  <a:pt x="11205973" y="0"/>
                </a:cubicBezTo>
                <a:cubicBezTo>
                  <a:pt x="11415673" y="-54422"/>
                  <a:pt x="11414914" y="15577"/>
                  <a:pt x="11520535" y="0"/>
                </a:cubicBezTo>
                <a:cubicBezTo>
                  <a:pt x="11614542" y="-9485"/>
                  <a:pt x="11667621" y="12999"/>
                  <a:pt x="11701117" y="0"/>
                </a:cubicBezTo>
                <a:cubicBezTo>
                  <a:pt x="11803782" y="40818"/>
                  <a:pt x="12273477" y="101364"/>
                  <a:pt x="12551598" y="0"/>
                </a:cubicBezTo>
                <a:cubicBezTo>
                  <a:pt x="12866812" y="-81289"/>
                  <a:pt x="12645415" y="5381"/>
                  <a:pt x="12732180" y="0"/>
                </a:cubicBezTo>
                <a:cubicBezTo>
                  <a:pt x="12782851" y="-6209"/>
                  <a:pt x="12835557" y="25429"/>
                  <a:pt x="12912762" y="0"/>
                </a:cubicBezTo>
                <a:cubicBezTo>
                  <a:pt x="12961061" y="-13185"/>
                  <a:pt x="13171298" y="14233"/>
                  <a:pt x="13227323" y="0"/>
                </a:cubicBezTo>
                <a:cubicBezTo>
                  <a:pt x="13248098" y="-70869"/>
                  <a:pt x="13623340" y="-28294"/>
                  <a:pt x="13938000" y="0"/>
                </a:cubicBezTo>
                <a:cubicBezTo>
                  <a:pt x="14140415" y="1844"/>
                  <a:pt x="14487130" y="246687"/>
                  <a:pt x="14478000" y="540000"/>
                </a:cubicBezTo>
                <a:lnTo>
                  <a:pt x="14478000" y="540000"/>
                </a:lnTo>
                <a:cubicBezTo>
                  <a:pt x="14458785" y="784580"/>
                  <a:pt x="14170783" y="1079147"/>
                  <a:pt x="13938000" y="1080000"/>
                </a:cubicBezTo>
                <a:cubicBezTo>
                  <a:pt x="13705034" y="1041263"/>
                  <a:pt x="13375899" y="1056539"/>
                  <a:pt x="13087518" y="1080000"/>
                </a:cubicBezTo>
                <a:cubicBezTo>
                  <a:pt x="12749804" y="1111243"/>
                  <a:pt x="12818828" y="1017237"/>
                  <a:pt x="12638977" y="1080000"/>
                </a:cubicBezTo>
                <a:cubicBezTo>
                  <a:pt x="12514212" y="1109353"/>
                  <a:pt x="11937736" y="1102962"/>
                  <a:pt x="11788495" y="1080000"/>
                </a:cubicBezTo>
                <a:cubicBezTo>
                  <a:pt x="11562504" y="1104661"/>
                  <a:pt x="11233325" y="1059645"/>
                  <a:pt x="10938013" y="1080000"/>
                </a:cubicBezTo>
                <a:cubicBezTo>
                  <a:pt x="10627359" y="1103922"/>
                  <a:pt x="10567811" y="1021501"/>
                  <a:pt x="10221511" y="1080000"/>
                </a:cubicBezTo>
                <a:cubicBezTo>
                  <a:pt x="9871041" y="1160192"/>
                  <a:pt x="10078075" y="1079884"/>
                  <a:pt x="10040930" y="1080000"/>
                </a:cubicBezTo>
                <a:cubicBezTo>
                  <a:pt x="9989280" y="1116837"/>
                  <a:pt x="9469844" y="998993"/>
                  <a:pt x="9324428" y="1080000"/>
                </a:cubicBezTo>
                <a:cubicBezTo>
                  <a:pt x="9143328" y="1136908"/>
                  <a:pt x="9031211" y="1043905"/>
                  <a:pt x="8875886" y="1080000"/>
                </a:cubicBezTo>
                <a:cubicBezTo>
                  <a:pt x="8712334" y="1097049"/>
                  <a:pt x="8699603" y="1080410"/>
                  <a:pt x="8561324" y="1080000"/>
                </a:cubicBezTo>
                <a:cubicBezTo>
                  <a:pt x="8425583" y="1075873"/>
                  <a:pt x="8242194" y="1011872"/>
                  <a:pt x="7978803" y="1080000"/>
                </a:cubicBezTo>
                <a:cubicBezTo>
                  <a:pt x="7755500" y="1154632"/>
                  <a:pt x="7807658" y="1053818"/>
                  <a:pt x="7664241" y="1080000"/>
                </a:cubicBezTo>
                <a:cubicBezTo>
                  <a:pt x="7521267" y="1097893"/>
                  <a:pt x="7539392" y="1060804"/>
                  <a:pt x="7483659" y="1080000"/>
                </a:cubicBezTo>
                <a:cubicBezTo>
                  <a:pt x="7436567" y="1085982"/>
                  <a:pt x="7381519" y="1083999"/>
                  <a:pt x="7303077" y="1080000"/>
                </a:cubicBezTo>
                <a:cubicBezTo>
                  <a:pt x="7219045" y="1070819"/>
                  <a:pt x="7091259" y="1048096"/>
                  <a:pt x="6854536" y="1080000"/>
                </a:cubicBezTo>
                <a:cubicBezTo>
                  <a:pt x="6663133" y="1111367"/>
                  <a:pt x="6633004" y="1056542"/>
                  <a:pt x="6539974" y="1080000"/>
                </a:cubicBezTo>
                <a:cubicBezTo>
                  <a:pt x="6435912" y="1081000"/>
                  <a:pt x="5907124" y="1001247"/>
                  <a:pt x="5689492" y="1080000"/>
                </a:cubicBezTo>
                <a:cubicBezTo>
                  <a:pt x="5462679" y="1192453"/>
                  <a:pt x="5230732" y="1018921"/>
                  <a:pt x="5106970" y="1080000"/>
                </a:cubicBezTo>
                <a:cubicBezTo>
                  <a:pt x="4964817" y="1115173"/>
                  <a:pt x="4864184" y="1069505"/>
                  <a:pt x="4792409" y="1080000"/>
                </a:cubicBezTo>
                <a:cubicBezTo>
                  <a:pt x="4713000" y="1063634"/>
                  <a:pt x="4463024" y="1054079"/>
                  <a:pt x="4343867" y="1080000"/>
                </a:cubicBezTo>
                <a:cubicBezTo>
                  <a:pt x="4212017" y="1088881"/>
                  <a:pt x="4053435" y="1059585"/>
                  <a:pt x="3895325" y="1080000"/>
                </a:cubicBezTo>
                <a:cubicBezTo>
                  <a:pt x="3732307" y="1102828"/>
                  <a:pt x="3774252" y="1063682"/>
                  <a:pt x="3714743" y="1080000"/>
                </a:cubicBezTo>
                <a:cubicBezTo>
                  <a:pt x="3692343" y="1061333"/>
                  <a:pt x="3339048" y="990380"/>
                  <a:pt x="2998242" y="1080000"/>
                </a:cubicBezTo>
                <a:cubicBezTo>
                  <a:pt x="2662063" y="1096458"/>
                  <a:pt x="2688987" y="1065659"/>
                  <a:pt x="2549700" y="1080000"/>
                </a:cubicBezTo>
                <a:cubicBezTo>
                  <a:pt x="2375950" y="1085776"/>
                  <a:pt x="1881900" y="1022167"/>
                  <a:pt x="1699218" y="1080000"/>
                </a:cubicBezTo>
                <a:cubicBezTo>
                  <a:pt x="1604647" y="1200177"/>
                  <a:pt x="1074500" y="1059277"/>
                  <a:pt x="540000" y="1080000"/>
                </a:cubicBezTo>
                <a:cubicBezTo>
                  <a:pt x="239239" y="978450"/>
                  <a:pt x="-42917" y="945521"/>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Vu-dieu-6-buoc-rua-tay-dung-cach-vui-nho_Media_wg2GfIgLpes_002_720p">
            <a:hlinkClick r:id="" action="ppaction://media"/>
            <a:extLst>
              <a:ext uri="{FF2B5EF4-FFF2-40B4-BE49-F238E27FC236}">
                <a16:creationId xmlns:a16="http://schemas.microsoft.com/office/drawing/2014/main" id="{D8B1727A-36D4-3712-6B69-DA94464A7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27214"/>
            <a:ext cx="18239620" cy="10259786"/>
          </a:xfrm>
          <a:prstGeom prst="rect">
            <a:avLst/>
          </a:prstGeom>
        </p:spPr>
      </p:pic>
    </p:spTree>
    <p:extLst>
      <p:ext uri="{BB962C8B-B14F-4D97-AF65-F5344CB8AC3E}">
        <p14:creationId xmlns:p14="http://schemas.microsoft.com/office/powerpoint/2010/main" val="6772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11586" y="152424"/>
                  <a:pt x="117147" y="59698"/>
                  <a:pt x="501233" y="0"/>
                </a:cubicBezTo>
                <a:cubicBezTo>
                  <a:pt x="1876264" y="142992"/>
                  <a:pt x="5942464" y="326914"/>
                  <a:pt x="8414166" y="0"/>
                </a:cubicBezTo>
                <a:cubicBezTo>
                  <a:pt x="8785549" y="28336"/>
                  <a:pt x="8853197" y="199369"/>
                  <a:pt x="8915400" y="508009"/>
                </a:cubicBezTo>
                <a:cubicBezTo>
                  <a:pt x="8598584" y="1040516"/>
                  <a:pt x="8671173" y="1780519"/>
                  <a:pt x="8915400" y="2539990"/>
                </a:cubicBezTo>
                <a:cubicBezTo>
                  <a:pt x="8782019" y="2805975"/>
                  <a:pt x="8757594" y="2964143"/>
                  <a:pt x="8414166" y="3048000"/>
                </a:cubicBezTo>
                <a:cubicBezTo>
                  <a:pt x="6296613" y="3020525"/>
                  <a:pt x="2855453" y="3621557"/>
                  <a:pt x="501233" y="3048000"/>
                </a:cubicBezTo>
                <a:cubicBezTo>
                  <a:pt x="187864" y="3126380"/>
                  <a:pt x="54026" y="2789314"/>
                  <a:pt x="0" y="2539990"/>
                </a:cubicBezTo>
                <a:cubicBezTo>
                  <a:pt x="182912" y="1947048"/>
                  <a:pt x="-52179" y="1505857"/>
                  <a:pt x="0" y="508009"/>
                </a:cubicBezTo>
                <a:close/>
              </a:path>
              <a:path w="8915400" h="3048000" stroke="0" extrusionOk="0">
                <a:moveTo>
                  <a:pt x="0" y="508009"/>
                </a:moveTo>
                <a:cubicBezTo>
                  <a:pt x="-10043" y="202222"/>
                  <a:pt x="182270" y="66812"/>
                  <a:pt x="501233" y="0"/>
                </a:cubicBezTo>
                <a:cubicBezTo>
                  <a:pt x="3747758" y="-43702"/>
                  <a:pt x="6541917" y="-268353"/>
                  <a:pt x="8414166" y="0"/>
                </a:cubicBezTo>
                <a:cubicBezTo>
                  <a:pt x="8718191" y="57350"/>
                  <a:pt x="8923804" y="291916"/>
                  <a:pt x="8915400" y="508009"/>
                </a:cubicBezTo>
                <a:cubicBezTo>
                  <a:pt x="8726404" y="972391"/>
                  <a:pt x="9112913" y="1584750"/>
                  <a:pt x="8915400" y="2539990"/>
                </a:cubicBezTo>
                <a:cubicBezTo>
                  <a:pt x="8925152" y="2883091"/>
                  <a:pt x="8698729" y="3019578"/>
                  <a:pt x="8414166" y="3048000"/>
                </a:cubicBezTo>
                <a:cubicBezTo>
                  <a:pt x="7256623" y="2906928"/>
                  <a:pt x="1843695" y="3215778"/>
                  <a:pt x="501233" y="3048000"/>
                </a:cubicBezTo>
                <a:cubicBezTo>
                  <a:pt x="223575" y="3093840"/>
                  <a:pt x="10756" y="2763621"/>
                  <a:pt x="0" y="2539990"/>
                </a:cubicBezTo>
                <a:cubicBezTo>
                  <a:pt x="199545" y="2075733"/>
                  <a:pt x="-125842" y="824417"/>
                  <a:pt x="0" y="508009"/>
                </a:cubicBezTo>
                <a:close/>
              </a:path>
              <a:path w="8915400" h="3048000" fill="none" stroke="0" extrusionOk="0">
                <a:moveTo>
                  <a:pt x="0" y="508009"/>
                </a:moveTo>
                <a:cubicBezTo>
                  <a:pt x="-9617" y="272562"/>
                  <a:pt x="159297" y="-7170"/>
                  <a:pt x="501233" y="0"/>
                </a:cubicBezTo>
                <a:cubicBezTo>
                  <a:pt x="2036339" y="21269"/>
                  <a:pt x="5935084" y="108199"/>
                  <a:pt x="8414166" y="0"/>
                </a:cubicBezTo>
                <a:cubicBezTo>
                  <a:pt x="8750276" y="14057"/>
                  <a:pt x="8906354" y="183841"/>
                  <a:pt x="8915400" y="508009"/>
                </a:cubicBezTo>
                <a:cubicBezTo>
                  <a:pt x="8713500" y="1032789"/>
                  <a:pt x="8797531" y="1765757"/>
                  <a:pt x="8915400" y="2539990"/>
                </a:cubicBezTo>
                <a:cubicBezTo>
                  <a:pt x="8857348" y="2830395"/>
                  <a:pt x="8723699" y="2972273"/>
                  <a:pt x="8414166" y="3048000"/>
                </a:cubicBezTo>
                <a:cubicBezTo>
                  <a:pt x="5379364" y="3180400"/>
                  <a:pt x="2388542" y="3581996"/>
                  <a:pt x="501233" y="3048000"/>
                </a:cubicBezTo>
                <a:cubicBezTo>
                  <a:pt x="211389" y="3099512"/>
                  <a:pt x="60768" y="2783686"/>
                  <a:pt x="0" y="2539990"/>
                </a:cubicBezTo>
                <a:cubicBezTo>
                  <a:pt x="66534" y="1874903"/>
                  <a:pt x="88814" y="1470132"/>
                  <a:pt x="0" y="508009"/>
                </a:cubicBezTo>
                <a:close/>
              </a:path>
              <a:path w="8915400" h="3048000" fill="none" stroke="0" extrusionOk="0">
                <a:moveTo>
                  <a:pt x="0" y="508009"/>
                </a:moveTo>
                <a:cubicBezTo>
                  <a:pt x="8434" y="183392"/>
                  <a:pt x="124081" y="28128"/>
                  <a:pt x="501233" y="0"/>
                </a:cubicBezTo>
                <a:cubicBezTo>
                  <a:pt x="1938440" y="-284457"/>
                  <a:pt x="6208699" y="-20054"/>
                  <a:pt x="8414166" y="0"/>
                </a:cubicBezTo>
                <a:cubicBezTo>
                  <a:pt x="8792892" y="9933"/>
                  <a:pt x="8861003" y="234544"/>
                  <a:pt x="8915400" y="508009"/>
                </a:cubicBezTo>
                <a:cubicBezTo>
                  <a:pt x="8735482" y="1137251"/>
                  <a:pt x="8936707" y="1738810"/>
                  <a:pt x="8915400" y="2539990"/>
                </a:cubicBezTo>
                <a:cubicBezTo>
                  <a:pt x="8822994" y="2815564"/>
                  <a:pt x="8727597" y="2983965"/>
                  <a:pt x="8414166" y="3048000"/>
                </a:cubicBezTo>
                <a:cubicBezTo>
                  <a:pt x="5833429" y="2995842"/>
                  <a:pt x="2581670" y="3377966"/>
                  <a:pt x="501233" y="3048000"/>
                </a:cubicBezTo>
                <a:cubicBezTo>
                  <a:pt x="206845" y="3123301"/>
                  <a:pt x="75881" y="2797965"/>
                  <a:pt x="0" y="2539990"/>
                </a:cubicBezTo>
                <a:cubicBezTo>
                  <a:pt x="100815" y="1927254"/>
                  <a:pt x="7939" y="1495460"/>
                  <a:pt x="0" y="508009"/>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502</Words>
  <Application>Microsoft Office PowerPoint</Application>
  <PresentationFormat>Custom</PresentationFormat>
  <Paragraphs>19</Paragraphs>
  <Slides>20</Slides>
  <Notes>0</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Aptos</vt:lpstr>
      <vt:lpstr>Arial</vt:lpstr>
      <vt:lpstr>Calibri</vt:lpstr>
      <vt:lpstr>Cambria</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21</cp:revision>
  <dcterms:created xsi:type="dcterms:W3CDTF">2006-08-16T00:00:00Z</dcterms:created>
  <dcterms:modified xsi:type="dcterms:W3CDTF">2025-01-20T15:55:59Z</dcterms:modified>
  <dc:identifier>DAGVgHU0Lao</dc:identifier>
</cp:coreProperties>
</file>