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audio2.wav" ContentType="audio/x-wav"/>
  <Override PartName="/ppt/media/audio3.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5.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media4.wav" ContentType="audio/x-wav"/>
  <Override PartName="/ppt/media/media5.wav" ContentType="audio/x-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sldIdLst>
    <p:sldId id="464" r:id="rId2"/>
    <p:sldId id="316" r:id="rId3"/>
    <p:sldId id="633" r:id="rId4"/>
    <p:sldId id="634" r:id="rId5"/>
    <p:sldId id="636" r:id="rId6"/>
    <p:sldId id="638" r:id="rId7"/>
    <p:sldId id="640" r:id="rId8"/>
    <p:sldId id="642" r:id="rId9"/>
    <p:sldId id="644" r:id="rId10"/>
    <p:sldId id="646" r:id="rId11"/>
    <p:sldId id="650" r:id="rId12"/>
    <p:sldId id="648" r:id="rId13"/>
    <p:sldId id="649" r:id="rId14"/>
    <p:sldId id="508" r:id="rId15"/>
    <p:sldId id="347" r:id="rId16"/>
    <p:sldId id="608" r:id="rId17"/>
    <p:sldId id="286" r:id="rId18"/>
    <p:sldId id="289" r:id="rId19"/>
    <p:sldId id="293" r:id="rId20"/>
    <p:sldId id="290" r:id="rId21"/>
    <p:sldId id="291" r:id="rId22"/>
    <p:sldId id="629" r:id="rId23"/>
    <p:sldId id="294" r:id="rId24"/>
    <p:sldId id="627" r:id="rId25"/>
    <p:sldId id="628" r:id="rId26"/>
    <p:sldId id="631" r:id="rId27"/>
    <p:sldId id="630" r:id="rId28"/>
    <p:sldId id="295" r:id="rId29"/>
    <p:sldId id="430" r:id="rId30"/>
    <p:sldId id="612" r:id="rId31"/>
    <p:sldId id="586" r:id="rId32"/>
    <p:sldId id="280" r:id="rId33"/>
    <p:sldId id="651" r:id="rId34"/>
    <p:sldId id="635" r:id="rId35"/>
    <p:sldId id="652" r:id="rId36"/>
    <p:sldId id="637" r:id="rId37"/>
    <p:sldId id="653" r:id="rId38"/>
    <p:sldId id="639" r:id="rId39"/>
    <p:sldId id="654" r:id="rId40"/>
    <p:sldId id="641" r:id="rId41"/>
    <p:sldId id="655" r:id="rId42"/>
    <p:sldId id="643" r:id="rId43"/>
    <p:sldId id="624" r:id="rId44"/>
    <p:sldId id="623" r:id="rId45"/>
    <p:sldId id="610" r:id="rId46"/>
    <p:sldId id="611" r:id="rId47"/>
  </p:sldIdLst>
  <p:sldSz cx="9144000" cy="5143500" type="screen16x9"/>
  <p:notesSz cx="9144000" cy="6858000"/>
  <p:embeddedFontLst>
    <p:embeddedFont>
      <p:font typeface="Britannic Bold" panose="020B0604020202020204" charset="0"/>
      <p:regular r:id="rId49"/>
    </p:embeddedFont>
    <p:embeddedFont>
      <p:font typeface="Snap ITC" panose="020B0604020202020204" charset="0"/>
      <p:regular r:id="rId50"/>
    </p:embeddedFont>
    <p:embeddedFont>
      <p:font typeface="Tahoma" panose="020B0604030504040204" pitchFamily="34" charset="0"/>
      <p:regular r:id="rId51"/>
      <p:bold r:id="rId52"/>
    </p:embeddedFont>
    <p:embeddedFont>
      <p:font typeface="Segoe UI Black" panose="020B0A02040204020203" pitchFamily="34" charset="0"/>
      <p:bold r:id="rId53"/>
      <p:boldItalic r:id="rId54"/>
    </p:embeddedFont>
    <p:embeddedFont>
      <p:font typeface="Berlin Sans FB Demi" panose="020B0604020202020204" charset="0"/>
      <p:bold r:id="rId55"/>
    </p:embeddedFont>
    <p:embeddedFont>
      <p:font typeface="Comic Sans MS" panose="030F0702030302020204" pitchFamily="66"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Berlin Sans FB" panose="020B0604020202020204" charset="0"/>
      <p:regular r:id="rId64"/>
      <p:bold r:id="rId65"/>
    </p:embeddedFont>
    <p:embeddedFont>
      <p:font typeface="Cooper Black" panose="020B0604020202020204" charset="0"/>
      <p:regular r:id="rId66"/>
    </p:embeddedFont>
    <p:embeddedFont>
      <p:font typeface="Century Gothic" panose="020B0604020202020204" charset="0"/>
      <p:regular r:id="rId67"/>
      <p:bold r:id="rId68"/>
      <p:italic r:id="rId69"/>
      <p:boldItalic r:id="rId70"/>
    </p:embeddedFont>
    <p:embeddedFont>
      <p:font typeface="Arial Black" panose="020B0A04020102020204" pitchFamily="34" charset="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69227"/>
    <a:srgbClr val="F7903B"/>
    <a:srgbClr val="F6BB00"/>
    <a:srgbClr val="FFF2DA"/>
    <a:srgbClr val="000000"/>
    <a:srgbClr val="EA0000"/>
    <a:srgbClr val="FF575B"/>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3" autoAdjust="0"/>
    <p:restoredTop sz="86581" autoAdjust="0"/>
  </p:normalViewPr>
  <p:slideViewPr>
    <p:cSldViewPr>
      <p:cViewPr varScale="1">
        <p:scale>
          <a:sx n="81" d="100"/>
          <a:sy n="81" d="100"/>
        </p:scale>
        <p:origin x="1236"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75A0AE-9291-42F0-A9A9-9F07CD36B171}" type="datetimeFigureOut">
              <a:rPr lang="en-US" smtClean="0"/>
              <a:t>19/12/2024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CAF11A4-EF5C-4015-97F8-664D16566A00}" type="slidenum">
              <a:rPr lang="en-US" smtClean="0"/>
              <a:t>‹#›</a:t>
            </a:fld>
            <a:endParaRPr lang="en-US"/>
          </a:p>
        </p:txBody>
      </p:sp>
    </p:spTree>
    <p:extLst>
      <p:ext uri="{BB962C8B-B14F-4D97-AF65-F5344CB8AC3E}">
        <p14:creationId xmlns:p14="http://schemas.microsoft.com/office/powerpoint/2010/main" val="3542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17</a:t>
            </a:fld>
            <a:endParaRPr lang="en-US"/>
          </a:p>
        </p:txBody>
      </p:sp>
    </p:spTree>
    <p:extLst>
      <p:ext uri="{BB962C8B-B14F-4D97-AF65-F5344CB8AC3E}">
        <p14:creationId xmlns:p14="http://schemas.microsoft.com/office/powerpoint/2010/main" val="993264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26</a:t>
            </a:fld>
            <a:endParaRPr lang="en-US"/>
          </a:p>
        </p:txBody>
      </p:sp>
    </p:spTree>
    <p:extLst>
      <p:ext uri="{BB962C8B-B14F-4D97-AF65-F5344CB8AC3E}">
        <p14:creationId xmlns:p14="http://schemas.microsoft.com/office/powerpoint/2010/main" val="30954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27</a:t>
            </a:fld>
            <a:endParaRPr lang="en-US"/>
          </a:p>
        </p:txBody>
      </p:sp>
    </p:spTree>
    <p:extLst>
      <p:ext uri="{BB962C8B-B14F-4D97-AF65-F5344CB8AC3E}">
        <p14:creationId xmlns:p14="http://schemas.microsoft.com/office/powerpoint/2010/main" val="574172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28</a:t>
            </a:fld>
            <a:endParaRPr lang="en-US"/>
          </a:p>
        </p:txBody>
      </p:sp>
    </p:spTree>
    <p:extLst>
      <p:ext uri="{BB962C8B-B14F-4D97-AF65-F5344CB8AC3E}">
        <p14:creationId xmlns:p14="http://schemas.microsoft.com/office/powerpoint/2010/main" val="363372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9FC5-2C07-4852-AD9A-F693A3FA719F}" type="slidenum">
              <a:rPr lang="en-US" smtClean="0"/>
              <a:t>39</a:t>
            </a:fld>
            <a:endParaRPr lang="en-US"/>
          </a:p>
        </p:txBody>
      </p:sp>
    </p:spTree>
    <p:extLst>
      <p:ext uri="{BB962C8B-B14F-4D97-AF65-F5344CB8AC3E}">
        <p14:creationId xmlns:p14="http://schemas.microsoft.com/office/powerpoint/2010/main" val="212952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9FC5-2C07-4852-AD9A-F693A3FA719F}" type="slidenum">
              <a:rPr lang="en-US" smtClean="0"/>
              <a:t>40</a:t>
            </a:fld>
            <a:endParaRPr lang="en-US"/>
          </a:p>
        </p:txBody>
      </p:sp>
    </p:spTree>
    <p:extLst>
      <p:ext uri="{BB962C8B-B14F-4D97-AF65-F5344CB8AC3E}">
        <p14:creationId xmlns:p14="http://schemas.microsoft.com/office/powerpoint/2010/main" val="2535590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9FC5-2C07-4852-AD9A-F693A3FA719F}" type="slidenum">
              <a:rPr lang="en-US" smtClean="0"/>
              <a:t>41</a:t>
            </a:fld>
            <a:endParaRPr lang="en-US"/>
          </a:p>
        </p:txBody>
      </p:sp>
    </p:spTree>
    <p:extLst>
      <p:ext uri="{BB962C8B-B14F-4D97-AF65-F5344CB8AC3E}">
        <p14:creationId xmlns:p14="http://schemas.microsoft.com/office/powerpoint/2010/main" val="3731206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43</a:t>
            </a:fld>
            <a:endParaRPr lang="en-US"/>
          </a:p>
        </p:txBody>
      </p:sp>
    </p:spTree>
    <p:extLst>
      <p:ext uri="{BB962C8B-B14F-4D97-AF65-F5344CB8AC3E}">
        <p14:creationId xmlns:p14="http://schemas.microsoft.com/office/powerpoint/2010/main" val="18342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44</a:t>
            </a:fld>
            <a:endParaRPr lang="en-US"/>
          </a:p>
        </p:txBody>
      </p:sp>
    </p:spTree>
    <p:extLst>
      <p:ext uri="{BB962C8B-B14F-4D97-AF65-F5344CB8AC3E}">
        <p14:creationId xmlns:p14="http://schemas.microsoft.com/office/powerpoint/2010/main" val="18342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18</a:t>
            </a:fld>
            <a:endParaRPr lang="en-US"/>
          </a:p>
        </p:txBody>
      </p:sp>
    </p:spTree>
    <p:extLst>
      <p:ext uri="{BB962C8B-B14F-4D97-AF65-F5344CB8AC3E}">
        <p14:creationId xmlns:p14="http://schemas.microsoft.com/office/powerpoint/2010/main" val="296303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19</a:t>
            </a:fld>
            <a:endParaRPr lang="en-US"/>
          </a:p>
        </p:txBody>
      </p:sp>
    </p:spTree>
    <p:extLst>
      <p:ext uri="{BB962C8B-B14F-4D97-AF65-F5344CB8AC3E}">
        <p14:creationId xmlns:p14="http://schemas.microsoft.com/office/powerpoint/2010/main" val="245540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20</a:t>
            </a:fld>
            <a:endParaRPr lang="en-US"/>
          </a:p>
        </p:txBody>
      </p:sp>
    </p:spTree>
    <p:extLst>
      <p:ext uri="{BB962C8B-B14F-4D97-AF65-F5344CB8AC3E}">
        <p14:creationId xmlns:p14="http://schemas.microsoft.com/office/powerpoint/2010/main" val="3444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21</a:t>
            </a:fld>
            <a:endParaRPr lang="en-US"/>
          </a:p>
        </p:txBody>
      </p:sp>
    </p:spTree>
    <p:extLst>
      <p:ext uri="{BB962C8B-B14F-4D97-AF65-F5344CB8AC3E}">
        <p14:creationId xmlns:p14="http://schemas.microsoft.com/office/powerpoint/2010/main" val="411847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22</a:t>
            </a:fld>
            <a:endParaRPr lang="en-US"/>
          </a:p>
        </p:txBody>
      </p:sp>
    </p:spTree>
    <p:extLst>
      <p:ext uri="{BB962C8B-B14F-4D97-AF65-F5344CB8AC3E}">
        <p14:creationId xmlns:p14="http://schemas.microsoft.com/office/powerpoint/2010/main" val="277759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23</a:t>
            </a:fld>
            <a:endParaRPr lang="en-US"/>
          </a:p>
        </p:txBody>
      </p:sp>
    </p:spTree>
    <p:extLst>
      <p:ext uri="{BB962C8B-B14F-4D97-AF65-F5344CB8AC3E}">
        <p14:creationId xmlns:p14="http://schemas.microsoft.com/office/powerpoint/2010/main" val="211404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24</a:t>
            </a:fld>
            <a:endParaRPr lang="en-US"/>
          </a:p>
        </p:txBody>
      </p:sp>
    </p:spTree>
    <p:extLst>
      <p:ext uri="{BB962C8B-B14F-4D97-AF65-F5344CB8AC3E}">
        <p14:creationId xmlns:p14="http://schemas.microsoft.com/office/powerpoint/2010/main" val="980215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25</a:t>
            </a:fld>
            <a:endParaRPr lang="en-US"/>
          </a:p>
        </p:txBody>
      </p:sp>
    </p:spTree>
    <p:extLst>
      <p:ext uri="{BB962C8B-B14F-4D97-AF65-F5344CB8AC3E}">
        <p14:creationId xmlns:p14="http://schemas.microsoft.com/office/powerpoint/2010/main" val="294433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55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042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241D6-161D-E35C-CBBC-880AE7C599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050"/>
            <a:ext cx="9144000" cy="516255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NUL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gif"/><Relationship Id="rId9" Type="http://schemas.openxmlformats.org/officeDocument/2006/relationships/audio"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tiff"/><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tiff"/><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38.tiff"/><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audio" Target="../media/audio5.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1.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tiff"/><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48.tif"/><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tiff"/><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48.tif"/><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51.t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51.tif"/><Relationship Id="rId3" Type="http://schemas.openxmlformats.org/officeDocument/2006/relationships/audio" Target="../media/audio5.wav"/><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1.png"/><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openxmlformats.org/officeDocument/2006/relationships/audio" Target="NULL" TargetMode="External"/><Relationship Id="rId7" Type="http://schemas.openxmlformats.org/officeDocument/2006/relationships/audio" Target="../media/audio3.wav"/><Relationship Id="rId12"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6.wav"/><Relationship Id="rId11" Type="http://schemas.openxmlformats.org/officeDocument/2006/relationships/image" Target="../media/image60.tiff"/><Relationship Id="rId5" Type="http://schemas.openxmlformats.org/officeDocument/2006/relationships/slideLayout" Target="../slideLayouts/slideLayout1.xml"/><Relationship Id="rId10" Type="http://schemas.openxmlformats.org/officeDocument/2006/relationships/image" Target="../media/image59.png"/><Relationship Id="rId4" Type="http://schemas.microsoft.com/office/2007/relationships/media" Target="../media/media4.wav"/><Relationship Id="rId9" Type="http://schemas.openxmlformats.org/officeDocument/2006/relationships/image" Target="../media/image58.png"/><Relationship Id="rId14" Type="http://schemas.openxmlformats.org/officeDocument/2006/relationships/image" Target="../media/image62.jp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xml"/><Relationship Id="rId7" Type="http://schemas.openxmlformats.org/officeDocument/2006/relationships/image" Target="../media/image63.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60.tiff"/><Relationship Id="rId11" Type="http://schemas.openxmlformats.org/officeDocument/2006/relationships/image" Target="../media/image62.jpg"/><Relationship Id="rId5" Type="http://schemas.openxmlformats.org/officeDocument/2006/relationships/audio" Target="../media/audio3.wav"/><Relationship Id="rId10" Type="http://schemas.openxmlformats.org/officeDocument/2006/relationships/image" Target="../media/image61.gif"/><Relationship Id="rId4" Type="http://schemas.openxmlformats.org/officeDocument/2006/relationships/audio" Target="../media/audio6.wav"/><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60.tiff"/><Relationship Id="rId11" Type="http://schemas.openxmlformats.org/officeDocument/2006/relationships/image" Target="../media/image62.jpg"/><Relationship Id="rId5" Type="http://schemas.openxmlformats.org/officeDocument/2006/relationships/audio" Target="../media/audio3.wav"/><Relationship Id="rId10" Type="http://schemas.openxmlformats.org/officeDocument/2006/relationships/image" Target="../media/image61.gif"/><Relationship Id="rId4" Type="http://schemas.openxmlformats.org/officeDocument/2006/relationships/audio" Target="../media/audio6.wav"/><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69.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60.tiff"/><Relationship Id="rId11" Type="http://schemas.openxmlformats.org/officeDocument/2006/relationships/image" Target="../media/image62.jpg"/><Relationship Id="rId5" Type="http://schemas.openxmlformats.org/officeDocument/2006/relationships/audio" Target="../media/audio3.wav"/><Relationship Id="rId10" Type="http://schemas.openxmlformats.org/officeDocument/2006/relationships/image" Target="../media/image61.gif"/><Relationship Id="rId4" Type="http://schemas.openxmlformats.org/officeDocument/2006/relationships/audio" Target="../media/audio6.wav"/><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1.xml"/><Relationship Id="rId7" Type="http://schemas.openxmlformats.org/officeDocument/2006/relationships/image" Target="../media/image50.pn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60.tiff"/><Relationship Id="rId11" Type="http://schemas.openxmlformats.org/officeDocument/2006/relationships/image" Target="../media/image62.jpg"/><Relationship Id="rId5" Type="http://schemas.openxmlformats.org/officeDocument/2006/relationships/audio" Target="../media/audio3.wav"/><Relationship Id="rId10" Type="http://schemas.openxmlformats.org/officeDocument/2006/relationships/image" Target="../media/image61.gif"/><Relationship Id="rId4" Type="http://schemas.openxmlformats.org/officeDocument/2006/relationships/audio" Target="../media/audio6.wav"/><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60.tiff"/><Relationship Id="rId12" Type="http://schemas.openxmlformats.org/officeDocument/2006/relationships/image" Target="../media/image62.jp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1.gif"/><Relationship Id="rId5" Type="http://schemas.openxmlformats.org/officeDocument/2006/relationships/audio" Target="../media/audio6.wav"/><Relationship Id="rId10" Type="http://schemas.openxmlformats.org/officeDocument/2006/relationships/image" Target="../media/image72.png"/><Relationship Id="rId4" Type="http://schemas.openxmlformats.org/officeDocument/2006/relationships/notesSlide" Target="../notesSlides/notesSlide13.xml"/><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gif"/></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60.tiff"/><Relationship Id="rId12" Type="http://schemas.openxmlformats.org/officeDocument/2006/relationships/image" Target="../media/image62.jp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1.gif"/><Relationship Id="rId5" Type="http://schemas.openxmlformats.org/officeDocument/2006/relationships/audio" Target="../media/audio6.wav"/><Relationship Id="rId10" Type="http://schemas.openxmlformats.org/officeDocument/2006/relationships/image" Target="../media/image49.png"/><Relationship Id="rId4" Type="http://schemas.openxmlformats.org/officeDocument/2006/relationships/notesSlide" Target="../notesSlides/notesSlide14.xml"/><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73.png"/><Relationship Id="rId12" Type="http://schemas.openxmlformats.org/officeDocument/2006/relationships/image" Target="../media/image62.jp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1.gif"/><Relationship Id="rId5" Type="http://schemas.openxmlformats.org/officeDocument/2006/relationships/audio" Target="../media/audio6.wav"/><Relationship Id="rId10" Type="http://schemas.openxmlformats.org/officeDocument/2006/relationships/image" Target="../media/image49.png"/><Relationship Id="rId4" Type="http://schemas.openxmlformats.org/officeDocument/2006/relationships/notesSlide" Target="../notesSlides/notesSlide15.xml"/><Relationship Id="rId9"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9.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4.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ùi Liễu 0968142780">
            <a:extLst>
              <a:ext uri="{FF2B5EF4-FFF2-40B4-BE49-F238E27FC236}">
                <a16:creationId xmlns:a16="http://schemas.microsoft.com/office/drawing/2014/main" id="{71EF0A2E-8CEF-AAF0-6B47-E2B885245738}"/>
              </a:ext>
            </a:extLst>
          </p:cNvPr>
          <p:cNvSpPr txBox="1"/>
          <p:nvPr/>
        </p:nvSpPr>
        <p:spPr>
          <a:xfrm>
            <a:off x="685800" y="1962150"/>
            <a:ext cx="7696200" cy="992579"/>
          </a:xfrm>
          <a:prstGeom prst="rect">
            <a:avLst/>
          </a:prstGeom>
          <a:noFill/>
        </p:spPr>
        <p:txBody>
          <a:bodyPr wrap="square" lIns="68580" tIns="34290" rIns="68580" bIns="34290" rtlCol="0">
            <a:prstTxWarp prst="textArchUp">
              <a:avLst/>
            </a:prstTxWarp>
            <a:spAutoFit/>
          </a:bodyPr>
          <a:lstStyle/>
          <a:p>
            <a:pPr algn="ctr"/>
            <a:r>
              <a:rPr lang="en-US" sz="7200" b="1" dirty="0">
                <a:ln w="12700">
                  <a:solidFill>
                    <a:schemeClr val="accent6">
                      <a:lumMod val="60000"/>
                      <a:lumOff val="40000"/>
                    </a:schemeClr>
                  </a:solidFill>
                  <a:prstDash val="solid"/>
                </a:ln>
                <a:solidFill>
                  <a:srgbClr val="FF6600"/>
                </a:solidFill>
                <a:effectLst>
                  <a:outerShdw dist="38100" dir="2640000" algn="bl" rotWithShape="0">
                    <a:schemeClr val="accent1"/>
                  </a:outerShdw>
                </a:effectLst>
                <a:latin typeface="Cooper Black" panose="0208090404030B020404" pitchFamily="18" charset="0"/>
              </a:rPr>
              <a:t>Welcome to our class!</a:t>
            </a:r>
          </a:p>
        </p:txBody>
      </p:sp>
      <p:pic>
        <p:nvPicPr>
          <p:cNvPr id="3" name="Bùi Liễu 09681427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307650"/>
            <a:ext cx="2643398" cy="2648085"/>
          </a:xfrm>
          <a:prstGeom prst="rect">
            <a:avLst/>
          </a:prstGeom>
        </p:spPr>
      </p:pic>
    </p:spTree>
    <p:extLst>
      <p:ext uri="{BB962C8B-B14F-4D97-AF65-F5344CB8AC3E}">
        <p14:creationId xmlns:p14="http://schemas.microsoft.com/office/powerpoint/2010/main" val="3723609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3.33333E-6 2.22222E-6 L -3.33333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1A8F3-880B-9F73-9BB3-8C12525D8EAA}"/>
              </a:ext>
            </a:extLst>
          </p:cNvPr>
          <p:cNvPicPr>
            <a:picLocks noChangeAspect="1"/>
          </p:cNvPicPr>
          <p:nvPr/>
        </p:nvPicPr>
        <p:blipFill>
          <a:blip r:embed="rId3"/>
          <a:stretch>
            <a:fillRect/>
          </a:stretch>
        </p:blipFill>
        <p:spPr>
          <a:xfrm>
            <a:off x="0" y="0"/>
            <a:ext cx="9144000" cy="516255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4"/>
          <a:stretch>
            <a:fillRect/>
          </a:stretch>
        </p:blipFill>
        <p:spPr>
          <a:xfrm>
            <a:off x="0" y="-2806"/>
            <a:ext cx="9144000" cy="5146306"/>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5"/>
          <a:srcRect/>
          <a:stretch>
            <a:fillRect/>
          </a:stretch>
        </p:blipFill>
        <p:spPr>
          <a:xfrm rot="-3697165" flipH="1">
            <a:off x="-370161" y="4380203"/>
            <a:ext cx="1769022" cy="1057843"/>
          </a:xfrm>
          <a:prstGeom prst="rect">
            <a:avLst/>
          </a:prstGeom>
        </p:spPr>
      </p:pic>
      <p:sp>
        <p:nvSpPr>
          <p:cNvPr id="4" name="Freeform 4"/>
          <p:cNvSpPr/>
          <p:nvPr/>
        </p:nvSpPr>
        <p:spPr>
          <a:xfrm>
            <a:off x="7049514" y="3884430"/>
            <a:ext cx="1388706" cy="1827466"/>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sz="900" dirty="0"/>
          </a:p>
        </p:txBody>
      </p:sp>
      <p:pic>
        <p:nvPicPr>
          <p:cNvPr id="5" name="Picture 5"/>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8" name="Picture 8"/>
          <p:cNvPicPr>
            <a:picLocks noChangeAspect="1"/>
          </p:cNvPicPr>
          <p:nvPr/>
        </p:nvPicPr>
        <p:blipFill>
          <a:blip r:embed="rId7"/>
          <a:srcRect/>
          <a:stretch>
            <a:fillRect/>
          </a:stretch>
        </p:blipFill>
        <p:spPr>
          <a:xfrm rot="-5400000">
            <a:off x="2090923" y="-429318"/>
            <a:ext cx="4957990" cy="6244796"/>
          </a:xfrm>
          <a:prstGeom prst="rect">
            <a:avLst/>
          </a:prstGeom>
        </p:spPr>
      </p:pic>
      <p:pic>
        <p:nvPicPr>
          <p:cNvPr id="17" name="Bùi liễu">
            <a:extLst>
              <a:ext uri="{FF2B5EF4-FFF2-40B4-BE49-F238E27FC236}">
                <a16:creationId xmlns:a16="http://schemas.microsoft.com/office/drawing/2014/main" id="{CE449DB0-E7E4-6A51-1E9B-30DF7C0B2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4864" y="783396"/>
            <a:ext cx="2774269" cy="1673607"/>
          </a:xfrm>
          <a:prstGeom prst="rect">
            <a:avLst/>
          </a:prstGeom>
          <a:ln w="12700">
            <a:noFill/>
            <a:prstDash val="sysDash"/>
          </a:ln>
        </p:spPr>
      </p:pic>
      <p:sp>
        <p:nvSpPr>
          <p:cNvPr id="10" name="TextBox 7">
            <a:extLst>
              <a:ext uri="{FF2B5EF4-FFF2-40B4-BE49-F238E27FC236}">
                <a16:creationId xmlns:a16="http://schemas.microsoft.com/office/drawing/2014/main" id="{FE0941FB-F626-225B-03AE-BA98CCDBB7F7}"/>
              </a:ext>
            </a:extLst>
          </p:cNvPr>
          <p:cNvSpPr txBox="1"/>
          <p:nvPr/>
        </p:nvSpPr>
        <p:spPr>
          <a:xfrm>
            <a:off x="2534216" y="3136854"/>
            <a:ext cx="4330969"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____________________________</a:t>
            </a:r>
          </a:p>
        </p:txBody>
      </p:sp>
      <p:sp>
        <p:nvSpPr>
          <p:cNvPr id="11" name="TextBox 7">
            <a:extLst>
              <a:ext uri="{FF2B5EF4-FFF2-40B4-BE49-F238E27FC236}">
                <a16:creationId xmlns:a16="http://schemas.microsoft.com/office/drawing/2014/main" id="{C4133240-B6C7-6404-74A7-EB9CC3DDFC14}"/>
              </a:ext>
            </a:extLst>
          </p:cNvPr>
          <p:cNvSpPr txBox="1"/>
          <p:nvPr/>
        </p:nvSpPr>
        <p:spPr>
          <a:xfrm>
            <a:off x="2705096" y="3687151"/>
            <a:ext cx="3733800"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It’s Mai’s.</a:t>
            </a:r>
          </a:p>
        </p:txBody>
      </p:sp>
      <p:sp>
        <p:nvSpPr>
          <p:cNvPr id="13" name="TextBox 14"/>
          <p:cNvSpPr txBox="1"/>
          <p:nvPr/>
        </p:nvSpPr>
        <p:spPr>
          <a:xfrm>
            <a:off x="2692062" y="2776210"/>
            <a:ext cx="4015275" cy="721288"/>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Whose pencil sharpener is this?</a:t>
            </a:r>
          </a:p>
        </p:txBody>
      </p:sp>
      <p:sp>
        <p:nvSpPr>
          <p:cNvPr id="15" name="Rectangle: Rounded Corners 14">
            <a:extLst>
              <a:ext uri="{FF2B5EF4-FFF2-40B4-BE49-F238E27FC236}">
                <a16:creationId xmlns:a16="http://schemas.microsoft.com/office/drawing/2014/main" id="{CC649CFE-1F52-7833-732C-CC590632D425}"/>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7/8</a:t>
            </a:r>
          </a:p>
        </p:txBody>
      </p:sp>
    </p:spTree>
    <p:extLst>
      <p:ext uri="{BB962C8B-B14F-4D97-AF65-F5344CB8AC3E}">
        <p14:creationId xmlns:p14="http://schemas.microsoft.com/office/powerpoint/2010/main" val="248820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1A8F3-880B-9F73-9BB3-8C12525D8EAA}"/>
              </a:ext>
            </a:extLst>
          </p:cNvPr>
          <p:cNvPicPr>
            <a:picLocks noChangeAspect="1"/>
          </p:cNvPicPr>
          <p:nvPr/>
        </p:nvPicPr>
        <p:blipFill>
          <a:blip r:embed="rId3"/>
          <a:stretch>
            <a:fillRect/>
          </a:stretch>
        </p:blipFill>
        <p:spPr>
          <a:xfrm>
            <a:off x="0" y="0"/>
            <a:ext cx="9144000" cy="516255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4"/>
          <a:stretch>
            <a:fillRect/>
          </a:stretch>
        </p:blipFill>
        <p:spPr>
          <a:xfrm>
            <a:off x="0" y="-2806"/>
            <a:ext cx="9144000" cy="5146306"/>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5"/>
          <a:srcRect/>
          <a:stretch>
            <a:fillRect/>
          </a:stretch>
        </p:blipFill>
        <p:spPr>
          <a:xfrm rot="-3697165" flipH="1">
            <a:off x="-370161" y="4380203"/>
            <a:ext cx="1769022" cy="1057843"/>
          </a:xfrm>
          <a:prstGeom prst="rect">
            <a:avLst/>
          </a:prstGeom>
        </p:spPr>
      </p:pic>
      <p:sp>
        <p:nvSpPr>
          <p:cNvPr id="4" name="Freeform 4"/>
          <p:cNvSpPr/>
          <p:nvPr/>
        </p:nvSpPr>
        <p:spPr>
          <a:xfrm>
            <a:off x="6710678" y="2661416"/>
            <a:ext cx="1989274" cy="3045562"/>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sz="900" dirty="0"/>
          </a:p>
        </p:txBody>
      </p:sp>
      <p:pic>
        <p:nvPicPr>
          <p:cNvPr id="5" name="Picture 5"/>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8" name="Picture 8"/>
          <p:cNvPicPr>
            <a:picLocks noChangeAspect="1"/>
          </p:cNvPicPr>
          <p:nvPr/>
        </p:nvPicPr>
        <p:blipFill>
          <a:blip r:embed="rId7"/>
          <a:srcRect/>
          <a:stretch>
            <a:fillRect/>
          </a:stretch>
        </p:blipFill>
        <p:spPr>
          <a:xfrm rot="-5400000">
            <a:off x="1597187" y="-32754"/>
            <a:ext cx="4215918" cy="5310125"/>
          </a:xfrm>
          <a:prstGeom prst="rect">
            <a:avLst/>
          </a:prstGeom>
        </p:spPr>
      </p:pic>
      <p:pic>
        <p:nvPicPr>
          <p:cNvPr id="10" name="Bùi Liễu 0968142780">
            <a:extLst>
              <a:ext uri="{FF2B5EF4-FFF2-40B4-BE49-F238E27FC236}">
                <a16:creationId xmlns:a16="http://schemas.microsoft.com/office/drawing/2014/main" id="{1BE9FAAA-4348-5F45-0461-6946F5D57E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4" r="-364"/>
          <a:stretch/>
        </p:blipFill>
        <p:spPr>
          <a:xfrm>
            <a:off x="2427144" y="1003714"/>
            <a:ext cx="2481755" cy="1577561"/>
          </a:xfrm>
          <a:prstGeom prst="roundRect">
            <a:avLst/>
          </a:prstGeom>
          <a:ln w="12700">
            <a:solidFill>
              <a:schemeClr val="accent1"/>
            </a:solidFill>
            <a:prstDash val="sysDash"/>
          </a:ln>
        </p:spPr>
      </p:pic>
      <p:sp>
        <p:nvSpPr>
          <p:cNvPr id="18" name="TextBox 7">
            <a:extLst>
              <a:ext uri="{FF2B5EF4-FFF2-40B4-BE49-F238E27FC236}">
                <a16:creationId xmlns:a16="http://schemas.microsoft.com/office/drawing/2014/main" id="{6B4E2B4A-CA97-124E-B3BD-4DAF4ADAA80C}"/>
              </a:ext>
            </a:extLst>
          </p:cNvPr>
          <p:cNvSpPr txBox="1"/>
          <p:nvPr/>
        </p:nvSpPr>
        <p:spPr>
          <a:xfrm>
            <a:off x="1955099" y="3250099"/>
            <a:ext cx="3733800"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It’s Bill’s.</a:t>
            </a:r>
          </a:p>
        </p:txBody>
      </p:sp>
      <p:sp>
        <p:nvSpPr>
          <p:cNvPr id="19" name="TextBox 14">
            <a:extLst>
              <a:ext uri="{FF2B5EF4-FFF2-40B4-BE49-F238E27FC236}">
                <a16:creationId xmlns:a16="http://schemas.microsoft.com/office/drawing/2014/main" id="{58B40807-257C-E82F-B47C-B8173B2248F9}"/>
              </a:ext>
            </a:extLst>
          </p:cNvPr>
          <p:cNvSpPr txBox="1"/>
          <p:nvPr/>
        </p:nvSpPr>
        <p:spPr>
          <a:xfrm>
            <a:off x="1697508" y="2805510"/>
            <a:ext cx="4015275" cy="359073"/>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Whose crayon is this?</a:t>
            </a:r>
          </a:p>
        </p:txBody>
      </p:sp>
      <p:sp>
        <p:nvSpPr>
          <p:cNvPr id="20" name="Rectangle: Rounded Corners 19">
            <a:extLst>
              <a:ext uri="{FF2B5EF4-FFF2-40B4-BE49-F238E27FC236}">
                <a16:creationId xmlns:a16="http://schemas.microsoft.com/office/drawing/2014/main" id="{67DF052A-0254-05A3-7826-7CABDEB74912}"/>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8/8</a:t>
            </a:r>
          </a:p>
        </p:txBody>
      </p:sp>
      <p:sp>
        <p:nvSpPr>
          <p:cNvPr id="21" name="TextBox 7">
            <a:extLst>
              <a:ext uri="{FF2B5EF4-FFF2-40B4-BE49-F238E27FC236}">
                <a16:creationId xmlns:a16="http://schemas.microsoft.com/office/drawing/2014/main" id="{06BF155F-0587-8B90-09CB-211FAD09CFDE}"/>
              </a:ext>
            </a:extLst>
          </p:cNvPr>
          <p:cNvSpPr txBox="1"/>
          <p:nvPr/>
        </p:nvSpPr>
        <p:spPr>
          <a:xfrm>
            <a:off x="1626750" y="-22993"/>
            <a:ext cx="4330969"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_________________________</a:t>
            </a:r>
          </a:p>
        </p:txBody>
      </p:sp>
    </p:spTree>
    <p:extLst>
      <p:ext uri="{BB962C8B-B14F-4D97-AF65-F5344CB8AC3E}">
        <p14:creationId xmlns:p14="http://schemas.microsoft.com/office/powerpoint/2010/main" val="4696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7E4926-B729-CAE4-FA0A-44DCDA4D0DD9}"/>
              </a:ext>
            </a:extLst>
          </p:cNvPr>
          <p:cNvPicPr>
            <a:picLocks noChangeAspect="1"/>
          </p:cNvPicPr>
          <p:nvPr/>
        </p:nvPicPr>
        <p:blipFill>
          <a:blip r:embed="rId3"/>
          <a:stretch>
            <a:fillRect/>
          </a:stretch>
        </p:blipFill>
        <p:spPr>
          <a:xfrm>
            <a:off x="0" y="-2806"/>
            <a:ext cx="9144000" cy="5146306"/>
          </a:xfrm>
          <a:prstGeom prst="rect">
            <a:avLst/>
          </a:prstGeom>
        </p:spPr>
      </p:pic>
      <p:pic>
        <p:nvPicPr>
          <p:cNvPr id="2" name="Picture 2"/>
          <p:cNvPicPr>
            <a:picLocks noChangeAspect="1"/>
          </p:cNvPicPr>
          <p:nvPr/>
        </p:nvPicPr>
        <p:blipFill>
          <a:blip r:embed="rId4"/>
          <a:srcRect/>
          <a:stretch>
            <a:fillRect/>
          </a:stretch>
        </p:blipFill>
        <p:spPr>
          <a:xfrm>
            <a:off x="514350" y="201027"/>
            <a:ext cx="5021472" cy="4741446"/>
          </a:xfrm>
          <a:prstGeom prst="rect">
            <a:avLst/>
          </a:prstGeom>
        </p:spPr>
      </p:pic>
      <p:sp>
        <p:nvSpPr>
          <p:cNvPr id="3" name="Freeform 3"/>
          <p:cNvSpPr/>
          <p:nvPr/>
        </p:nvSpPr>
        <p:spPr>
          <a:xfrm>
            <a:off x="6102180" y="3274847"/>
            <a:ext cx="4134474" cy="4134474"/>
          </a:xfrm>
          <a:custGeom>
            <a:avLst/>
            <a:gdLst/>
            <a:ahLst/>
            <a:cxnLst/>
            <a:rect l="l" t="t" r="r" b="b"/>
            <a:pathLst>
              <a:path w="8268947" h="8268947">
                <a:moveTo>
                  <a:pt x="0" y="0"/>
                </a:moveTo>
                <a:lnTo>
                  <a:pt x="8268947" y="0"/>
                </a:lnTo>
                <a:lnTo>
                  <a:pt x="8268947" y="8268947"/>
                </a:lnTo>
                <a:lnTo>
                  <a:pt x="0" y="82689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900" dirty="0"/>
          </a:p>
        </p:txBody>
      </p:sp>
      <p:sp>
        <p:nvSpPr>
          <p:cNvPr id="4" name="Freeform 4"/>
          <p:cNvSpPr/>
          <p:nvPr/>
        </p:nvSpPr>
        <p:spPr>
          <a:xfrm>
            <a:off x="6705961" y="1756047"/>
            <a:ext cx="1923690" cy="2827184"/>
          </a:xfrm>
          <a:custGeom>
            <a:avLst/>
            <a:gdLst/>
            <a:ahLst/>
            <a:cxnLst/>
            <a:rect l="l" t="t" r="r" b="b"/>
            <a:pathLst>
              <a:path w="3847379" h="5654368">
                <a:moveTo>
                  <a:pt x="0" y="0"/>
                </a:moveTo>
                <a:lnTo>
                  <a:pt x="3847379" y="0"/>
                </a:lnTo>
                <a:lnTo>
                  <a:pt x="3847379" y="5654368"/>
                </a:lnTo>
                <a:lnTo>
                  <a:pt x="0" y="5654368"/>
                </a:lnTo>
                <a:lnTo>
                  <a:pt x="0" y="0"/>
                </a:lnTo>
                <a:close/>
              </a:path>
            </a:pathLst>
          </a:custGeom>
          <a:blipFill>
            <a:blip r:embed="rId7"/>
            <a:stretch>
              <a:fillRect/>
            </a:stretch>
          </a:blipFill>
        </p:spPr>
        <p:txBody>
          <a:bodyPr/>
          <a:lstStyle/>
          <a:p>
            <a:endParaRPr lang="en-US" sz="900" dirty="0"/>
          </a:p>
        </p:txBody>
      </p:sp>
      <p:pic>
        <p:nvPicPr>
          <p:cNvPr id="5" name="Picture 5"/>
          <p:cNvPicPr>
            <a:picLocks noChangeAspect="1"/>
          </p:cNvPicPr>
          <p:nvPr/>
        </p:nvPicPr>
        <p:blipFill>
          <a:blip r:embed="rId8"/>
          <a:srcRect/>
          <a:stretch>
            <a:fillRect/>
          </a:stretch>
        </p:blipFill>
        <p:spPr>
          <a:xfrm>
            <a:off x="8024923" y="128328"/>
            <a:ext cx="1658093" cy="991509"/>
          </a:xfrm>
          <a:prstGeom prst="rect">
            <a:avLst/>
          </a:prstGeom>
        </p:spPr>
      </p:pic>
      <p:sp>
        <p:nvSpPr>
          <p:cNvPr id="6" name="TextBox 6"/>
          <p:cNvSpPr txBox="1"/>
          <p:nvPr/>
        </p:nvSpPr>
        <p:spPr>
          <a:xfrm>
            <a:off x="1507919" y="2162241"/>
            <a:ext cx="2828720" cy="846386"/>
          </a:xfrm>
          <a:prstGeom prst="rect">
            <a:avLst/>
          </a:prstGeom>
        </p:spPr>
        <p:txBody>
          <a:bodyPr lIns="0" tIns="0" rIns="0" bIns="0" rtlCol="0" anchor="t">
            <a:spAutoFit/>
          </a:bodyPr>
          <a:lstStyle/>
          <a:p>
            <a:pPr algn="ctr">
              <a:lnSpc>
                <a:spcPts val="3300"/>
              </a:lnSpc>
              <a:spcBef>
                <a:spcPct val="0"/>
              </a:spcBef>
            </a:pPr>
            <a:r>
              <a:rPr lang="en-US" sz="3600" dirty="0">
                <a:solidFill>
                  <a:srgbClr val="342E5D"/>
                </a:solidFill>
                <a:latin typeface="Segoe UI Black" panose="020B0A02040204020203" pitchFamily="34" charset="0"/>
                <a:ea typeface="Segoe UI Black" panose="020B0A02040204020203" pitchFamily="34" charset="0"/>
              </a:rPr>
              <a:t>Let's have a great class!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applause.wav"/>
          </p:stSnd>
        </p:sndAc>
      </p:transition>
    </mc:Choice>
    <mc:Fallback xmlns="">
      <p:transition spd="slow">
        <p:fade/>
        <p:sndAc>
          <p:stSnd>
            <p:snd r:embed="rId9" name="applause.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97FBE5-B19B-F70A-A235-A3CF42A9DCA0}"/>
              </a:ext>
            </a:extLst>
          </p:cNvPr>
          <p:cNvPicPr>
            <a:picLocks noChangeAspect="1"/>
          </p:cNvPicPr>
          <p:nvPr/>
        </p:nvPicPr>
        <p:blipFill>
          <a:blip r:embed="rId2"/>
          <a:stretch>
            <a:fillRect/>
          </a:stretch>
        </p:blipFill>
        <p:spPr>
          <a:xfrm>
            <a:off x="0" y="-2806"/>
            <a:ext cx="9144000" cy="5146306"/>
          </a:xfrm>
          <a:prstGeom prst="rect">
            <a:avLst/>
          </a:prstGeom>
        </p:spPr>
      </p:pic>
      <p:sp>
        <p:nvSpPr>
          <p:cNvPr id="2" name="Freeform 2"/>
          <p:cNvSpPr/>
          <p:nvPr/>
        </p:nvSpPr>
        <p:spPr>
          <a:xfrm rot="-9795544">
            <a:off x="7679100" y="3928050"/>
            <a:ext cx="2385321" cy="2430901"/>
          </a:xfrm>
          <a:custGeom>
            <a:avLst/>
            <a:gdLst/>
            <a:ahLst/>
            <a:cxnLst/>
            <a:rect l="l" t="t" r="r" b="b"/>
            <a:pathLst>
              <a:path w="4770642" h="4861801">
                <a:moveTo>
                  <a:pt x="0" y="0"/>
                </a:moveTo>
                <a:lnTo>
                  <a:pt x="4770642" y="0"/>
                </a:lnTo>
                <a:lnTo>
                  <a:pt x="4770642" y="4861800"/>
                </a:lnTo>
                <a:lnTo>
                  <a:pt x="0" y="4861800"/>
                </a:lnTo>
                <a:lnTo>
                  <a:pt x="0" y="0"/>
                </a:lnTo>
                <a:close/>
              </a:path>
            </a:pathLst>
          </a:custGeom>
          <a:blipFill>
            <a:blip r:embed="rId3"/>
            <a:stretch>
              <a:fillRect/>
            </a:stretch>
          </a:blipFill>
        </p:spPr>
        <p:txBody>
          <a:bodyPr/>
          <a:lstStyle/>
          <a:p>
            <a:endParaRPr lang="en-US" sz="900" dirty="0"/>
          </a:p>
        </p:txBody>
      </p:sp>
      <p:sp>
        <p:nvSpPr>
          <p:cNvPr id="4" name="Freeform 4"/>
          <p:cNvSpPr/>
          <p:nvPr/>
        </p:nvSpPr>
        <p:spPr>
          <a:xfrm rot="-9795544">
            <a:off x="-920421" y="-701100"/>
            <a:ext cx="2385321" cy="2430901"/>
          </a:xfrm>
          <a:custGeom>
            <a:avLst/>
            <a:gdLst/>
            <a:ahLst/>
            <a:cxnLst/>
            <a:rect l="l" t="t" r="r" b="b"/>
            <a:pathLst>
              <a:path w="4770642" h="4861801">
                <a:moveTo>
                  <a:pt x="0" y="0"/>
                </a:moveTo>
                <a:lnTo>
                  <a:pt x="4770642" y="0"/>
                </a:lnTo>
                <a:lnTo>
                  <a:pt x="4770642" y="4861800"/>
                </a:lnTo>
                <a:lnTo>
                  <a:pt x="0" y="4861800"/>
                </a:lnTo>
                <a:lnTo>
                  <a:pt x="0" y="0"/>
                </a:lnTo>
                <a:close/>
              </a:path>
            </a:pathLst>
          </a:custGeom>
          <a:blipFill>
            <a:blip r:embed="rId3"/>
            <a:stretch>
              <a:fillRect/>
            </a:stretch>
          </a:blipFill>
        </p:spPr>
        <p:txBody>
          <a:bodyPr/>
          <a:lstStyle/>
          <a:p>
            <a:endParaRPr lang="en-US" sz="900" dirty="0"/>
          </a:p>
        </p:txBody>
      </p:sp>
      <p:pic>
        <p:nvPicPr>
          <p:cNvPr id="5" name="Picture 5"/>
          <p:cNvPicPr>
            <a:picLocks noChangeAspect="1"/>
          </p:cNvPicPr>
          <p:nvPr/>
        </p:nvPicPr>
        <p:blipFill>
          <a:blip r:embed="rId4">
            <a:alphaModFix amt="39000"/>
          </a:blip>
          <a:srcRect/>
          <a:stretch>
            <a:fillRect/>
          </a:stretch>
        </p:blipFill>
        <p:spPr>
          <a:xfrm>
            <a:off x="514350" y="2949110"/>
            <a:ext cx="1629639" cy="1680041"/>
          </a:xfrm>
          <a:prstGeom prst="rect">
            <a:avLst/>
          </a:prstGeom>
        </p:spPr>
      </p:pic>
      <p:pic>
        <p:nvPicPr>
          <p:cNvPr id="6" name="Picture 6"/>
          <p:cNvPicPr>
            <a:picLocks noChangeAspect="1"/>
          </p:cNvPicPr>
          <p:nvPr/>
        </p:nvPicPr>
        <p:blipFill>
          <a:blip r:embed="rId4">
            <a:alphaModFix amt="39000"/>
          </a:blip>
          <a:srcRect/>
          <a:stretch>
            <a:fillRect/>
          </a:stretch>
        </p:blipFill>
        <p:spPr>
          <a:xfrm>
            <a:off x="6919015" y="514350"/>
            <a:ext cx="1710636" cy="1763542"/>
          </a:xfrm>
          <a:prstGeom prst="rect">
            <a:avLst/>
          </a:prstGeom>
        </p:spPr>
      </p:pic>
      <p:grpSp>
        <p:nvGrpSpPr>
          <p:cNvPr id="9" name="Group 8">
            <a:extLst>
              <a:ext uri="{FF2B5EF4-FFF2-40B4-BE49-F238E27FC236}">
                <a16:creationId xmlns:a16="http://schemas.microsoft.com/office/drawing/2014/main" id="{1E11A948-803A-05E9-EE6B-435DE509BE80}"/>
              </a:ext>
            </a:extLst>
          </p:cNvPr>
          <p:cNvGrpSpPr/>
          <p:nvPr/>
        </p:nvGrpSpPr>
        <p:grpSpPr>
          <a:xfrm>
            <a:off x="2984433" y="984239"/>
            <a:ext cx="4409106" cy="3175021"/>
            <a:chOff x="2984433" y="984239"/>
            <a:chExt cx="4409106" cy="3175021"/>
          </a:xfrm>
        </p:grpSpPr>
        <p:pic>
          <p:nvPicPr>
            <p:cNvPr id="3" name="Picture 3"/>
            <p:cNvPicPr>
              <a:picLocks noChangeAspect="1"/>
            </p:cNvPicPr>
            <p:nvPr/>
          </p:nvPicPr>
          <p:blipFill>
            <a:blip r:embed="rId5"/>
            <a:srcRect/>
            <a:stretch>
              <a:fillRect/>
            </a:stretch>
          </p:blipFill>
          <p:spPr>
            <a:xfrm>
              <a:off x="3060880" y="984239"/>
              <a:ext cx="4332659" cy="3175021"/>
            </a:xfrm>
            <a:prstGeom prst="rect">
              <a:avLst/>
            </a:prstGeom>
          </p:spPr>
        </p:pic>
        <p:pic>
          <p:nvPicPr>
            <p:cNvPr id="8" name="Picture 7">
              <a:extLst>
                <a:ext uri="{FF2B5EF4-FFF2-40B4-BE49-F238E27FC236}">
                  <a16:creationId xmlns:a16="http://schemas.microsoft.com/office/drawing/2014/main" id="{882418B3-4A24-FDB4-D508-6BA6663BA9B4}"/>
                </a:ext>
              </a:extLst>
            </p:cNvPr>
            <p:cNvPicPr>
              <a:picLocks noChangeAspect="1"/>
            </p:cNvPicPr>
            <p:nvPr/>
          </p:nvPicPr>
          <p:blipFill>
            <a:blip r:embed="rId2"/>
            <a:stretch>
              <a:fillRect/>
            </a:stretch>
          </p:blipFill>
          <p:spPr>
            <a:xfrm>
              <a:off x="2984433" y="2021827"/>
              <a:ext cx="3268536" cy="1510709"/>
            </a:xfrm>
            <a:prstGeom prst="roundRect">
              <a:avLst>
                <a:gd name="adj" fmla="val 50000"/>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5081A3-110D-212C-97B7-1EC8A83952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122" y="-29382"/>
            <a:ext cx="9171122" cy="5172882"/>
          </a:xfrm>
          <a:prstGeom prst="rect">
            <a:avLst/>
          </a:prstGeom>
        </p:spPr>
      </p:pic>
      <p:sp>
        <p:nvSpPr>
          <p:cNvPr id="2" name="Bùi Liễu 0968142780"/>
          <p:cNvSpPr txBox="1"/>
          <p:nvPr/>
        </p:nvSpPr>
        <p:spPr>
          <a:xfrm>
            <a:off x="1513879" y="691726"/>
            <a:ext cx="1581839" cy="500137"/>
          </a:xfrm>
          <a:prstGeom prst="rect">
            <a:avLst/>
          </a:prstGeom>
          <a:noFill/>
        </p:spPr>
        <p:txBody>
          <a:bodyPr wrap="square" lIns="68580" tIns="34290" rIns="68580" bIns="34290" rtlCol="0">
            <a:spAutoFit/>
          </a:bodyPr>
          <a:lstStyle/>
          <a:p>
            <a:pPr algn="ctr"/>
            <a:r>
              <a:rPr lang="en-US" sz="2800" dirty="0">
                <a:solidFill>
                  <a:schemeClr val="bg1"/>
                </a:solidFill>
                <a:latin typeface="Berlin Sans FB" panose="020E0602020502020306" pitchFamily="34" charset="0"/>
              </a:rPr>
              <a:t>Unit 8</a:t>
            </a:r>
          </a:p>
        </p:txBody>
      </p:sp>
      <p:sp>
        <p:nvSpPr>
          <p:cNvPr id="3" name="Bùi Liễu 0968142780"/>
          <p:cNvSpPr txBox="1"/>
          <p:nvPr/>
        </p:nvSpPr>
        <p:spPr>
          <a:xfrm>
            <a:off x="1034460" y="361950"/>
            <a:ext cx="7271340" cy="500137"/>
          </a:xfrm>
          <a:prstGeom prst="rect">
            <a:avLst/>
          </a:prstGeom>
          <a:noFill/>
        </p:spPr>
        <p:txBody>
          <a:bodyPr wrap="square" lIns="68580" tIns="34290" rIns="68580" bIns="34290" rtlCol="0">
            <a:spAutoFit/>
          </a:bodyPr>
          <a:lstStyle/>
          <a:p>
            <a:pPr algn="ctr"/>
            <a:r>
              <a:rPr lang="en-US" sz="2800" dirty="0">
                <a:solidFill>
                  <a:schemeClr val="bg1"/>
                </a:solidFill>
                <a:latin typeface="Berlin Sans FB" panose="020E0602020502020306" pitchFamily="34" charset="0"/>
              </a:rPr>
              <a:t>Monday,</a:t>
            </a:r>
            <a:r>
              <a:rPr lang="vi-VN" sz="2800" dirty="0">
                <a:solidFill>
                  <a:schemeClr val="bg1"/>
                </a:solidFill>
                <a:latin typeface="Berlin Sans FB" panose="020E0602020502020306" pitchFamily="34" charset="0"/>
              </a:rPr>
              <a:t> </a:t>
            </a:r>
            <a:r>
              <a:rPr lang="en-US" sz="2800" dirty="0">
                <a:solidFill>
                  <a:schemeClr val="bg1"/>
                </a:solidFill>
                <a:latin typeface="Berlin Sans FB" panose="020E0602020502020306" pitchFamily="34" charset="0"/>
              </a:rPr>
              <a:t>August 18</a:t>
            </a:r>
            <a:r>
              <a:rPr lang="en-US" sz="2800" baseline="30000" dirty="0">
                <a:solidFill>
                  <a:schemeClr val="bg1"/>
                </a:solidFill>
                <a:latin typeface="Berlin Sans FB" panose="020E0602020502020306" pitchFamily="34" charset="0"/>
              </a:rPr>
              <a:t>th</a:t>
            </a:r>
            <a:r>
              <a:rPr lang="en-US" sz="2800" dirty="0">
                <a:solidFill>
                  <a:schemeClr val="bg1"/>
                </a:solidFill>
                <a:latin typeface="Berlin Sans FB" panose="020E0602020502020306" pitchFamily="34" charset="0"/>
              </a:rPr>
              <a:t> 2024</a:t>
            </a:r>
          </a:p>
        </p:txBody>
      </p:sp>
      <p:sp>
        <p:nvSpPr>
          <p:cNvPr id="7" name="Bùi Liễu 0968142780"/>
          <p:cNvSpPr txBox="1"/>
          <p:nvPr/>
        </p:nvSpPr>
        <p:spPr>
          <a:xfrm>
            <a:off x="2667000" y="1538213"/>
            <a:ext cx="3640492" cy="500137"/>
          </a:xfrm>
          <a:prstGeom prst="rect">
            <a:avLst/>
          </a:prstGeom>
          <a:noFill/>
        </p:spPr>
        <p:txBody>
          <a:bodyPr wrap="square" lIns="68580" tIns="34290" rIns="68580" bIns="34290" rtlCol="0">
            <a:spAutoFit/>
          </a:bodyPr>
          <a:lstStyle/>
          <a:p>
            <a:pPr algn="ctr"/>
            <a:r>
              <a:rPr lang="en-US" sz="2800" dirty="0">
                <a:solidFill>
                  <a:schemeClr val="bg1"/>
                </a:solidFill>
                <a:latin typeface="Berlin Sans FB" panose="020E0602020502020306" pitchFamily="34" charset="0"/>
              </a:rPr>
              <a:t>Lesson 3 </a:t>
            </a:r>
          </a:p>
        </p:txBody>
      </p:sp>
      <p:sp>
        <p:nvSpPr>
          <p:cNvPr id="6" name="Bùi Liễu 0968142780"/>
          <p:cNvSpPr/>
          <p:nvPr/>
        </p:nvSpPr>
        <p:spPr>
          <a:xfrm>
            <a:off x="2389507" y="976521"/>
            <a:ext cx="4552721" cy="707886"/>
          </a:xfrm>
          <a:prstGeom prst="rect">
            <a:avLst/>
          </a:prstGeom>
          <a:noFill/>
        </p:spPr>
        <p:txBody>
          <a:bodyPr wrap="none" lIns="91440" tIns="45720" rIns="91440" bIns="45720">
            <a:spAutoFit/>
          </a:bodyPr>
          <a:lstStyle/>
          <a:p>
            <a:pPr algn="ctr"/>
            <a:r>
              <a:rPr lang="en-US" sz="4000" b="1" dirty="0">
                <a:ln w="12700" cmpd="sng">
                  <a:solidFill>
                    <a:srgbClr val="FFFF00"/>
                  </a:solidFill>
                  <a:prstDash val="solid"/>
                </a:ln>
                <a:solidFill>
                  <a:srgbClr val="F67E1A"/>
                </a:solidFill>
                <a:latin typeface="Cooper Black" panose="0208090404030B020404" pitchFamily="18" charset="0"/>
              </a:rPr>
              <a:t>In our classroom</a:t>
            </a:r>
          </a:p>
        </p:txBody>
      </p:sp>
    </p:spTree>
    <p:extLst>
      <p:ext uri="{BB962C8B-B14F-4D97-AF65-F5344CB8AC3E}">
        <p14:creationId xmlns:p14="http://schemas.microsoft.com/office/powerpoint/2010/main" val="39959351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ùi Liễu 0968142780">
            <a:extLst>
              <a:ext uri="{FF2B5EF4-FFF2-40B4-BE49-F238E27FC236}">
                <a16:creationId xmlns:a16="http://schemas.microsoft.com/office/drawing/2014/main" id="{7E6F50EF-1C6E-86EE-F2B7-030DAD0992F2}"/>
              </a:ext>
            </a:extLst>
          </p:cNvPr>
          <p:cNvSpPr txBox="1"/>
          <p:nvPr/>
        </p:nvSpPr>
        <p:spPr>
          <a:xfrm>
            <a:off x="2257425" y="189677"/>
            <a:ext cx="4629150" cy="807913"/>
          </a:xfrm>
          <a:prstGeom prst="rect">
            <a:avLst/>
          </a:prstGeom>
          <a:noFill/>
        </p:spPr>
        <p:txBody>
          <a:bodyPr wrap="square" lIns="68580" tIns="34290" rIns="68580" bIns="34290" rtlCol="0">
            <a:spAutoFit/>
          </a:bodyPr>
          <a:lstStyle/>
          <a:p>
            <a:pPr algn="ctr"/>
            <a:r>
              <a:rPr lang="en-US" sz="4800" b="1" dirty="0">
                <a:ln w="12700">
                  <a:noFill/>
                  <a:prstDash val="solid"/>
                </a:ln>
                <a:solidFill>
                  <a:srgbClr val="FF6600"/>
                </a:solidFill>
                <a:effectLst>
                  <a:outerShdw blurRad="38100" dist="38100" dir="2700000" algn="tl">
                    <a:srgbClr val="000000">
                      <a:alpha val="43137"/>
                    </a:srgbClr>
                  </a:outerShdw>
                </a:effectLst>
                <a:latin typeface="Cooper Black" panose="0208090404030B020404" pitchFamily="18" charset="0"/>
              </a:rPr>
              <a:t>Contents</a:t>
            </a:r>
          </a:p>
        </p:txBody>
      </p:sp>
      <p:sp>
        <p:nvSpPr>
          <p:cNvPr id="2" name="Bùi Liễu">
            <a:extLst>
              <a:ext uri="{FF2B5EF4-FFF2-40B4-BE49-F238E27FC236}">
                <a16:creationId xmlns:a16="http://schemas.microsoft.com/office/drawing/2014/main" id="{EC67308D-21A4-4A89-EEA0-462EB9D8E830}"/>
              </a:ext>
            </a:extLst>
          </p:cNvPr>
          <p:cNvSpPr txBox="1">
            <a:spLocks/>
          </p:cNvSpPr>
          <p:nvPr/>
        </p:nvSpPr>
        <p:spPr>
          <a:xfrm>
            <a:off x="3096937" y="1328479"/>
            <a:ext cx="3800155" cy="577800"/>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Read and answer.</a:t>
            </a:r>
          </a:p>
        </p:txBody>
      </p:sp>
      <p:pic>
        <p:nvPicPr>
          <p:cNvPr id="3" name="Facebook: Bùi Liễu">
            <a:extLst>
              <a:ext uri="{FF2B5EF4-FFF2-40B4-BE49-F238E27FC236}">
                <a16:creationId xmlns:a16="http://schemas.microsoft.com/office/drawing/2014/main" id="{FCFCC426-A77A-7D8C-DF1D-2BDB99947E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57425" y="1328479"/>
            <a:ext cx="701505" cy="674114"/>
          </a:xfrm>
          <a:prstGeom prst="rect">
            <a:avLst/>
          </a:prstGeom>
        </p:spPr>
      </p:pic>
      <p:sp>
        <p:nvSpPr>
          <p:cNvPr id="4" name="Bùi Liễu">
            <a:extLst>
              <a:ext uri="{FF2B5EF4-FFF2-40B4-BE49-F238E27FC236}">
                <a16:creationId xmlns:a16="http://schemas.microsoft.com/office/drawing/2014/main" id="{D6D601E0-1974-9614-92FA-AC71E048E237}"/>
              </a:ext>
            </a:extLst>
          </p:cNvPr>
          <p:cNvSpPr txBox="1">
            <a:spLocks/>
          </p:cNvSpPr>
          <p:nvPr/>
        </p:nvSpPr>
        <p:spPr>
          <a:xfrm>
            <a:off x="3276600" y="2191346"/>
            <a:ext cx="3987296" cy="577800"/>
          </a:xfrm>
          <a:prstGeom prst="rect">
            <a:avLst/>
          </a:prstGeom>
          <a:ln>
            <a:noFill/>
          </a:ln>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Look and write.</a:t>
            </a:r>
          </a:p>
        </p:txBody>
      </p:sp>
      <p:pic>
        <p:nvPicPr>
          <p:cNvPr id="5" name="Facebook: Bùi Liễu">
            <a:extLst>
              <a:ext uri="{FF2B5EF4-FFF2-40B4-BE49-F238E27FC236}">
                <a16:creationId xmlns:a16="http://schemas.microsoft.com/office/drawing/2014/main" id="{B3A40475-639A-1536-8B23-CC666DD333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98884" y="2114550"/>
            <a:ext cx="728775" cy="682120"/>
          </a:xfrm>
          <a:prstGeom prst="rect">
            <a:avLst/>
          </a:prstGeom>
        </p:spPr>
      </p:pic>
      <p:sp>
        <p:nvSpPr>
          <p:cNvPr id="6" name="Bùi Liễu">
            <a:extLst>
              <a:ext uri="{FF2B5EF4-FFF2-40B4-BE49-F238E27FC236}">
                <a16:creationId xmlns:a16="http://schemas.microsoft.com/office/drawing/2014/main" id="{2168DDBC-14AC-EC12-3C51-AB9D8AD96445}"/>
              </a:ext>
            </a:extLst>
          </p:cNvPr>
          <p:cNvSpPr txBox="1">
            <a:spLocks/>
          </p:cNvSpPr>
          <p:nvPr/>
        </p:nvSpPr>
        <p:spPr>
          <a:xfrm>
            <a:off x="3624423" y="2979128"/>
            <a:ext cx="1895154" cy="547249"/>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Project</a:t>
            </a:r>
          </a:p>
        </p:txBody>
      </p:sp>
      <p:pic>
        <p:nvPicPr>
          <p:cNvPr id="7" name="Facebook: Bùi Liễu">
            <a:extLst>
              <a:ext uri="{FF2B5EF4-FFF2-40B4-BE49-F238E27FC236}">
                <a16:creationId xmlns:a16="http://schemas.microsoft.com/office/drawing/2014/main" id="{F42175CF-3A8B-F1AC-EB5F-C9ABD5AB50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37338" y="2908627"/>
            <a:ext cx="756085" cy="688252"/>
          </a:xfrm>
          <a:prstGeom prst="rect">
            <a:avLst/>
          </a:prstGeom>
        </p:spPr>
      </p:pic>
    </p:spTree>
    <p:extLst>
      <p:ext uri="{BB962C8B-B14F-4D97-AF65-F5344CB8AC3E}">
        <p14:creationId xmlns:p14="http://schemas.microsoft.com/office/powerpoint/2010/main" val="15003788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476375" y="552450"/>
            <a:ext cx="6143625" cy="3276600"/>
          </a:xfrm>
          <a:prstGeom prst="rect">
            <a:avLst/>
          </a:prstGeom>
        </p:spPr>
      </p:pic>
      <p:sp>
        <p:nvSpPr>
          <p:cNvPr id="3" name="Bùi Liễu 0968142780">
            <a:extLst>
              <a:ext uri="{FF2B5EF4-FFF2-40B4-BE49-F238E27FC236}">
                <a16:creationId xmlns:a16="http://schemas.microsoft.com/office/drawing/2014/main" id="{EB01FEA5-E320-48D2-9FC0-B18DB097EE6F}"/>
              </a:ext>
            </a:extLst>
          </p:cNvPr>
          <p:cNvSpPr txBox="1"/>
          <p:nvPr/>
        </p:nvSpPr>
        <p:spPr>
          <a:xfrm>
            <a:off x="2590800" y="2343150"/>
            <a:ext cx="4495800" cy="900246"/>
          </a:xfrm>
          <a:prstGeom prst="rect">
            <a:avLst/>
          </a:prstGeom>
          <a:noFill/>
        </p:spPr>
        <p:txBody>
          <a:bodyPr wrap="square" lIns="68580" tIns="34290" rIns="68580" bIns="34290" rtlCol="0">
            <a:spAutoFit/>
          </a:bodyPr>
          <a:lstStyle/>
          <a:p>
            <a:r>
              <a:rPr lang="en-US" sz="54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Let’s play!</a:t>
            </a:r>
          </a:p>
        </p:txBody>
      </p:sp>
    </p:spTree>
    <p:extLst>
      <p:ext uri="{BB962C8B-B14F-4D97-AF65-F5344CB8AC3E}">
        <p14:creationId xmlns:p14="http://schemas.microsoft.com/office/powerpoint/2010/main" val="104794566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372600" cy="5143500"/>
          </a:xfrm>
          <a:prstGeom prst="rect">
            <a:avLst/>
          </a:prstGeom>
        </p:spPr>
      </p:pic>
      <p:pic>
        <p:nvPicPr>
          <p:cNvPr id="9" name="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885656" y="1323573"/>
            <a:ext cx="1494326" cy="1365906"/>
          </a:xfrm>
          <a:prstGeom prst="rect">
            <a:avLst/>
          </a:prstGeom>
        </p:spPr>
      </p:pic>
      <p:pic>
        <p:nvPicPr>
          <p:cNvPr id="10" name="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9079" y="1070431"/>
            <a:ext cx="1653263" cy="1653263"/>
          </a:xfrm>
          <a:prstGeom prst="rect">
            <a:avLst/>
          </a:prstGeom>
        </p:spPr>
      </p:pic>
      <p:pic>
        <p:nvPicPr>
          <p:cNvPr id="1026" name="3" descr="Game Angry Birds - Những chú chim điên - Game24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5644" y="1323572"/>
            <a:ext cx="1780067" cy="1682772"/>
          </a:xfrm>
          <a:prstGeom prst="rect">
            <a:avLst/>
          </a:prstGeom>
          <a:noFill/>
          <a:extLst>
            <a:ext uri="{909E8E84-426E-40DD-AFC4-6F175D3DCCD1}">
              <a14:hiddenFill xmlns:a14="http://schemas.microsoft.com/office/drawing/2010/main">
                <a:solidFill>
                  <a:srgbClr val="FFFFFF"/>
                </a:solidFill>
              </a14:hiddenFill>
            </a:ext>
          </a:extLst>
        </p:spPr>
      </p:pic>
      <p:pic>
        <p:nvPicPr>
          <p:cNvPr id="1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7250" y="-9797"/>
            <a:ext cx="342900" cy="342900"/>
          </a:xfrm>
          <a:prstGeom prst="rect">
            <a:avLst/>
          </a:prstGeom>
        </p:spPr>
      </p:pic>
      <p:pic>
        <p:nvPicPr>
          <p:cNvPr id="12" name="1"/>
          <p:cNvPicPr>
            <a:picLocks noChangeAspect="1"/>
          </p:cNvPicPr>
          <p:nvPr/>
        </p:nvPicPr>
        <p:blipFill rotWithShape="1">
          <a:blip r:embed="rId10">
            <a:extLst>
              <a:ext uri="{28A0092B-C50C-407E-A947-70E740481C1C}">
                <a14:useLocalDpi xmlns:a14="http://schemas.microsoft.com/office/drawing/2010/main" val="0"/>
              </a:ext>
            </a:extLst>
          </a:blip>
          <a:srcRect b="16651"/>
          <a:stretch/>
        </p:blipFill>
        <p:spPr>
          <a:xfrm>
            <a:off x="1887106" y="2164959"/>
            <a:ext cx="5357143" cy="1513665"/>
          </a:xfrm>
          <a:prstGeom prst="rect">
            <a:avLst/>
          </a:prstGeom>
        </p:spPr>
      </p:pic>
      <p:pic>
        <p:nvPicPr>
          <p:cNvPr id="4" name="Picture 3">
            <a:hlinkClick r:id="" action="ppaction://hlinkshowjump?jump=nextslide"/>
          </p:cNvPr>
          <p:cNvPicPr>
            <a:picLocks noChangeAspect="1"/>
          </p:cNvPicPr>
          <p:nvPr/>
        </p:nvPicPr>
        <p:blipFill>
          <a:blip r:embed="rId11"/>
          <a:stretch>
            <a:fillRect/>
          </a:stretch>
        </p:blipFill>
        <p:spPr>
          <a:xfrm>
            <a:off x="4393138" y="3678625"/>
            <a:ext cx="942497" cy="445164"/>
          </a:xfrm>
          <a:prstGeom prst="rect">
            <a:avLst/>
          </a:prstGeom>
        </p:spPr>
      </p:pic>
      <p:pic>
        <p:nvPicPr>
          <p:cNvPr id="13" name="Picture 12">
            <a:hlinkClick r:id="" action="ppaction://hlinkshowjump?jump=nextslide"/>
          </p:cNvPr>
          <p:cNvPicPr>
            <a:picLocks noChangeAspect="1"/>
          </p:cNvPicPr>
          <p:nvPr/>
        </p:nvPicPr>
        <p:blipFill>
          <a:blip r:embed="rId11"/>
          <a:stretch>
            <a:fillRect/>
          </a:stretch>
        </p:blipFill>
        <p:spPr>
          <a:xfrm>
            <a:off x="4393138" y="3678625"/>
            <a:ext cx="942497" cy="445164"/>
          </a:xfrm>
          <a:prstGeom prst="rect">
            <a:avLst/>
          </a:prstGeom>
        </p:spPr>
      </p:pic>
    </p:spTree>
    <p:extLst>
      <p:ext uri="{BB962C8B-B14F-4D97-AF65-F5344CB8AC3E}">
        <p14:creationId xmlns:p14="http://schemas.microsoft.com/office/powerpoint/2010/main" val="9207509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par>
                                <p:cTn id="7" presetID="26"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down)">
                                      <p:cBhvr>
                                        <p:cTn id="9" dur="434">
                                          <p:stCondLst>
                                            <p:cond delay="0"/>
                                          </p:stCondLst>
                                        </p:cTn>
                                        <p:tgtEl>
                                          <p:spTgt spid="1026"/>
                                        </p:tgtEl>
                                      </p:cBhvr>
                                    </p:animEffect>
                                    <p:anim calcmode="lin" valueType="num">
                                      <p:cBhvr>
                                        <p:cTn id="10" dur="1366"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13" dur="248" tmFilter="0, 0; 0.125,0.2665; 0.25,0.4; 0.375,0.465; 0.5,0.5;  0.625,0.535; 0.75,0.6; 0.875,0.7335; 1,1">
                                          <p:stCondLst>
                                            <p:cond delay="994"/>
                                          </p:stCondLst>
                                        </p:cTn>
                                        <p:tgtEl>
                                          <p:spTgt spid="1026"/>
                                        </p:tgtEl>
                                        <p:attrNameLst>
                                          <p:attrName>ppt_y</p:attrName>
                                        </p:attrNameLst>
                                      </p:cBhvr>
                                      <p:tavLst>
                                        <p:tav tm="0" fmla="#ppt_y-sin(pi*$)/27">
                                          <p:val>
                                            <p:fltVal val="0"/>
                                          </p:val>
                                        </p:tav>
                                        <p:tav tm="100000">
                                          <p:val>
                                            <p:fltVal val="1"/>
                                          </p:val>
                                        </p:tav>
                                      </p:tavLst>
                                    </p:anim>
                                    <p:anim calcmode="lin" valueType="num">
                                      <p:cBhvr>
                                        <p:cTn id="14" dur="124"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15" dur="20">
                                          <p:stCondLst>
                                            <p:cond delay="488"/>
                                          </p:stCondLst>
                                        </p:cTn>
                                        <p:tgtEl>
                                          <p:spTgt spid="1026"/>
                                        </p:tgtEl>
                                      </p:cBhvr>
                                      <p:to x="100000" y="60000"/>
                                    </p:animScale>
                                    <p:animScale>
                                      <p:cBhvr>
                                        <p:cTn id="16" dur="124" decel="50000">
                                          <p:stCondLst>
                                            <p:cond delay="508"/>
                                          </p:stCondLst>
                                        </p:cTn>
                                        <p:tgtEl>
                                          <p:spTgt spid="1026"/>
                                        </p:tgtEl>
                                      </p:cBhvr>
                                      <p:to x="100000" y="100000"/>
                                    </p:animScale>
                                    <p:animScale>
                                      <p:cBhvr>
                                        <p:cTn id="17" dur="20">
                                          <p:stCondLst>
                                            <p:cond delay="984"/>
                                          </p:stCondLst>
                                        </p:cTn>
                                        <p:tgtEl>
                                          <p:spTgt spid="1026"/>
                                        </p:tgtEl>
                                      </p:cBhvr>
                                      <p:to x="100000" y="80000"/>
                                    </p:animScale>
                                    <p:animScale>
                                      <p:cBhvr>
                                        <p:cTn id="18" dur="124" decel="50000">
                                          <p:stCondLst>
                                            <p:cond delay="1004"/>
                                          </p:stCondLst>
                                        </p:cTn>
                                        <p:tgtEl>
                                          <p:spTgt spid="1026"/>
                                        </p:tgtEl>
                                      </p:cBhvr>
                                      <p:to x="100000" y="100000"/>
                                    </p:animScale>
                                    <p:animScale>
                                      <p:cBhvr>
                                        <p:cTn id="19" dur="20">
                                          <p:stCondLst>
                                            <p:cond delay="1232"/>
                                          </p:stCondLst>
                                        </p:cTn>
                                        <p:tgtEl>
                                          <p:spTgt spid="1026"/>
                                        </p:tgtEl>
                                      </p:cBhvr>
                                      <p:to x="100000" y="90000"/>
                                    </p:animScale>
                                    <p:animScale>
                                      <p:cBhvr>
                                        <p:cTn id="20" dur="124" decel="50000">
                                          <p:stCondLst>
                                            <p:cond delay="1250"/>
                                          </p:stCondLst>
                                        </p:cTn>
                                        <p:tgtEl>
                                          <p:spTgt spid="1026"/>
                                        </p:tgtEl>
                                      </p:cBhvr>
                                      <p:to x="100000" y="100000"/>
                                    </p:animScale>
                                    <p:animScale>
                                      <p:cBhvr>
                                        <p:cTn id="21" dur="20">
                                          <p:stCondLst>
                                            <p:cond delay="1356"/>
                                          </p:stCondLst>
                                        </p:cTn>
                                        <p:tgtEl>
                                          <p:spTgt spid="1026"/>
                                        </p:tgtEl>
                                      </p:cBhvr>
                                      <p:to x="100000" y="95000"/>
                                    </p:animScale>
                                    <p:animScale>
                                      <p:cBhvr>
                                        <p:cTn id="22" dur="124" decel="50000">
                                          <p:stCondLst>
                                            <p:cond delay="1376"/>
                                          </p:stCondLst>
                                        </p:cTn>
                                        <p:tgtEl>
                                          <p:spTgt spid="1026"/>
                                        </p:tgtEl>
                                      </p:cBhvr>
                                      <p:to x="100000" y="100000"/>
                                    </p:animScale>
                                  </p:childTnLst>
                                </p:cTn>
                              </p:par>
                              <p:par>
                                <p:cTn id="23" presetID="2" presetClass="entr" presetSubtype="1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20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750" fill="hold"/>
                                        <p:tgtEl>
                                          <p:spTgt spid="12"/>
                                        </p:tgtEl>
                                        <p:attrNameLst>
                                          <p:attrName>ppt_x</p:attrName>
                                        </p:attrNameLst>
                                      </p:cBhvr>
                                      <p:tavLst>
                                        <p:tav tm="0">
                                          <p:val>
                                            <p:strVal val="#ppt_x"/>
                                          </p:val>
                                        </p:tav>
                                        <p:tav tm="100000">
                                          <p:val>
                                            <p:strVal val="#ppt_x"/>
                                          </p:val>
                                        </p:tav>
                                      </p:tavLst>
                                    </p:anim>
                                    <p:anim calcmode="lin" valueType="num">
                                      <p:cBhvr additive="base">
                                        <p:cTn id="34" dur="750" fill="hold"/>
                                        <p:tgtEl>
                                          <p:spTgt spid="12"/>
                                        </p:tgtEl>
                                        <p:attrNameLst>
                                          <p:attrName>ppt_y</p:attrName>
                                        </p:attrNameLst>
                                      </p:cBhvr>
                                      <p:tavLst>
                                        <p:tav tm="0">
                                          <p:val>
                                            <p:strVal val="1+#ppt_h/2"/>
                                          </p:val>
                                        </p:tav>
                                        <p:tav tm="100000">
                                          <p:val>
                                            <p:strVal val="#ppt_y"/>
                                          </p:val>
                                        </p:tav>
                                      </p:tavLst>
                                    </p:anim>
                                  </p:childTnLst>
                                </p:cTn>
                              </p:par>
                              <p:par>
                                <p:cTn id="35" presetID="10" presetClass="entr" presetSubtype="0" fill="hold" nodeType="withEffect">
                                  <p:stCondLst>
                                    <p:cond delay="3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nodeType="withEffect">
                                  <p:stCondLst>
                                    <p:cond delay="3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606" numSld="11" showWhenStopped="0">
                <p:cTn id="41" repeatCount="indefinite" fill="hold" display="0">
                  <p:stCondLst>
                    <p:cond delay="indefinite"/>
                  </p:stCondLst>
                  <p:endCondLst>
                    <p:cond evt="onStopAudio" delay="0">
                      <p:tgtEl>
                        <p:sldTgt/>
                      </p:tgtEl>
                    </p:cond>
                  </p:endCondLst>
                </p:cTn>
                <p:tgtEl>
                  <p:spTgt spid="16"/>
                </p:tgtEl>
              </p:cMediaNode>
            </p:audio>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8"/>
          <p:cNvSpPr/>
          <p:nvPr/>
        </p:nvSpPr>
        <p:spPr>
          <a:xfrm>
            <a:off x="2445838" y="571501"/>
            <a:ext cx="4777203" cy="2318915"/>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sz="2700" b="1" dirty="0">
              <a:solidFill>
                <a:schemeClr val="tx1"/>
              </a:solidFill>
              <a:latin typeface="Comic Sans MS" panose="030F0702030302020204" pitchFamily="66" charset="0"/>
              <a:cs typeface="Arial" panose="020B0604020202020204" pitchFamily="34" charset="0"/>
            </a:endParaRPr>
          </a:p>
        </p:txBody>
      </p:sp>
      <p:sp>
        <p:nvSpPr>
          <p:cNvPr id="30" name="7"/>
          <p:cNvSpPr/>
          <p:nvPr/>
        </p:nvSpPr>
        <p:spPr>
          <a:xfrm>
            <a:off x="445089" y="3974007"/>
            <a:ext cx="3833206" cy="812966"/>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spcAft>
                <a:spcPts val="338"/>
              </a:spcAft>
            </a:pPr>
            <a:r>
              <a:rPr lang="en-US" sz="2700" b="1" spc="-85" dirty="0">
                <a:solidFill>
                  <a:srgbClr val="C00000"/>
                </a:solidFill>
                <a:latin typeface="Comic Sans MS" panose="030F0702030302020204" pitchFamily="66" charset="0"/>
                <a:ea typeface="Calibri" panose="020F0502020204030204" pitchFamily="34" charset="0"/>
                <a:cs typeface="Arial" panose="020B0604020202020204" pitchFamily="34" charset="0"/>
              </a:rPr>
              <a:t>C. </a:t>
            </a:r>
            <a:r>
              <a:rPr lang="en-US" sz="2700" b="1" spc="-85" dirty="0">
                <a:solidFill>
                  <a:schemeClr val="tx1"/>
                </a:solidFill>
                <a:latin typeface="Comic Sans MS" panose="030F0702030302020204" pitchFamily="66" charset="0"/>
                <a:ea typeface="Calibri" panose="020F0502020204030204" pitchFamily="34" charset="0"/>
                <a:cs typeface="Arial" panose="020B0604020202020204" pitchFamily="34" charset="0"/>
              </a:rPr>
              <a:t>They’re beside the book. </a:t>
            </a:r>
          </a:p>
        </p:txBody>
      </p:sp>
      <p:sp>
        <p:nvSpPr>
          <p:cNvPr id="60" name="6"/>
          <p:cNvSpPr/>
          <p:nvPr/>
        </p:nvSpPr>
        <p:spPr>
          <a:xfrm>
            <a:off x="478273" y="2987491"/>
            <a:ext cx="3725054" cy="812967"/>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spcAft>
                <a:spcPts val="338"/>
              </a:spcAft>
            </a:pPr>
            <a:r>
              <a:rPr lang="en-US" sz="2700" b="1" dirty="0">
                <a:solidFill>
                  <a:srgbClr val="C00000"/>
                </a:solidFill>
                <a:latin typeface="Comic Sans MS" panose="030F0702030302020204" pitchFamily="66" charset="0"/>
                <a:ea typeface="Calibri" panose="020F0502020204030204" pitchFamily="34" charset="0"/>
                <a:cs typeface="Arial" panose="020B0604020202020204" pitchFamily="34" charset="0"/>
              </a:rPr>
              <a:t>A. </a:t>
            </a:r>
            <a:r>
              <a:rPr lang="en-US" sz="2700" b="1" dirty="0">
                <a:solidFill>
                  <a:schemeClr val="tx1"/>
                </a:solidFill>
                <a:latin typeface="Comic Sans MS" panose="030F0702030302020204" pitchFamily="66" charset="0"/>
                <a:ea typeface="Calibri" panose="020F0502020204030204" pitchFamily="34" charset="0"/>
                <a:cs typeface="Arial" panose="020B0604020202020204" pitchFamily="34" charset="0"/>
              </a:rPr>
              <a:t>They’re under the clock.</a:t>
            </a:r>
            <a:r>
              <a:rPr lang="en-US" sz="2700" b="1" dirty="0">
                <a:solidFill>
                  <a:srgbClr val="C00000"/>
                </a:solidFill>
                <a:latin typeface="Comic Sans MS" panose="030F0702030302020204" pitchFamily="66" charset="0"/>
                <a:ea typeface="Calibri" panose="020F0502020204030204" pitchFamily="34" charset="0"/>
                <a:cs typeface="Arial" panose="020B0604020202020204" pitchFamily="34" charset="0"/>
              </a:rPr>
              <a:t> </a:t>
            </a:r>
            <a:endParaRPr lang="en-US" sz="2700" b="1" dirty="0">
              <a:solidFill>
                <a:schemeClr val="tx1"/>
              </a:solidFill>
              <a:latin typeface="Comic Sans MS" panose="030F0702030302020204" pitchFamily="66" charset="0"/>
              <a:ea typeface="Calibri" panose="020F0502020204030204" pitchFamily="34" charset="0"/>
              <a:cs typeface="Arial" panose="020B0604020202020204" pitchFamily="34" charset="0"/>
            </a:endParaRPr>
          </a:p>
        </p:txBody>
      </p:sp>
      <p:sp>
        <p:nvSpPr>
          <p:cNvPr id="31" name="5"/>
          <p:cNvSpPr/>
          <p:nvPr/>
        </p:nvSpPr>
        <p:spPr>
          <a:xfrm>
            <a:off x="4497583" y="3999610"/>
            <a:ext cx="3960617" cy="798945"/>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spcAft>
                <a:spcPts val="338"/>
              </a:spcAft>
            </a:pPr>
            <a:r>
              <a:rPr lang="en-US" sz="2700" b="1" dirty="0">
                <a:solidFill>
                  <a:srgbClr val="C00000"/>
                </a:solidFill>
                <a:latin typeface="Comic Sans MS" panose="030F0702030302020204" pitchFamily="66" charset="0"/>
                <a:ea typeface="Calibri" panose="020F0502020204030204" pitchFamily="34" charset="0"/>
                <a:cs typeface="Arial" panose="020B0604020202020204" pitchFamily="34" charset="0"/>
              </a:rPr>
              <a:t>  D. </a:t>
            </a:r>
            <a:r>
              <a:rPr lang="en-US" sz="2700" b="1" dirty="0">
                <a:solidFill>
                  <a:schemeClr val="tx1"/>
                </a:solidFill>
                <a:latin typeface="Comic Sans MS" panose="030F0702030302020204" pitchFamily="66" charset="0"/>
                <a:ea typeface="Calibri" panose="020F0502020204030204" pitchFamily="34" charset="0"/>
                <a:cs typeface="Arial" panose="020B0604020202020204" pitchFamily="34" charset="0"/>
              </a:rPr>
              <a:t>They’re under the book.</a:t>
            </a:r>
          </a:p>
        </p:txBody>
      </p:sp>
      <p:pic>
        <p:nvPicPr>
          <p:cNvPr id="34" name="4"/>
          <p:cNvPicPr>
            <a:picLocks noChangeAspect="1"/>
          </p:cNvPicPr>
          <p:nvPr/>
        </p:nvPicPr>
        <p:blipFill>
          <a:blip r:embed="rId6"/>
          <a:stretch>
            <a:fillRect/>
          </a:stretch>
        </p:blipFill>
        <p:spPr>
          <a:xfrm rot="918654">
            <a:off x="6895636" y="2260801"/>
            <a:ext cx="355370" cy="467024"/>
          </a:xfrm>
          <a:prstGeom prst="rect">
            <a:avLst/>
          </a:prstGeom>
        </p:spPr>
      </p:pic>
      <p:sp>
        <p:nvSpPr>
          <p:cNvPr id="51" name="3"/>
          <p:cNvSpPr/>
          <p:nvPr/>
        </p:nvSpPr>
        <p:spPr>
          <a:xfrm>
            <a:off x="4385593" y="2992781"/>
            <a:ext cx="4072607" cy="788878"/>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spcAft>
                <a:spcPts val="338"/>
              </a:spcAft>
            </a:pPr>
            <a:r>
              <a:rPr lang="en-US" sz="2700" b="1" dirty="0">
                <a:solidFill>
                  <a:srgbClr val="C00000"/>
                </a:solidFill>
                <a:latin typeface="Comic Sans MS" panose="030F0702030302020204" pitchFamily="66" charset="0"/>
                <a:ea typeface="Calibri" panose="020F0502020204030204" pitchFamily="34" charset="0"/>
                <a:cs typeface="Arial" panose="020B0604020202020204" pitchFamily="34" charset="0"/>
              </a:rPr>
              <a:t>   B.</a:t>
            </a:r>
            <a:r>
              <a:rPr lang="en-US" sz="2700" b="1" dirty="0">
                <a:solidFill>
                  <a:schemeClr val="tx1"/>
                </a:solidFill>
                <a:latin typeface="Comic Sans MS" panose="030F0702030302020204" pitchFamily="66" charset="0"/>
                <a:ea typeface="Calibri" panose="020F0502020204030204" pitchFamily="34" charset="0"/>
                <a:cs typeface="Arial" panose="020B0604020202020204" pitchFamily="34" charset="0"/>
              </a:rPr>
              <a:t> They’re in front of the clock.</a:t>
            </a: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8392735" y="4511076"/>
            <a:ext cx="574958" cy="574958"/>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21606" y="2866863"/>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42339" y="3231678"/>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7"/>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37"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2955" y="2864363"/>
            <a:ext cx="476360" cy="435423"/>
          </a:xfrm>
          <a:prstGeom prst="rect">
            <a:avLst/>
          </a:prstGeom>
        </p:spPr>
      </p:pic>
      <p:sp>
        <p:nvSpPr>
          <p:cNvPr id="43" name="Bùi Liễu 0968142780"/>
          <p:cNvSpPr/>
          <p:nvPr/>
        </p:nvSpPr>
        <p:spPr>
          <a:xfrm>
            <a:off x="2617554" y="1999269"/>
            <a:ext cx="4265120" cy="809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700" b="1" dirty="0">
                <a:solidFill>
                  <a:schemeClr val="tx1"/>
                </a:solidFill>
                <a:latin typeface="Comic Sans MS" panose="030F0702030302020204" pitchFamily="66" charset="0"/>
              </a:rPr>
              <a:t>Where</a:t>
            </a:r>
            <a:r>
              <a:rPr lang="en-US" sz="2700" b="1" dirty="0">
                <a:solidFill>
                  <a:schemeClr val="tx1"/>
                </a:solidFill>
                <a:latin typeface="Comic Sans MS" panose="030F0702030302020204" pitchFamily="66" charset="0"/>
              </a:rPr>
              <a:t> are the pens?</a:t>
            </a:r>
            <a:r>
              <a:rPr lang="vi-VN" sz="2700" b="1" dirty="0">
                <a:solidFill>
                  <a:schemeClr val="tx1"/>
                </a:solidFill>
                <a:latin typeface="Comic Sans MS" panose="030F0702030302020204" pitchFamily="66" charset="0"/>
              </a:rPr>
              <a:t>  </a:t>
            </a:r>
            <a:endParaRPr lang="vi-VN" sz="2700" b="1" dirty="0">
              <a:solidFill>
                <a:schemeClr val="tx1"/>
              </a:solidFill>
            </a:endParaRPr>
          </a:p>
        </p:txBody>
      </p:sp>
      <p:sp>
        <p:nvSpPr>
          <p:cNvPr id="3" name="Rectangle: Rounded Corners 2">
            <a:extLst>
              <a:ext uri="{FF2B5EF4-FFF2-40B4-BE49-F238E27FC236}">
                <a16:creationId xmlns:a16="http://schemas.microsoft.com/office/drawing/2014/main" id="{E0BCB42E-82D8-60AE-9740-82897FC2312E}"/>
              </a:ext>
            </a:extLst>
          </p:cNvPr>
          <p:cNvSpPr/>
          <p:nvPr/>
        </p:nvSpPr>
        <p:spPr>
          <a:xfrm>
            <a:off x="212883" y="547776"/>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1/10</a:t>
            </a:r>
          </a:p>
        </p:txBody>
      </p:sp>
      <p:sp>
        <p:nvSpPr>
          <p:cNvPr id="4" name="Bùi Liễu 0968142780">
            <a:extLst>
              <a:ext uri="{FF2B5EF4-FFF2-40B4-BE49-F238E27FC236}">
                <a16:creationId xmlns:a16="http://schemas.microsoft.com/office/drawing/2014/main" id="{5BAD3F47-5C9C-51EF-71DD-9BDBDC33349D}"/>
              </a:ext>
            </a:extLst>
          </p:cNvPr>
          <p:cNvSpPr txBox="1">
            <a:spLocks/>
          </p:cNvSpPr>
          <p:nvPr/>
        </p:nvSpPr>
        <p:spPr>
          <a:xfrm>
            <a:off x="3752034" y="1090872"/>
            <a:ext cx="2438400" cy="460554"/>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1200" dirty="0" err="1">
                <a:latin typeface="Arial" panose="020B0604020202020204" pitchFamily="34" charset="0"/>
                <a:cs typeface="Arial" panose="020B0604020202020204" pitchFamily="34" charset="0"/>
              </a:rPr>
              <a:t>Fcebook</a:t>
            </a:r>
            <a:r>
              <a:rPr lang="en-US" sz="1200" dirty="0">
                <a:latin typeface="Arial" panose="020B0604020202020204" pitchFamily="34" charset="0"/>
                <a:cs typeface="Arial" panose="020B0604020202020204" pitchFamily="34" charset="0"/>
              </a:rPr>
              <a:t>: Bùi </a:t>
            </a:r>
            <a:r>
              <a:rPr lang="en-US" sz="1200" dirty="0" err="1">
                <a:latin typeface="Arial" panose="020B0604020202020204" pitchFamily="34" charset="0"/>
                <a:cs typeface="Arial" panose="020B0604020202020204" pitchFamily="34" charset="0"/>
              </a:rPr>
              <a:t>Liễu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Powerpoint</a:t>
            </a: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0968142780</a:t>
            </a:r>
          </a:p>
        </p:txBody>
      </p:sp>
      <p:pic>
        <p:nvPicPr>
          <p:cNvPr id="41" name="0968142780">
            <a:extLst>
              <a:ext uri="{FF2B5EF4-FFF2-40B4-BE49-F238E27FC236}">
                <a16:creationId xmlns:a16="http://schemas.microsoft.com/office/drawing/2014/main" id="{FF281E81-B9AD-162E-93C0-2806521AF5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2034" y="804816"/>
            <a:ext cx="2201384" cy="1307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68964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8"/>
          <p:cNvSpPr/>
          <p:nvPr/>
        </p:nvSpPr>
        <p:spPr>
          <a:xfrm>
            <a:off x="1803587" y="114301"/>
            <a:ext cx="5772150" cy="2688147"/>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sz="2700" b="1" dirty="0">
              <a:solidFill>
                <a:srgbClr val="002060"/>
              </a:solidFill>
              <a:latin typeface="Comic Sans MS" panose="030F0702030302020204" pitchFamily="66" charset="0"/>
              <a:cs typeface="Arial" panose="020B0604020202020204" pitchFamily="34" charset="0"/>
            </a:endParaRPr>
          </a:p>
        </p:txBody>
      </p:sp>
      <p:sp>
        <p:nvSpPr>
          <p:cNvPr id="30" name="7"/>
          <p:cNvSpPr/>
          <p:nvPr/>
        </p:nvSpPr>
        <p:spPr>
          <a:xfrm>
            <a:off x="1345139" y="3619191"/>
            <a:ext cx="3133881" cy="801703"/>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C. </a:t>
            </a:r>
            <a:r>
              <a:rPr lang="en-US" sz="2700" b="1" dirty="0">
                <a:solidFill>
                  <a:schemeClr val="tx1"/>
                </a:solidFill>
                <a:latin typeface="Comic Sans MS" panose="030F0702030302020204" pitchFamily="66" charset="0"/>
                <a:cs typeface="Arial" panose="020B0604020202020204" pitchFamily="34" charset="0"/>
              </a:rPr>
              <a:t>above the clock</a:t>
            </a:r>
          </a:p>
        </p:txBody>
      </p:sp>
      <p:sp>
        <p:nvSpPr>
          <p:cNvPr id="60" name="6"/>
          <p:cNvSpPr/>
          <p:nvPr/>
        </p:nvSpPr>
        <p:spPr>
          <a:xfrm>
            <a:off x="4762757" y="2802449"/>
            <a:ext cx="3066793" cy="74991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   B. </a:t>
            </a:r>
            <a:r>
              <a:rPr lang="en-US" sz="2700" b="1" dirty="0">
                <a:solidFill>
                  <a:schemeClr val="tx1"/>
                </a:solidFill>
                <a:latin typeface="Comic Sans MS" panose="030F0702030302020204" pitchFamily="66" charset="0"/>
                <a:cs typeface="Arial" panose="020B0604020202020204" pitchFamily="34" charset="0"/>
              </a:rPr>
              <a:t>beside the window</a:t>
            </a:r>
            <a:endParaRPr lang="en-US" sz="2700" b="1" dirty="0">
              <a:solidFill>
                <a:srgbClr val="C00000"/>
              </a:solidFill>
              <a:latin typeface="Comic Sans MS" panose="030F0702030302020204" pitchFamily="66" charset="0"/>
              <a:cs typeface="Arial" panose="020B0604020202020204" pitchFamily="34" charset="0"/>
            </a:endParaRPr>
          </a:p>
        </p:txBody>
      </p:sp>
      <p:sp>
        <p:nvSpPr>
          <p:cNvPr id="31" name="5"/>
          <p:cNvSpPr/>
          <p:nvPr/>
        </p:nvSpPr>
        <p:spPr>
          <a:xfrm>
            <a:off x="4762756" y="3619192"/>
            <a:ext cx="3066793" cy="801702"/>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D. </a:t>
            </a:r>
            <a:r>
              <a:rPr lang="en-US" sz="2700" b="1" dirty="0">
                <a:solidFill>
                  <a:schemeClr val="tx1"/>
                </a:solidFill>
                <a:latin typeface="Comic Sans MS" panose="030F0702030302020204" pitchFamily="66" charset="0"/>
                <a:cs typeface="Arial" panose="020B0604020202020204" pitchFamily="34" charset="0"/>
              </a:rPr>
              <a:t>under the desk</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34" name="4"/>
          <p:cNvPicPr>
            <a:picLocks noChangeAspect="1"/>
          </p:cNvPicPr>
          <p:nvPr/>
        </p:nvPicPr>
        <p:blipFill>
          <a:blip r:embed="rId6"/>
          <a:stretch>
            <a:fillRect/>
          </a:stretch>
        </p:blipFill>
        <p:spPr>
          <a:xfrm rot="918654">
            <a:off x="7116603" y="2120068"/>
            <a:ext cx="355370" cy="467024"/>
          </a:xfrm>
          <a:prstGeom prst="rect">
            <a:avLst/>
          </a:prstGeom>
        </p:spPr>
      </p:pic>
      <p:sp>
        <p:nvSpPr>
          <p:cNvPr id="51" name="3"/>
          <p:cNvSpPr/>
          <p:nvPr/>
        </p:nvSpPr>
        <p:spPr>
          <a:xfrm>
            <a:off x="1345139" y="2802449"/>
            <a:ext cx="3198333" cy="773308"/>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above the window</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7086601" y="4469680"/>
            <a:ext cx="574958" cy="574958"/>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4791" y="2753236"/>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41"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7553" y="3019557"/>
            <a:ext cx="476360" cy="435423"/>
          </a:xfrm>
          <a:prstGeom prst="rect">
            <a:avLst/>
          </a:prstGeom>
        </p:spPr>
      </p:pic>
      <p:sp>
        <p:nvSpPr>
          <p:cNvPr id="49" name="Rectangle 48"/>
          <p:cNvSpPr/>
          <p:nvPr/>
        </p:nvSpPr>
        <p:spPr>
          <a:xfrm>
            <a:off x="2508412" y="1633866"/>
            <a:ext cx="4899418" cy="900246"/>
          </a:xfrm>
          <a:prstGeom prst="rect">
            <a:avLst/>
          </a:prstGeom>
        </p:spPr>
        <p:txBody>
          <a:bodyPr wrap="none" lIns="68580" tIns="34290" rIns="68580" bIns="34290">
            <a:spAutoFit/>
          </a:bodyPr>
          <a:lstStyle/>
          <a:p>
            <a:r>
              <a:rPr lang="en-US" sz="2700" b="1" dirty="0">
                <a:solidFill>
                  <a:srgbClr val="FF0000"/>
                </a:solidFill>
                <a:latin typeface="Comic Sans MS" panose="030F0702030302020204" pitchFamily="66" charset="0"/>
              </a:rPr>
              <a:t>A: </a:t>
            </a:r>
            <a:r>
              <a:rPr lang="en-US" sz="2700" b="1" dirty="0">
                <a:latin typeface="Comic Sans MS" panose="030F0702030302020204" pitchFamily="66" charset="0"/>
              </a:rPr>
              <a:t>Where are the pictures?</a:t>
            </a:r>
          </a:p>
          <a:p>
            <a:r>
              <a:rPr lang="en-US" sz="2700" b="1" dirty="0">
                <a:solidFill>
                  <a:srgbClr val="FF0000"/>
                </a:solidFill>
                <a:latin typeface="Comic Sans MS" panose="030F0702030302020204" pitchFamily="66" charset="0"/>
              </a:rPr>
              <a:t>B: </a:t>
            </a:r>
            <a:r>
              <a:rPr lang="en-US" sz="2700" b="1" dirty="0">
                <a:latin typeface="Comic Sans MS" panose="030F0702030302020204" pitchFamily="66" charset="0"/>
              </a:rPr>
              <a:t>They’re _____ .</a:t>
            </a:r>
            <a:endParaRPr lang="vi-VN" sz="2700" b="1" dirty="0"/>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9226" y="361950"/>
            <a:ext cx="1952680" cy="1300116"/>
          </a:xfrm>
          <a:prstGeom prst="rect">
            <a:avLst/>
          </a:prstGeom>
        </p:spPr>
      </p:pic>
      <p:sp>
        <p:nvSpPr>
          <p:cNvPr id="4" name="Rectangle: Rounded Corners 3">
            <a:extLst>
              <a:ext uri="{FF2B5EF4-FFF2-40B4-BE49-F238E27FC236}">
                <a16:creationId xmlns:a16="http://schemas.microsoft.com/office/drawing/2014/main" id="{3958130A-24F4-5A1B-13E7-313B4F52EDB5}"/>
              </a:ext>
            </a:extLst>
          </p:cNvPr>
          <p:cNvSpPr/>
          <p:nvPr/>
        </p:nvSpPr>
        <p:spPr>
          <a:xfrm>
            <a:off x="147663" y="415300"/>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2/10</a:t>
            </a:r>
          </a:p>
        </p:txBody>
      </p:sp>
    </p:spTree>
    <p:extLst>
      <p:ext uri="{BB962C8B-B14F-4D97-AF65-F5344CB8AC3E}">
        <p14:creationId xmlns:p14="http://schemas.microsoft.com/office/powerpoint/2010/main" val="357833339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09800" y="895350"/>
            <a:ext cx="5125641" cy="2733675"/>
          </a:xfrm>
          <a:prstGeom prst="rect">
            <a:avLst/>
          </a:prstGeom>
        </p:spPr>
      </p:pic>
      <p:sp>
        <p:nvSpPr>
          <p:cNvPr id="4" name="Bùi Liễu 0968142780">
            <a:extLst>
              <a:ext uri="{FF2B5EF4-FFF2-40B4-BE49-F238E27FC236}">
                <a16:creationId xmlns:a16="http://schemas.microsoft.com/office/drawing/2014/main" id="{06F9ACF3-CAD4-4524-B309-82465B0C35AE}"/>
              </a:ext>
            </a:extLst>
          </p:cNvPr>
          <p:cNvSpPr txBox="1"/>
          <p:nvPr/>
        </p:nvSpPr>
        <p:spPr>
          <a:xfrm>
            <a:off x="2305050" y="2343150"/>
            <a:ext cx="4629150" cy="992579"/>
          </a:xfrm>
          <a:prstGeom prst="rect">
            <a:avLst/>
          </a:prstGeom>
          <a:noFill/>
        </p:spPr>
        <p:txBody>
          <a:bodyPr wrap="square" lIns="68580" tIns="34290" rIns="68580" bIns="34290" rtlCol="0">
            <a:spAutoFit/>
          </a:bodyPr>
          <a:lstStyle/>
          <a:p>
            <a:pPr algn="ctr"/>
            <a:r>
              <a:rPr lang="en-US" sz="6000" b="1" dirty="0">
                <a:ln w="12700">
                  <a:solidFill>
                    <a:srgbClr val="00B0F0"/>
                  </a:solidFill>
                  <a:prstDash val="solid"/>
                </a:ln>
                <a:solidFill>
                  <a:srgbClr val="FF6600"/>
                </a:solidFill>
                <a:latin typeface="Cooper Black" panose="0208090404030B020404" pitchFamily="18" charset="0"/>
              </a:rPr>
              <a:t>Warm-up</a:t>
            </a:r>
          </a:p>
        </p:txBody>
      </p:sp>
    </p:spTree>
    <p:extLst>
      <p:ext uri="{BB962C8B-B14F-4D97-AF65-F5344CB8AC3E}">
        <p14:creationId xmlns:p14="http://schemas.microsoft.com/office/powerpoint/2010/main" val="13197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7"/>
          <p:cNvSpPr/>
          <p:nvPr/>
        </p:nvSpPr>
        <p:spPr>
          <a:xfrm>
            <a:off x="1899714" y="0"/>
            <a:ext cx="5577602" cy="2753236"/>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sz="2700" b="1" dirty="0">
              <a:solidFill>
                <a:schemeClr val="tx1"/>
              </a:solidFill>
              <a:latin typeface="Comic Sans MS" panose="030F0702030302020204" pitchFamily="66" charset="0"/>
              <a:cs typeface="Arial" panose="020B0604020202020204" pitchFamily="34" charset="0"/>
            </a:endParaRPr>
          </a:p>
          <a:p>
            <a:pPr algn="ctr"/>
            <a:endParaRPr lang="en-US" sz="2700" b="1" dirty="0">
              <a:solidFill>
                <a:schemeClr val="tx1"/>
              </a:solidFill>
              <a:latin typeface="Comic Sans MS" panose="030F0702030302020204" pitchFamily="66" charset="0"/>
              <a:cs typeface="Arial" panose="020B0604020202020204" pitchFamily="34" charset="0"/>
            </a:endParaRPr>
          </a:p>
          <a:p>
            <a:pPr algn="ctr"/>
            <a:endParaRPr lang="en-US" sz="2700" b="1" dirty="0">
              <a:solidFill>
                <a:schemeClr val="tx1"/>
              </a:solidFill>
              <a:latin typeface="Comic Sans MS" panose="030F0702030302020204" pitchFamily="66" charset="0"/>
              <a:cs typeface="Arial" panose="020B0604020202020204" pitchFamily="34" charset="0"/>
            </a:endParaRPr>
          </a:p>
          <a:p>
            <a:pPr algn="ctr"/>
            <a:r>
              <a:rPr lang="en-US" sz="2700" b="1" dirty="0">
                <a:solidFill>
                  <a:srgbClr val="FF0000"/>
                </a:solidFill>
                <a:latin typeface="Comic Sans MS" panose="030F0702030302020204" pitchFamily="66" charset="0"/>
                <a:cs typeface="Arial" panose="020B0604020202020204" pitchFamily="34" charset="0"/>
              </a:rPr>
              <a:t>A:</a:t>
            </a:r>
            <a:r>
              <a:rPr lang="en-US" sz="2700" b="1" dirty="0">
                <a:solidFill>
                  <a:schemeClr val="tx1"/>
                </a:solidFill>
                <a:latin typeface="Comic Sans MS" panose="030F0702030302020204" pitchFamily="66" charset="0"/>
                <a:cs typeface="Arial" panose="020B0604020202020204" pitchFamily="34" charset="0"/>
              </a:rPr>
              <a:t> Where are the pencils?</a:t>
            </a:r>
          </a:p>
          <a:p>
            <a:pPr algn="ctr"/>
            <a:r>
              <a:rPr lang="en-US" sz="2700" b="1" dirty="0">
                <a:solidFill>
                  <a:schemeClr val="tx1"/>
                </a:solidFill>
                <a:latin typeface="Comic Sans MS" panose="030F0702030302020204" pitchFamily="66" charset="0"/>
                <a:cs typeface="Arial" panose="020B0604020202020204" pitchFamily="34" charset="0"/>
              </a:rPr>
              <a:t> </a:t>
            </a:r>
            <a:r>
              <a:rPr lang="en-US" sz="2700" b="1" dirty="0">
                <a:solidFill>
                  <a:srgbClr val="FF0000"/>
                </a:solidFill>
                <a:latin typeface="Comic Sans MS" panose="030F0702030302020204" pitchFamily="66" charset="0"/>
                <a:cs typeface="Arial" panose="020B0604020202020204" pitchFamily="34" charset="0"/>
              </a:rPr>
              <a:t>B:</a:t>
            </a:r>
            <a:r>
              <a:rPr lang="en-US" sz="2700" b="1" dirty="0">
                <a:solidFill>
                  <a:schemeClr val="tx1"/>
                </a:solidFill>
                <a:latin typeface="Comic Sans MS" panose="030F0702030302020204" pitchFamily="66" charset="0"/>
                <a:cs typeface="Arial" panose="020B0604020202020204" pitchFamily="34" charset="0"/>
              </a:rPr>
              <a:t> They’re ___________.</a:t>
            </a:r>
          </a:p>
          <a:p>
            <a:pPr algn="ctr"/>
            <a:endParaRPr lang="en-US" sz="2700" b="1" dirty="0">
              <a:solidFill>
                <a:srgbClr val="002060"/>
              </a:solidFill>
              <a:latin typeface="Comic Sans MS" panose="030F0702030302020204" pitchFamily="66" charset="0"/>
              <a:cs typeface="Arial" panose="020B0604020202020204" pitchFamily="34" charset="0"/>
            </a:endParaRPr>
          </a:p>
        </p:txBody>
      </p:sp>
      <p:sp>
        <p:nvSpPr>
          <p:cNvPr id="30" name="6"/>
          <p:cNvSpPr/>
          <p:nvPr/>
        </p:nvSpPr>
        <p:spPr>
          <a:xfrm>
            <a:off x="72519" y="3734655"/>
            <a:ext cx="4396958" cy="717114"/>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C. </a:t>
            </a:r>
            <a:r>
              <a:rPr lang="en-US" sz="2700" b="1" dirty="0">
                <a:solidFill>
                  <a:schemeClr val="tx1"/>
                </a:solidFill>
                <a:latin typeface="Comic Sans MS" panose="030F0702030302020204" pitchFamily="66" charset="0"/>
                <a:cs typeface="Arial" panose="020B0604020202020204" pitchFamily="34" charset="0"/>
              </a:rPr>
              <a:t>above the window</a:t>
            </a:r>
          </a:p>
        </p:txBody>
      </p:sp>
      <p:sp>
        <p:nvSpPr>
          <p:cNvPr id="60" name="4"/>
          <p:cNvSpPr/>
          <p:nvPr/>
        </p:nvSpPr>
        <p:spPr>
          <a:xfrm>
            <a:off x="65700" y="2869305"/>
            <a:ext cx="4410596" cy="796331"/>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in front of the clock</a:t>
            </a:r>
          </a:p>
        </p:txBody>
      </p:sp>
      <p:sp>
        <p:nvSpPr>
          <p:cNvPr id="31" name="3"/>
          <p:cNvSpPr/>
          <p:nvPr/>
        </p:nvSpPr>
        <p:spPr>
          <a:xfrm>
            <a:off x="4809638" y="2885063"/>
            <a:ext cx="4264800" cy="780572"/>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beside the clock</a:t>
            </a:r>
          </a:p>
        </p:txBody>
      </p:sp>
      <p:pic>
        <p:nvPicPr>
          <p:cNvPr id="34" name="5"/>
          <p:cNvPicPr>
            <a:picLocks noChangeAspect="1"/>
          </p:cNvPicPr>
          <p:nvPr/>
        </p:nvPicPr>
        <p:blipFill>
          <a:blip r:embed="rId6"/>
          <a:stretch>
            <a:fillRect/>
          </a:stretch>
        </p:blipFill>
        <p:spPr>
          <a:xfrm rot="918654">
            <a:off x="7236283" y="2224721"/>
            <a:ext cx="355370" cy="467024"/>
          </a:xfrm>
          <a:prstGeom prst="rect">
            <a:avLst/>
          </a:prstGeom>
        </p:spPr>
      </p:pic>
      <p:sp>
        <p:nvSpPr>
          <p:cNvPr id="51" name="4"/>
          <p:cNvSpPr/>
          <p:nvPr/>
        </p:nvSpPr>
        <p:spPr>
          <a:xfrm>
            <a:off x="4804718" y="3733147"/>
            <a:ext cx="4269720" cy="718622"/>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D. </a:t>
            </a:r>
            <a:r>
              <a:rPr lang="en-US" sz="2700" b="1" dirty="0">
                <a:solidFill>
                  <a:schemeClr val="tx1"/>
                </a:solidFill>
                <a:latin typeface="Comic Sans MS" panose="030F0702030302020204" pitchFamily="66" charset="0"/>
                <a:cs typeface="Arial" panose="020B0604020202020204" pitchFamily="34" charset="0"/>
              </a:rPr>
              <a:t>beside the book</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6942039" y="4451770"/>
            <a:ext cx="574958" cy="574958"/>
          </a:xfrm>
          <a:prstGeom prst="rect">
            <a:avLst/>
          </a:prstGeom>
        </p:spPr>
      </p:pic>
      <p:pic>
        <p:nvPicPr>
          <p:cNvPr id="2" name="Picture 1"/>
          <p:cNvPicPr>
            <a:picLocks noChangeAspect="1"/>
          </p:cNvPicPr>
          <p:nvPr/>
        </p:nvPicPr>
        <p:blipFill>
          <a:blip r:embed="rId8"/>
          <a:stretch>
            <a:fillRect/>
          </a:stretch>
        </p:blipFill>
        <p:spPr>
          <a:xfrm>
            <a:off x="1752600"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38198" y="2753236"/>
            <a:ext cx="1326809" cy="1332541"/>
            <a:chOff x="4828349" y="3715099"/>
            <a:chExt cx="2968436" cy="2964726"/>
          </a:xfrm>
        </p:grpSpPr>
        <p:pic>
          <p:nvPicPr>
            <p:cNvPr id="54"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1752600" y="792326"/>
            <a:ext cx="797955" cy="754906"/>
          </a:xfrm>
          <a:prstGeom prst="rect">
            <a:avLst/>
          </a:prstGeom>
        </p:spPr>
      </p:pic>
      <p:pic>
        <p:nvPicPr>
          <p:cNvPr id="75" name="Picture 74"/>
          <p:cNvPicPr>
            <a:picLocks noChangeAspect="1"/>
          </p:cNvPicPr>
          <p:nvPr/>
        </p:nvPicPr>
        <p:blipFill>
          <a:blip r:embed="rId8"/>
          <a:stretch>
            <a:fillRect/>
          </a:stretch>
        </p:blipFill>
        <p:spPr>
          <a:xfrm>
            <a:off x="1752600" y="792326"/>
            <a:ext cx="797955" cy="754906"/>
          </a:xfrm>
          <a:prstGeom prst="rect">
            <a:avLst/>
          </a:prstGeom>
        </p:spPr>
      </p:pic>
      <p:pic>
        <p:nvPicPr>
          <p:cNvPr id="76" name="Picture 75"/>
          <p:cNvPicPr>
            <a:picLocks noChangeAspect="1"/>
          </p:cNvPicPr>
          <p:nvPr/>
        </p:nvPicPr>
        <p:blipFill>
          <a:blip r:embed="rId8"/>
          <a:stretch>
            <a:fillRect/>
          </a:stretch>
        </p:blipFill>
        <p:spPr>
          <a:xfrm>
            <a:off x="1752600" y="804816"/>
            <a:ext cx="797955" cy="754906"/>
          </a:xfrm>
          <a:prstGeom prst="rect">
            <a:avLst/>
          </a:prstGeom>
        </p:spPr>
      </p:pic>
      <p:pic>
        <p:nvPicPr>
          <p:cNvPr id="78" name="Picture 77"/>
          <p:cNvPicPr>
            <a:picLocks noChangeAspect="1"/>
          </p:cNvPicPr>
          <p:nvPr/>
        </p:nvPicPr>
        <p:blipFill>
          <a:blip r:embed="rId8"/>
          <a:stretch>
            <a:fillRect/>
          </a:stretch>
        </p:blipFill>
        <p:spPr>
          <a:xfrm>
            <a:off x="1752600" y="792326"/>
            <a:ext cx="797955" cy="754906"/>
          </a:xfrm>
          <a:prstGeom prst="rect">
            <a:avLst/>
          </a:prstGeom>
        </p:spPr>
      </p:pic>
      <p:pic>
        <p:nvPicPr>
          <p:cNvPr id="35" name="Imagen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72092" y="4473540"/>
            <a:ext cx="476360" cy="435423"/>
          </a:xfrm>
          <a:prstGeom prst="rect">
            <a:avLst/>
          </a:prstGeom>
        </p:spPr>
      </p:pic>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10065" y="275599"/>
            <a:ext cx="1723869" cy="1058432"/>
          </a:xfrm>
          <a:prstGeom prst="rect">
            <a:avLst/>
          </a:prstGeom>
          <a:ln w="3175">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3" name="Rectangle: Rounded Corners 2">
            <a:extLst>
              <a:ext uri="{FF2B5EF4-FFF2-40B4-BE49-F238E27FC236}">
                <a16:creationId xmlns:a16="http://schemas.microsoft.com/office/drawing/2014/main" id="{33D7C771-69DD-9BBF-6126-09FA50F09397}"/>
              </a:ext>
            </a:extLst>
          </p:cNvPr>
          <p:cNvSpPr/>
          <p:nvPr/>
        </p:nvSpPr>
        <p:spPr>
          <a:xfrm>
            <a:off x="276871" y="503218"/>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3/10</a:t>
            </a:r>
          </a:p>
        </p:txBody>
      </p:sp>
    </p:spTree>
    <p:extLst>
      <p:ext uri="{BB962C8B-B14F-4D97-AF65-F5344CB8AC3E}">
        <p14:creationId xmlns:p14="http://schemas.microsoft.com/office/powerpoint/2010/main" val="2078745087"/>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5" y="0"/>
            <a:ext cx="9190715" cy="5143500"/>
          </a:xfrm>
          <a:prstGeom prst="rect">
            <a:avLst/>
          </a:prstGeom>
        </p:spPr>
      </p:pic>
      <p:sp>
        <p:nvSpPr>
          <p:cNvPr id="14" name="5"/>
          <p:cNvSpPr/>
          <p:nvPr/>
        </p:nvSpPr>
        <p:spPr>
          <a:xfrm>
            <a:off x="2123884" y="209551"/>
            <a:ext cx="5038916" cy="2634438"/>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r>
              <a:rPr lang="en-US" sz="2700" b="1" dirty="0">
                <a:solidFill>
                  <a:srgbClr val="FF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____ are the erasers?</a:t>
            </a:r>
          </a:p>
          <a:p>
            <a:r>
              <a:rPr lang="en-US" sz="2700" b="1" dirty="0">
                <a:solidFill>
                  <a:srgbClr val="FF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They’re under the desk. </a:t>
            </a:r>
            <a:endParaRPr lang="en-US" sz="2700" b="1" dirty="0">
              <a:solidFill>
                <a:schemeClr val="tx1"/>
              </a:solidFill>
              <a:latin typeface="Arial" panose="020B0604020202020204" pitchFamily="34" charset="0"/>
              <a:cs typeface="Arial" panose="020B0604020202020204" pitchFamily="34" charset="0"/>
            </a:endParaRPr>
          </a:p>
        </p:txBody>
      </p:sp>
      <p:sp>
        <p:nvSpPr>
          <p:cNvPr id="30" name="6"/>
          <p:cNvSpPr/>
          <p:nvPr/>
        </p:nvSpPr>
        <p:spPr>
          <a:xfrm>
            <a:off x="1613310" y="3686410"/>
            <a:ext cx="2832107" cy="914676"/>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C. </a:t>
            </a:r>
            <a:r>
              <a:rPr lang="en-US" sz="2700" b="1" dirty="0">
                <a:solidFill>
                  <a:schemeClr val="tx1"/>
                </a:solidFill>
                <a:latin typeface="Comic Sans MS" panose="030F0702030302020204" pitchFamily="66" charset="0"/>
                <a:cs typeface="Arial" panose="020B0604020202020204" pitchFamily="34" charset="0"/>
              </a:rPr>
              <a:t>Where</a:t>
            </a:r>
          </a:p>
        </p:txBody>
      </p:sp>
      <p:sp>
        <p:nvSpPr>
          <p:cNvPr id="60" name="8"/>
          <p:cNvSpPr/>
          <p:nvPr/>
        </p:nvSpPr>
        <p:spPr>
          <a:xfrm>
            <a:off x="4725328" y="2840917"/>
            <a:ext cx="2694396" cy="80320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What</a:t>
            </a:r>
          </a:p>
        </p:txBody>
      </p:sp>
      <p:sp>
        <p:nvSpPr>
          <p:cNvPr id="31" name="7"/>
          <p:cNvSpPr/>
          <p:nvPr/>
        </p:nvSpPr>
        <p:spPr>
          <a:xfrm>
            <a:off x="4712682" y="3698900"/>
            <a:ext cx="2702400" cy="902186"/>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D. </a:t>
            </a:r>
            <a:r>
              <a:rPr lang="en-US" sz="2700" b="1" dirty="0">
                <a:solidFill>
                  <a:schemeClr val="tx1"/>
                </a:solidFill>
                <a:latin typeface="Comic Sans MS" panose="030F0702030302020204" pitchFamily="66" charset="0"/>
                <a:cs typeface="Arial" panose="020B0604020202020204" pitchFamily="34" charset="0"/>
              </a:rPr>
              <a:t>Who</a:t>
            </a:r>
          </a:p>
        </p:txBody>
      </p:sp>
      <p:pic>
        <p:nvPicPr>
          <p:cNvPr id="34" name="4"/>
          <p:cNvPicPr>
            <a:picLocks noChangeAspect="1"/>
          </p:cNvPicPr>
          <p:nvPr/>
        </p:nvPicPr>
        <p:blipFill>
          <a:blip r:embed="rId6"/>
          <a:stretch>
            <a:fillRect/>
          </a:stretch>
        </p:blipFill>
        <p:spPr>
          <a:xfrm rot="918654">
            <a:off x="7014502" y="2297449"/>
            <a:ext cx="355370" cy="467024"/>
          </a:xfrm>
          <a:prstGeom prst="rect">
            <a:avLst/>
          </a:prstGeom>
        </p:spPr>
      </p:pic>
      <p:pic>
        <p:nvPicPr>
          <p:cNvPr id="41"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978" y="5267102"/>
            <a:ext cx="476360" cy="435423"/>
          </a:xfrm>
          <a:prstGeom prst="rect">
            <a:avLst/>
          </a:prstGeom>
        </p:spPr>
      </p:pic>
      <p:sp>
        <p:nvSpPr>
          <p:cNvPr id="51" name="2"/>
          <p:cNvSpPr/>
          <p:nvPr/>
        </p:nvSpPr>
        <p:spPr>
          <a:xfrm>
            <a:off x="1600200" y="2860768"/>
            <a:ext cx="2832107" cy="838133"/>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When</a:t>
            </a:r>
          </a:p>
        </p:txBody>
      </p:sp>
      <p:pic>
        <p:nvPicPr>
          <p:cNvPr id="65" name="3">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8"/>
          <a:stretch>
            <a:fillRect/>
          </a:stretch>
        </p:blipFill>
        <p:spPr>
          <a:xfrm flipH="1">
            <a:off x="7315201" y="4460044"/>
            <a:ext cx="574958" cy="574958"/>
          </a:xfrm>
          <a:prstGeom prst="rect">
            <a:avLst/>
          </a:prstGeom>
        </p:spPr>
      </p:pic>
      <p:pic>
        <p:nvPicPr>
          <p:cNvPr id="2" name="Picture 1"/>
          <p:cNvPicPr>
            <a:picLocks noChangeAspect="1"/>
          </p:cNvPicPr>
          <p:nvPr/>
        </p:nvPicPr>
        <p:blipFill>
          <a:blip r:embed="rId9"/>
          <a:stretch>
            <a:fillRect/>
          </a:stretch>
        </p:blipFill>
        <p:spPr>
          <a:xfrm>
            <a:off x="2133842" y="792326"/>
            <a:ext cx="797955" cy="754906"/>
          </a:xfrm>
          <a:prstGeom prst="rect">
            <a:avLst/>
          </a:prstGeom>
        </p:spPr>
      </p:pic>
      <p:pic>
        <p:nvPicPr>
          <p:cNvPr id="36" name="BOM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918532" y="2795556"/>
            <a:ext cx="1669745" cy="1667659"/>
            <a:chOff x="4828349" y="3715099"/>
            <a:chExt cx="2968436" cy="2964726"/>
          </a:xfrm>
        </p:grpSpPr>
        <p:pic>
          <p:nvPicPr>
            <p:cNvPr id="39"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96161" y="4596183"/>
              <a:ext cx="1171831" cy="1176391"/>
            </a:xfrm>
            <a:prstGeom prst="rect">
              <a:avLst/>
            </a:prstGeom>
            <a:noFill/>
          </p:spPr>
          <p:txBody>
            <a:bodyPr wrap="none" rtlCol="0">
              <a:spAutoFit/>
            </a:bodyPr>
            <a:lstStyle/>
            <a:p>
              <a:r>
                <a:rPr lang="en-US" sz="37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42" name="Picture 41" hidden="1"/>
          <p:cNvPicPr>
            <a:picLocks noChangeAspect="1"/>
          </p:cNvPicPr>
          <p:nvPr/>
        </p:nvPicPr>
        <p:blipFill>
          <a:blip r:embed="rId9"/>
          <a:stretch>
            <a:fillRect/>
          </a:stretch>
        </p:blipFill>
        <p:spPr>
          <a:xfrm>
            <a:off x="2015969" y="835188"/>
            <a:ext cx="797955" cy="754906"/>
          </a:xfrm>
          <a:prstGeom prst="rect">
            <a:avLst/>
          </a:prstGeom>
        </p:spPr>
      </p:pic>
      <p:pic>
        <p:nvPicPr>
          <p:cNvPr id="45" name="BOM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986423" y="2745626"/>
            <a:ext cx="1669745" cy="1667659"/>
            <a:chOff x="4286786" y="3701570"/>
            <a:chExt cx="2968436" cy="2964726"/>
          </a:xfrm>
        </p:grpSpPr>
        <p:pic>
          <p:nvPicPr>
            <p:cNvPr id="47"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6786" y="3701570"/>
              <a:ext cx="2968436" cy="2964726"/>
            </a:xfrm>
            <a:prstGeom prst="rect">
              <a:avLst/>
            </a:prstGeom>
          </p:spPr>
        </p:pic>
        <p:sp>
          <p:nvSpPr>
            <p:cNvPr id="48" name="TextBox 47"/>
            <p:cNvSpPr txBox="1"/>
            <p:nvPr/>
          </p:nvSpPr>
          <p:spPr>
            <a:xfrm rot="936324">
              <a:off x="5696160" y="4596183"/>
              <a:ext cx="1171831" cy="1176391"/>
            </a:xfrm>
            <a:prstGeom prst="rect">
              <a:avLst/>
            </a:prstGeom>
            <a:noFill/>
          </p:spPr>
          <p:txBody>
            <a:bodyPr wrap="none" rtlCol="0">
              <a:spAutoFit/>
            </a:bodyPr>
            <a:lstStyle/>
            <a:p>
              <a:r>
                <a:rPr lang="en-US" sz="37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50" name="Picture 49" hidden="1"/>
          <p:cNvPicPr>
            <a:picLocks noChangeAspect="1"/>
          </p:cNvPicPr>
          <p:nvPr/>
        </p:nvPicPr>
        <p:blipFill>
          <a:blip r:embed="rId9"/>
          <a:stretch>
            <a:fillRect/>
          </a:stretch>
        </p:blipFill>
        <p:spPr>
          <a:xfrm>
            <a:off x="2015969" y="835188"/>
            <a:ext cx="797955" cy="754906"/>
          </a:xfrm>
          <a:prstGeom prst="rect">
            <a:avLst/>
          </a:prstGeom>
        </p:spPr>
      </p:pic>
      <p:pic>
        <p:nvPicPr>
          <p:cNvPr id="52" name="BOM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0391" y="2778775"/>
            <a:ext cx="1669745" cy="1667659"/>
            <a:chOff x="4828349" y="3715099"/>
            <a:chExt cx="2968436" cy="2964726"/>
          </a:xfrm>
        </p:grpSpPr>
        <p:pic>
          <p:nvPicPr>
            <p:cNvPr id="54"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824401" y="4815047"/>
              <a:ext cx="915351" cy="738663"/>
            </a:xfrm>
            <a:prstGeom prst="rect">
              <a:avLst/>
            </a:prstGeom>
            <a:noFill/>
          </p:spPr>
          <p:txBody>
            <a:bodyPr wrap="none" rtlCol="0">
              <a:spAutoFit/>
            </a:bodyPr>
            <a:lstStyle/>
            <a:p>
              <a:r>
                <a:rPr lang="en-US" sz="21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9"/>
          <a:stretch>
            <a:fillRect/>
          </a:stretch>
        </p:blipFill>
        <p:spPr>
          <a:xfrm>
            <a:off x="2015969" y="835188"/>
            <a:ext cx="797955" cy="754906"/>
          </a:xfrm>
          <a:prstGeom prst="rect">
            <a:avLst/>
          </a:prstGeom>
        </p:spPr>
      </p:pic>
      <p:grpSp>
        <p:nvGrpSpPr>
          <p:cNvPr id="58" name="Group 57"/>
          <p:cNvGrpSpPr/>
          <p:nvPr/>
        </p:nvGrpSpPr>
        <p:grpSpPr>
          <a:xfrm>
            <a:off x="4166483" y="3187324"/>
            <a:ext cx="881973" cy="855537"/>
            <a:chOff x="5232731" y="4527538"/>
            <a:chExt cx="1567953"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32731" y="4606697"/>
              <a:ext cx="1567953" cy="1395253"/>
            </a:xfrm>
            <a:prstGeom prst="rect">
              <a:avLst/>
            </a:prstGeom>
            <a:noFill/>
          </p:spPr>
          <p:txBody>
            <a:bodyPr wrap="none" rtlCol="0">
              <a:spAutoFit/>
              <a:scene3d>
                <a:camera prst="perspectiveContrastingLeftFacing"/>
                <a:lightRig rig="threePt" dir="t"/>
              </a:scene3d>
            </a:bodyPr>
            <a:lstStyle/>
            <a:p>
              <a:r>
                <a:rPr lang="en-US" sz="37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45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3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9"/>
          <a:stretch>
            <a:fillRect/>
          </a:stretch>
        </p:blipFill>
        <p:spPr>
          <a:xfrm>
            <a:off x="2015969" y="835188"/>
            <a:ext cx="797955" cy="754906"/>
          </a:xfrm>
          <a:prstGeom prst="rect">
            <a:avLst/>
          </a:prstGeom>
        </p:spPr>
      </p:pic>
      <p:pic>
        <p:nvPicPr>
          <p:cNvPr id="74" name="Picture 73"/>
          <p:cNvPicPr>
            <a:picLocks noChangeAspect="1"/>
          </p:cNvPicPr>
          <p:nvPr/>
        </p:nvPicPr>
        <p:blipFill>
          <a:blip r:embed="rId9"/>
          <a:stretch>
            <a:fillRect/>
          </a:stretch>
        </p:blipFill>
        <p:spPr>
          <a:xfrm>
            <a:off x="2123884" y="792326"/>
            <a:ext cx="797955" cy="754906"/>
          </a:xfrm>
          <a:prstGeom prst="rect">
            <a:avLst/>
          </a:prstGeom>
        </p:spPr>
      </p:pic>
      <p:pic>
        <p:nvPicPr>
          <p:cNvPr id="75" name="Picture 74"/>
          <p:cNvPicPr>
            <a:picLocks noChangeAspect="1"/>
          </p:cNvPicPr>
          <p:nvPr/>
        </p:nvPicPr>
        <p:blipFill>
          <a:blip r:embed="rId9"/>
          <a:stretch>
            <a:fillRect/>
          </a:stretch>
        </p:blipFill>
        <p:spPr>
          <a:xfrm>
            <a:off x="2123884" y="792326"/>
            <a:ext cx="797955" cy="754906"/>
          </a:xfrm>
          <a:prstGeom prst="rect">
            <a:avLst/>
          </a:prstGeom>
        </p:spPr>
      </p:pic>
      <p:pic>
        <p:nvPicPr>
          <p:cNvPr id="76" name="Picture 75"/>
          <p:cNvPicPr>
            <a:picLocks noChangeAspect="1"/>
          </p:cNvPicPr>
          <p:nvPr/>
        </p:nvPicPr>
        <p:blipFill>
          <a:blip r:embed="rId9"/>
          <a:stretch>
            <a:fillRect/>
          </a:stretch>
        </p:blipFill>
        <p:spPr>
          <a:xfrm>
            <a:off x="2123884" y="804816"/>
            <a:ext cx="797955" cy="754906"/>
          </a:xfrm>
          <a:prstGeom prst="rect">
            <a:avLst/>
          </a:prstGeom>
        </p:spPr>
      </p:pic>
      <p:pic>
        <p:nvPicPr>
          <p:cNvPr id="78" name="Picture 77"/>
          <p:cNvPicPr>
            <a:picLocks noChangeAspect="1"/>
          </p:cNvPicPr>
          <p:nvPr/>
        </p:nvPicPr>
        <p:blipFill>
          <a:blip r:embed="rId9"/>
          <a:stretch>
            <a:fillRect/>
          </a:stretch>
        </p:blipFill>
        <p:spPr>
          <a:xfrm>
            <a:off x="2123884" y="792326"/>
            <a:ext cx="797955" cy="754906"/>
          </a:xfrm>
          <a:prstGeom prst="rect">
            <a:avLst/>
          </a:prstGeom>
        </p:spPr>
      </p:pic>
      <p:sp>
        <p:nvSpPr>
          <p:cNvPr id="4" name="Rectangle: Rounded Corners 3">
            <a:extLst>
              <a:ext uri="{FF2B5EF4-FFF2-40B4-BE49-F238E27FC236}">
                <a16:creationId xmlns:a16="http://schemas.microsoft.com/office/drawing/2014/main" id="{E257468D-79F3-1D9A-004B-D070AA44A2A1}"/>
              </a:ext>
            </a:extLst>
          </p:cNvPr>
          <p:cNvSpPr/>
          <p:nvPr/>
        </p:nvSpPr>
        <p:spPr>
          <a:xfrm>
            <a:off x="240629" y="502538"/>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4/10</a:t>
            </a: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80717" y="502538"/>
            <a:ext cx="1881156" cy="1262154"/>
          </a:xfrm>
          <a:prstGeom prst="rect">
            <a:avLst/>
          </a:prstGeom>
        </p:spPr>
      </p:pic>
    </p:spTree>
    <p:extLst>
      <p:ext uri="{BB962C8B-B14F-4D97-AF65-F5344CB8AC3E}">
        <p14:creationId xmlns:p14="http://schemas.microsoft.com/office/powerpoint/2010/main" val="257612639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9" dur="750" fill="hold"/>
                                        <p:tgtEl>
                                          <p:spTgt spid="62"/>
                                        </p:tgtEl>
                                        <p:attrNameLst>
                                          <p:attrName>ppt_x</p:attrName>
                                          <p:attrName>ppt_y</p:attrName>
                                        </p:attrNameLst>
                                      </p:cBhvr>
                                      <p:rCtr x="30716" y="-33843"/>
                                    </p:animMotion>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rctx="PPT">
                                        <p:cTn id="13" dur="indefinite"/>
                                        <p:tgtEl>
                                          <p:spTgt spid="51"/>
                                        </p:tgtEl>
                                        <p:attrNameLst>
                                          <p:attrName>style.opacity</p:attrName>
                                        </p:attrNameLst>
                                      </p:cBhvr>
                                      <p:to>
                                        <p:strVal val="0.5"/>
                                      </p:to>
                                    </p:set>
                                    <p:animEffect filter="image" prLst="opacity: 0.5">
                                      <p:cBhvr rctx="IE">
                                        <p:cTn id="14" dur="indefinite"/>
                                        <p:tgtEl>
                                          <p:spTgt spid="51"/>
                                        </p:tgtEl>
                                      </p:cBhvr>
                                    </p:animEffect>
                                  </p:childTnLst>
                                </p:cTn>
                              </p:par>
                              <p:par>
                                <p:cTn id="15" presetID="42" presetClass="path" presetSubtype="0" accel="50000" decel="50000" fill="hold" nodeType="withEffect">
                                  <p:stCondLst>
                                    <p:cond delay="100"/>
                                  </p:stCondLst>
                                  <p:childTnLst>
                                    <p:animMotion origin="layout" path="M -1.875E-6 -4.07407E-6 L 0.31432 0.62431 " pathEditMode="relative" rAng="0" ptsTypes="AA">
                                      <p:cBhvr>
                                        <p:cTn id="16" dur="750" fill="hold"/>
                                        <p:tgtEl>
                                          <p:spTgt spid="75"/>
                                        </p:tgtEl>
                                        <p:attrNameLst>
                                          <p:attrName>ppt_x</p:attrName>
                                          <p:attrName>ppt_y</p:attrName>
                                        </p:attrNameLst>
                                      </p:cBhvr>
                                      <p:rCtr x="15716" y="31204"/>
                                    </p:animMotion>
                                  </p:childTnLst>
                                </p:cTn>
                              </p:par>
                            </p:childTnLst>
                          </p:cTn>
                        </p:par>
                        <p:par>
                          <p:cTn id="17" fill="hold">
                            <p:stCondLst>
                              <p:cond delay="850"/>
                            </p:stCondLst>
                            <p:childTnLst>
                              <p:par>
                                <p:cTn id="18"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9" dur="750" fill="hold"/>
                                        <p:tgtEl>
                                          <p:spTgt spid="75"/>
                                        </p:tgtEl>
                                        <p:attrNameLst>
                                          <p:attrName>ppt_x</p:attrName>
                                          <p:attrName>ppt_y</p:attrName>
                                        </p:attrNameLst>
                                      </p:cBhvr>
                                      <p:rCtr x="28854" y="-21042"/>
                                    </p:animMotion>
                                  </p:childTnLst>
                                </p:cTn>
                              </p:par>
                              <p:par>
                                <p:cTn id="20" presetID="1" presetClass="entr" presetSubtype="0" fill="hold" nodeType="withEffect">
                                  <p:stCondLst>
                                    <p:cond delay="100"/>
                                  </p:stCondLst>
                                  <p:childTnLst>
                                    <p:set>
                                      <p:cBhvr>
                                        <p:cTn id="21" dur="1" fill="hold">
                                          <p:stCondLst>
                                            <p:cond delay="0"/>
                                          </p:stCondLst>
                                        </p:cTn>
                                        <p:tgtEl>
                                          <p:spTgt spid="36"/>
                                        </p:tgtEl>
                                        <p:attrNameLst>
                                          <p:attrName>style.visibility</p:attrName>
                                        </p:attrNameLst>
                                      </p:cBhvr>
                                      <p:to>
                                        <p:strVal val="visible"/>
                                      </p:to>
                                    </p:set>
                                  </p:childTnLst>
                                </p:cTn>
                              </p:par>
                              <p:par>
                                <p:cTn id="22" presetID="53" presetClass="entr" presetSubtype="16" fill="hold" nodeType="withEffect">
                                  <p:stCondLst>
                                    <p:cond delay="25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withEffect">
                                  <p:stCondLst>
                                    <p:cond delay="0"/>
                                  </p:stCondLst>
                                  <p:childTnLst>
                                    <p:animMotion origin="layout" path="M 3.33333E-6 4.81481E-6 L 0.32448 0.59791 " pathEditMode="relative" rAng="0" ptsTypes="AA">
                                      <p:cBhvr>
                                        <p:cTn id="31" dur="750" fill="hold"/>
                                        <p:tgtEl>
                                          <p:spTgt spid="42"/>
                                        </p:tgtEl>
                                        <p:attrNameLst>
                                          <p:attrName>ppt_x</p:attrName>
                                          <p:attrName>ppt_y</p:attrName>
                                        </p:attrNameLst>
                                      </p:cBhvr>
                                      <p:rCtr x="16224" y="29884"/>
                                    </p:animMotion>
                                  </p:childTnLst>
                                </p:cTn>
                              </p:par>
                            </p:childTnLst>
                          </p:cTn>
                        </p:par>
                        <p:par>
                          <p:cTn id="32" fill="hold">
                            <p:stCondLst>
                              <p:cond delay="750"/>
                            </p:stCondLst>
                            <p:childTnLst>
                              <p:par>
                                <p:cTn id="33"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34" dur="750" fill="hold"/>
                                        <p:tgtEl>
                                          <p:spTgt spid="42"/>
                                        </p:tgtEl>
                                        <p:attrNameLst>
                                          <p:attrName>ppt_x</p:attrName>
                                          <p:attrName>ppt_y</p:attrName>
                                        </p:attrNameLst>
                                      </p:cBhvr>
                                      <p:rCtr x="30716" y="-3384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4.07407E-6 L 0.31432 0.62431 " pathEditMode="relative" rAng="0" ptsTypes="AA">
                                      <p:cBhvr>
                                        <p:cTn id="38" dur="750" fill="hold"/>
                                        <p:tgtEl>
                                          <p:spTgt spid="74"/>
                                        </p:tgtEl>
                                        <p:attrNameLst>
                                          <p:attrName>ppt_x</p:attrName>
                                          <p:attrName>ppt_y</p:attrName>
                                        </p:attrNameLst>
                                      </p:cBhvr>
                                      <p:rCtr x="15716" y="31204"/>
                                    </p:animMotion>
                                  </p:childTnLst>
                                </p:cTn>
                              </p:par>
                            </p:childTnLst>
                          </p:cTn>
                        </p:par>
                        <p:par>
                          <p:cTn id="39" fill="hold">
                            <p:stCondLst>
                              <p:cond delay="750"/>
                            </p:stCondLst>
                            <p:childTnLst>
                              <p:par>
                                <p:cTn id="40" presetID="1" presetClass="entr" presetSubtype="0"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2"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43" dur="750" fill="hold"/>
                                        <p:tgtEl>
                                          <p:spTgt spid="74"/>
                                        </p:tgtEl>
                                        <p:attrNameLst>
                                          <p:attrName>ppt_x</p:attrName>
                                          <p:attrName>ppt_y</p:attrName>
                                        </p:attrNameLst>
                                      </p:cBhvr>
                                      <p:rCtr x="28854" y="-21019"/>
                                    </p:animMotion>
                                  </p:childTnLst>
                                </p:cTn>
                              </p:par>
                            </p:childTnLst>
                          </p:cTn>
                        </p:par>
                        <p:par>
                          <p:cTn id="44" fill="hold">
                            <p:stCondLst>
                              <p:cond delay="1500"/>
                            </p:stCondLst>
                            <p:childTnLst>
                              <p:par>
                                <p:cTn id="45" presetID="26" presetClass="emph" presetSubtype="0" fill="hold" grpId="0" nodeType="afterEffect">
                                  <p:stCondLst>
                                    <p:cond delay="0"/>
                                  </p:stCondLst>
                                  <p:childTnLst>
                                    <p:animEffect transition="out" filter="fade">
                                      <p:cBhvr>
                                        <p:cTn id="46" dur="500" tmFilter="0, 0; .2, .5; .8, .5; 1, 0"/>
                                        <p:tgtEl>
                                          <p:spTgt spid="30"/>
                                        </p:tgtEl>
                                      </p:cBhvr>
                                    </p:animEffect>
                                    <p:animScale>
                                      <p:cBhvr>
                                        <p:cTn id="47" dur="250" autoRev="1" fill="hold"/>
                                        <p:tgtEl>
                                          <p:spTgt spid="30"/>
                                        </p:tgtEl>
                                      </p:cBhvr>
                                      <p:by x="105000" y="105000"/>
                                    </p:animScale>
                                  </p:childTnLst>
                                </p:cTn>
                              </p:par>
                              <p:par>
                                <p:cTn id="48" presetID="9" presetClass="emph" presetSubtype="0" grpId="0" nodeType="withEffect">
                                  <p:stCondLst>
                                    <p:cond delay="0"/>
                                  </p:stCondLst>
                                  <p:childTnLst>
                                    <p:set>
                                      <p:cBhvr rctx="PPT">
                                        <p:cTn id="49" dur="indefinite"/>
                                        <p:tgtEl>
                                          <p:spTgt spid="51"/>
                                        </p:tgtEl>
                                        <p:attrNameLst>
                                          <p:attrName>style.opacity</p:attrName>
                                        </p:attrNameLst>
                                      </p:cBhvr>
                                      <p:to>
                                        <p:strVal val="0.5"/>
                                      </p:to>
                                    </p:set>
                                    <p:animEffect filter="image" prLst="opacity: 0.5">
                                      <p:cBhvr rctx="IE">
                                        <p:cTn id="50" dur="indefinite"/>
                                        <p:tgtEl>
                                          <p:spTgt spid="51"/>
                                        </p:tgtEl>
                                      </p:cBhvr>
                                    </p:animEffect>
                                  </p:childTnLst>
                                </p:cTn>
                              </p:par>
                              <p:par>
                                <p:cTn id="51" presetID="9" presetClass="emph" presetSubtype="0" grpId="0" nodeType="withEffect">
                                  <p:stCondLst>
                                    <p:cond delay="0"/>
                                  </p:stCondLst>
                                  <p:childTnLst>
                                    <p:set>
                                      <p:cBhvr rctx="PPT">
                                        <p:cTn id="52" dur="indefinite"/>
                                        <p:tgtEl>
                                          <p:spTgt spid="60"/>
                                        </p:tgtEl>
                                        <p:attrNameLst>
                                          <p:attrName>style.opacity</p:attrName>
                                        </p:attrNameLst>
                                      </p:cBhvr>
                                      <p:to>
                                        <p:strVal val="0.5"/>
                                      </p:to>
                                    </p:set>
                                    <p:animEffect filter="image" prLst="opacity: 0.5">
                                      <p:cBhvr rctx="IE">
                                        <p:cTn id="53" dur="indefinite"/>
                                        <p:tgtEl>
                                          <p:spTgt spid="60"/>
                                        </p:tgtEl>
                                      </p:cBhvr>
                                    </p:animEffect>
                                  </p:childTnLst>
                                </p:cTn>
                              </p:par>
                              <p:par>
                                <p:cTn id="54" presetID="9" presetClass="emph" presetSubtype="0" grpId="0" nodeType="withEffect">
                                  <p:stCondLst>
                                    <p:cond delay="0"/>
                                  </p:stCondLst>
                                  <p:childTnLst>
                                    <p:set>
                                      <p:cBhvr rctx="PPT">
                                        <p:cTn id="55" dur="indefinite"/>
                                        <p:tgtEl>
                                          <p:spTgt spid="31"/>
                                        </p:tgtEl>
                                        <p:attrNameLst>
                                          <p:attrName>style.opacity</p:attrName>
                                        </p:attrNameLst>
                                      </p:cBhvr>
                                      <p:to>
                                        <p:strVal val="0.5"/>
                                      </p:to>
                                    </p:set>
                                    <p:animEffect filter="image" prLst="opacity: 0.5">
                                      <p:cBhvr rctx="IE">
                                        <p:cTn id="56" dur="indefinite"/>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60"/>
                    </p:tgtEl>
                  </p:cond>
                </p:stCondLst>
                <p:endSync evt="end" delay="0">
                  <p:rtn val="all"/>
                </p:endSync>
                <p:childTnLst>
                  <p:par>
                    <p:cTn id="61" fill="hold">
                      <p:stCondLst>
                        <p:cond delay="0"/>
                      </p:stCondLst>
                      <p:childTnLst>
                        <p:par>
                          <p:cTn id="62" fill="hold">
                            <p:stCondLst>
                              <p:cond delay="0"/>
                            </p:stCondLst>
                            <p:childTnLst>
                              <p:par>
                                <p:cTn id="63" presetID="9" presetClass="emph" presetSubtype="0" grpId="1" nodeType="clickEffect">
                                  <p:stCondLst>
                                    <p:cond delay="0"/>
                                  </p:stCondLst>
                                  <p:childTnLst>
                                    <p:set>
                                      <p:cBhvr rctx="PPT">
                                        <p:cTn id="64" dur="indefinite"/>
                                        <p:tgtEl>
                                          <p:spTgt spid="60"/>
                                        </p:tgtEl>
                                        <p:attrNameLst>
                                          <p:attrName>style.opacity</p:attrName>
                                        </p:attrNameLst>
                                      </p:cBhvr>
                                      <p:to>
                                        <p:strVal val="0.5"/>
                                      </p:to>
                                    </p:set>
                                    <p:animEffect filter="image" prLst="opacity: 0.5">
                                      <p:cBhvr rctx="IE">
                                        <p:cTn id="65" dur="indefinite"/>
                                        <p:tgtEl>
                                          <p:spTgt spid="60"/>
                                        </p:tgtEl>
                                      </p:cBhvr>
                                    </p:animEffect>
                                  </p:childTnLst>
                                </p:cTn>
                              </p:par>
                              <p:par>
                                <p:cTn id="66" presetID="42" presetClass="path" presetSubtype="0" accel="50000" decel="50000" fill="hold" nodeType="withEffect">
                                  <p:stCondLst>
                                    <p:cond delay="0"/>
                                  </p:stCondLst>
                                  <p:childTnLst>
                                    <p:animMotion origin="layout" path="M 3.33333E-6 4.81481E-6 L 0.32448 0.59791 " pathEditMode="relative" rAng="0" ptsTypes="AA">
                                      <p:cBhvr>
                                        <p:cTn id="67" dur="750" fill="hold"/>
                                        <p:tgtEl>
                                          <p:spTgt spid="50"/>
                                        </p:tgtEl>
                                        <p:attrNameLst>
                                          <p:attrName>ppt_x</p:attrName>
                                          <p:attrName>ppt_y</p:attrName>
                                        </p:attrNameLst>
                                      </p:cBhvr>
                                      <p:rCtr x="16224" y="29884"/>
                                    </p:animMotion>
                                  </p:childTnLst>
                                </p:cTn>
                              </p:par>
                            </p:childTnLst>
                          </p:cTn>
                        </p:par>
                        <p:par>
                          <p:cTn id="68" fill="hold">
                            <p:stCondLst>
                              <p:cond delay="750"/>
                            </p:stCondLst>
                            <p:childTnLst>
                              <p:par>
                                <p:cTn id="69"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70" dur="750" fill="hold"/>
                                        <p:tgtEl>
                                          <p:spTgt spid="50"/>
                                        </p:tgtEl>
                                        <p:attrNameLst>
                                          <p:attrName>ppt_x</p:attrName>
                                          <p:attrName>ppt_y</p:attrName>
                                        </p:attrNameLst>
                                      </p:cBhvr>
                                      <p:rCtr x="30716" y="-33843"/>
                                    </p:animMotion>
                                  </p:childTnLst>
                                </p:cTn>
                              </p:par>
                              <p:par>
                                <p:cTn id="71" presetID="42" presetClass="path" presetSubtype="0" accel="50000" decel="50000" fill="hold" nodeType="withEffect">
                                  <p:stCondLst>
                                    <p:cond delay="0"/>
                                  </p:stCondLst>
                                  <p:childTnLst>
                                    <p:animMotion origin="layout" path="M -1.875E-6 -4.81481E-6 L 0.31432 0.62431 " pathEditMode="relative" rAng="0" ptsTypes="AA">
                                      <p:cBhvr>
                                        <p:cTn id="72" dur="750" fill="hold"/>
                                        <p:tgtEl>
                                          <p:spTgt spid="76"/>
                                        </p:tgtEl>
                                        <p:attrNameLst>
                                          <p:attrName>ppt_x</p:attrName>
                                          <p:attrName>ppt_y</p:attrName>
                                        </p:attrNameLst>
                                      </p:cBhvr>
                                      <p:rCtr x="15716" y="31204"/>
                                    </p:animMotion>
                                  </p:childTnLst>
                                </p:cTn>
                              </p:par>
                            </p:childTnLst>
                          </p:cTn>
                        </p:par>
                        <p:par>
                          <p:cTn id="73" fill="hold">
                            <p:stCondLst>
                              <p:cond delay="1500"/>
                            </p:stCondLst>
                            <p:childTnLst>
                              <p:par>
                                <p:cTn id="74"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5" dur="750" fill="hold"/>
                                        <p:tgtEl>
                                          <p:spTgt spid="76"/>
                                        </p:tgtEl>
                                        <p:attrNameLst>
                                          <p:attrName>ppt_x</p:attrName>
                                          <p:attrName>ppt_y</p:attrName>
                                        </p:attrNameLst>
                                      </p:cBhvr>
                                      <p:rCtr x="28854" y="-21042"/>
                                    </p:animMotion>
                                  </p:childTnLst>
                                </p:cTn>
                              </p:par>
                              <p:par>
                                <p:cTn id="76" presetID="1" presetClass="entr" presetSubtype="0" fill="hold" nodeType="withEffect">
                                  <p:stCondLst>
                                    <p:cond delay="100"/>
                                  </p:stCondLst>
                                  <p:childTnLst>
                                    <p:set>
                                      <p:cBhvr>
                                        <p:cTn id="77" dur="1" fill="hold">
                                          <p:stCondLst>
                                            <p:cond delay="0"/>
                                          </p:stCondLst>
                                        </p:cTn>
                                        <p:tgtEl>
                                          <p:spTgt spid="45"/>
                                        </p:tgtEl>
                                        <p:attrNameLst>
                                          <p:attrName>style.visibility</p:attrName>
                                        </p:attrNameLst>
                                      </p:cBhvr>
                                      <p:to>
                                        <p:strVal val="visible"/>
                                      </p:to>
                                    </p:set>
                                  </p:childTnLst>
                                </p:cTn>
                              </p:par>
                              <p:par>
                                <p:cTn id="78" presetID="53" presetClass="entr" presetSubtype="16"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 calcmode="lin" valueType="num">
                                      <p:cBhvr>
                                        <p:cTn id="80" dur="500" fill="hold"/>
                                        <p:tgtEl>
                                          <p:spTgt spid="46"/>
                                        </p:tgtEl>
                                        <p:attrNameLst>
                                          <p:attrName>ppt_w</p:attrName>
                                        </p:attrNameLst>
                                      </p:cBhvr>
                                      <p:tavLst>
                                        <p:tav tm="0">
                                          <p:val>
                                            <p:fltVal val="0"/>
                                          </p:val>
                                        </p:tav>
                                        <p:tav tm="100000">
                                          <p:val>
                                            <p:strVal val="#ppt_w"/>
                                          </p:val>
                                        </p:tav>
                                      </p:tavLst>
                                    </p:anim>
                                    <p:anim calcmode="lin" valueType="num">
                                      <p:cBhvr>
                                        <p:cTn id="81" dur="500" fill="hold"/>
                                        <p:tgtEl>
                                          <p:spTgt spid="46"/>
                                        </p:tgtEl>
                                        <p:attrNameLst>
                                          <p:attrName>ppt_h</p:attrName>
                                        </p:attrNameLst>
                                      </p:cBhvr>
                                      <p:tavLst>
                                        <p:tav tm="0">
                                          <p:val>
                                            <p:fltVal val="0"/>
                                          </p:val>
                                        </p:tav>
                                        <p:tav tm="100000">
                                          <p:val>
                                            <p:strVal val="#ppt_h"/>
                                          </p:val>
                                        </p:tav>
                                      </p:tavLst>
                                    </p:anim>
                                    <p:animEffect transition="in" filter="fade">
                                      <p:cBhvr>
                                        <p:cTn id="82" dur="500"/>
                                        <p:tgtEl>
                                          <p:spTgt spid="46"/>
                                        </p:tgtEl>
                                      </p:cBhvr>
                                    </p:animEffect>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31"/>
                    </p:tgtEl>
                  </p:cond>
                </p:stCondLst>
                <p:endSync evt="end" delay="0">
                  <p:rtn val="all"/>
                </p:endSync>
                <p:childTnLst>
                  <p:par>
                    <p:cTn id="84" fill="hold">
                      <p:stCondLst>
                        <p:cond delay="0"/>
                      </p:stCondLst>
                      <p:childTnLst>
                        <p:par>
                          <p:cTn id="85" fill="hold">
                            <p:stCondLst>
                              <p:cond delay="0"/>
                            </p:stCondLst>
                            <p:childTnLst>
                              <p:par>
                                <p:cTn id="86" presetID="9" presetClass="emph" presetSubtype="0" grpId="1" nodeType="clickEffect">
                                  <p:stCondLst>
                                    <p:cond delay="0"/>
                                  </p:stCondLst>
                                  <p:childTnLst>
                                    <p:set>
                                      <p:cBhvr rctx="PPT">
                                        <p:cTn id="87" dur="indefinite"/>
                                        <p:tgtEl>
                                          <p:spTgt spid="31"/>
                                        </p:tgtEl>
                                        <p:attrNameLst>
                                          <p:attrName>style.opacity</p:attrName>
                                        </p:attrNameLst>
                                      </p:cBhvr>
                                      <p:to>
                                        <p:strVal val="0.5"/>
                                      </p:to>
                                    </p:set>
                                    <p:animEffect filter="image" prLst="opacity: 0.5">
                                      <p:cBhvr rctx="IE">
                                        <p:cTn id="88" dur="indefinite"/>
                                        <p:tgtEl>
                                          <p:spTgt spid="31"/>
                                        </p:tgtEl>
                                      </p:cBhvr>
                                    </p:animEffect>
                                  </p:childTnLst>
                                </p:cTn>
                              </p:par>
                              <p:par>
                                <p:cTn id="89" presetID="42" presetClass="path" presetSubtype="0" accel="50000" decel="50000" fill="hold" nodeType="withEffect">
                                  <p:stCondLst>
                                    <p:cond delay="0"/>
                                  </p:stCondLst>
                                  <p:childTnLst>
                                    <p:animMotion origin="layout" path="M 3.33333E-6 4.81481E-6 L 0.32448 0.59791 " pathEditMode="relative" rAng="0" ptsTypes="AA">
                                      <p:cBhvr>
                                        <p:cTn id="90" dur="750" fill="hold"/>
                                        <p:tgtEl>
                                          <p:spTgt spid="57"/>
                                        </p:tgtEl>
                                        <p:attrNameLst>
                                          <p:attrName>ppt_x</p:attrName>
                                          <p:attrName>ppt_y</p:attrName>
                                        </p:attrNameLst>
                                      </p:cBhvr>
                                      <p:rCtr x="16224" y="29884"/>
                                    </p:animMotion>
                                  </p:childTnLst>
                                </p:cTn>
                              </p:par>
                            </p:childTnLst>
                          </p:cTn>
                        </p:par>
                        <p:par>
                          <p:cTn id="91" fill="hold">
                            <p:stCondLst>
                              <p:cond delay="750"/>
                            </p:stCondLst>
                            <p:childTnLst>
                              <p:par>
                                <p:cTn id="92"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3" dur="750" fill="hold"/>
                                        <p:tgtEl>
                                          <p:spTgt spid="57"/>
                                        </p:tgtEl>
                                        <p:attrNameLst>
                                          <p:attrName>ppt_x</p:attrName>
                                          <p:attrName>ppt_y</p:attrName>
                                        </p:attrNameLst>
                                      </p:cBhvr>
                                      <p:rCtr x="30716" y="-33843"/>
                                    </p:animMotion>
                                  </p:childTnLst>
                                </p:cTn>
                              </p:par>
                              <p:par>
                                <p:cTn id="94" presetID="42" presetClass="path" presetSubtype="0" accel="50000" decel="50000" fill="hold" nodeType="withEffect">
                                  <p:stCondLst>
                                    <p:cond delay="0"/>
                                  </p:stCondLst>
                                  <p:childTnLst>
                                    <p:animMotion origin="layout" path="M -1.875E-6 -4.07407E-6 L 0.31432 0.62431 " pathEditMode="relative" rAng="0" ptsTypes="AA">
                                      <p:cBhvr>
                                        <p:cTn id="95" dur="750" fill="hold"/>
                                        <p:tgtEl>
                                          <p:spTgt spid="78"/>
                                        </p:tgtEl>
                                        <p:attrNameLst>
                                          <p:attrName>ppt_x</p:attrName>
                                          <p:attrName>ppt_y</p:attrName>
                                        </p:attrNameLst>
                                      </p:cBhvr>
                                      <p:rCtr x="15716" y="31204"/>
                                    </p:animMotion>
                                  </p:childTnLst>
                                </p:cTn>
                              </p:par>
                            </p:childTnLst>
                          </p:cTn>
                        </p:par>
                        <p:par>
                          <p:cTn id="96" fill="hold">
                            <p:stCondLst>
                              <p:cond delay="1500"/>
                            </p:stCondLst>
                            <p:childTnLst>
                              <p:par>
                                <p:cTn id="97"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8" dur="750" fill="hold"/>
                                        <p:tgtEl>
                                          <p:spTgt spid="78"/>
                                        </p:tgtEl>
                                        <p:attrNameLst>
                                          <p:attrName>ppt_x</p:attrName>
                                          <p:attrName>ppt_y</p:attrName>
                                        </p:attrNameLst>
                                      </p:cBhvr>
                                      <p:rCtr x="28854" y="-21042"/>
                                    </p:animMotion>
                                  </p:childTnLst>
                                </p:cTn>
                              </p:par>
                              <p:par>
                                <p:cTn id="99" presetID="1" presetClass="entr" presetSubtype="0" fill="hold" nodeType="withEffect">
                                  <p:stCondLst>
                                    <p:cond delay="100"/>
                                  </p:stCondLst>
                                  <p:childTnLst>
                                    <p:set>
                                      <p:cBhvr>
                                        <p:cTn id="100" dur="1" fill="hold">
                                          <p:stCondLst>
                                            <p:cond delay="0"/>
                                          </p:stCondLst>
                                        </p:cTn>
                                        <p:tgtEl>
                                          <p:spTgt spid="52"/>
                                        </p:tgtEl>
                                        <p:attrNameLst>
                                          <p:attrName>style.visibility</p:attrName>
                                        </p:attrNameLst>
                                      </p:cBhvr>
                                      <p:to>
                                        <p:strVal val="visible"/>
                                      </p:to>
                                    </p:set>
                                  </p:childTnLst>
                                </p:cTn>
                              </p:par>
                              <p:par>
                                <p:cTn id="101" presetID="53" presetClass="entr" presetSubtype="16" fill="hold" nodeType="withEffect">
                                  <p:stCondLst>
                                    <p:cond delay="250"/>
                                  </p:stCondLst>
                                  <p:childTnLst>
                                    <p:set>
                                      <p:cBhvr>
                                        <p:cTn id="102" dur="1" fill="hold">
                                          <p:stCondLst>
                                            <p:cond delay="0"/>
                                          </p:stCondLst>
                                        </p:cTn>
                                        <p:tgtEl>
                                          <p:spTgt spid="53"/>
                                        </p:tgtEl>
                                        <p:attrNameLst>
                                          <p:attrName>style.visibility</p:attrName>
                                        </p:attrNameLst>
                                      </p:cBhvr>
                                      <p:to>
                                        <p:strVal val="visible"/>
                                      </p:to>
                                    </p:set>
                                    <p:anim calcmode="lin" valueType="num">
                                      <p:cBhvr>
                                        <p:cTn id="103" dur="500" fill="hold"/>
                                        <p:tgtEl>
                                          <p:spTgt spid="53"/>
                                        </p:tgtEl>
                                        <p:attrNameLst>
                                          <p:attrName>ppt_w</p:attrName>
                                        </p:attrNameLst>
                                      </p:cBhvr>
                                      <p:tavLst>
                                        <p:tav tm="0">
                                          <p:val>
                                            <p:fltVal val="0"/>
                                          </p:val>
                                        </p:tav>
                                        <p:tav tm="100000">
                                          <p:val>
                                            <p:strVal val="#ppt_w"/>
                                          </p:val>
                                        </p:tav>
                                      </p:tavLst>
                                    </p:anim>
                                    <p:anim calcmode="lin" valueType="num">
                                      <p:cBhvr>
                                        <p:cTn id="104" dur="500" fill="hold"/>
                                        <p:tgtEl>
                                          <p:spTgt spid="53"/>
                                        </p:tgtEl>
                                        <p:attrNameLst>
                                          <p:attrName>ppt_h</p:attrName>
                                        </p:attrNameLst>
                                      </p:cBhvr>
                                      <p:tavLst>
                                        <p:tav tm="0">
                                          <p:val>
                                            <p:fltVal val="0"/>
                                          </p:val>
                                        </p:tav>
                                        <p:tav tm="100000">
                                          <p:val>
                                            <p:strVal val="#ppt_h"/>
                                          </p:val>
                                        </p:tav>
                                      </p:tavLst>
                                    </p:anim>
                                    <p:animEffect transition="in" filter="fade">
                                      <p:cBhvr>
                                        <p:cTn id="105" dur="500"/>
                                        <p:tgtEl>
                                          <p:spTgt spid="53"/>
                                        </p:tgtEl>
                                      </p:cBhvr>
                                    </p:animEffect>
                                  </p:childTnLst>
                                  <p:subTnLst>
                                    <p:audio>
                                      <p:cMediaNode>
                                        <p:cTn display="0" masterRel="sameClick">
                                          <p:stCondLst>
                                            <p:cond evt="begin" delay="0">
                                              <p:tn val="10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60" grpId="0" animBg="1"/>
      <p:bldP spid="60" grpId="1" animBg="1"/>
      <p:bldP spid="31" grpId="0" animBg="1"/>
      <p:bldP spid="31" grpId="1" animBg="1"/>
      <p:bldP spid="51" grpId="0" animBg="1"/>
      <p:bldP spid="5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8"/>
          <p:cNvSpPr/>
          <p:nvPr/>
        </p:nvSpPr>
        <p:spPr>
          <a:xfrm>
            <a:off x="1803587" y="114301"/>
            <a:ext cx="5772150" cy="2688147"/>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sz="2700" b="1" dirty="0">
              <a:solidFill>
                <a:srgbClr val="002060"/>
              </a:solidFill>
              <a:latin typeface="Comic Sans MS" panose="030F0702030302020204" pitchFamily="66" charset="0"/>
              <a:cs typeface="Arial" panose="020B0604020202020204" pitchFamily="34" charset="0"/>
            </a:endParaRPr>
          </a:p>
        </p:txBody>
      </p:sp>
      <p:sp>
        <p:nvSpPr>
          <p:cNvPr id="30" name="7"/>
          <p:cNvSpPr/>
          <p:nvPr/>
        </p:nvSpPr>
        <p:spPr>
          <a:xfrm>
            <a:off x="475093" y="3751247"/>
            <a:ext cx="3906152" cy="801703"/>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 C. </a:t>
            </a:r>
            <a:r>
              <a:rPr lang="en-US" sz="2700" b="1" dirty="0">
                <a:solidFill>
                  <a:schemeClr val="tx1"/>
                </a:solidFill>
                <a:latin typeface="Comic Sans MS" panose="030F0702030302020204" pitchFamily="66" charset="0"/>
                <a:cs typeface="Arial" panose="020B0604020202020204" pitchFamily="34" charset="0"/>
              </a:rPr>
              <a:t>pencil sharpener</a:t>
            </a:r>
          </a:p>
        </p:txBody>
      </p:sp>
      <p:sp>
        <p:nvSpPr>
          <p:cNvPr id="60" name="6"/>
          <p:cNvSpPr/>
          <p:nvPr/>
        </p:nvSpPr>
        <p:spPr>
          <a:xfrm>
            <a:off x="4762757" y="2935139"/>
            <a:ext cx="3847843" cy="70092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   B. </a:t>
            </a:r>
            <a:r>
              <a:rPr lang="en-US" sz="2700" b="1" dirty="0">
                <a:solidFill>
                  <a:schemeClr val="tx1"/>
                </a:solidFill>
                <a:latin typeface="Comic Sans MS" panose="030F0702030302020204" pitchFamily="66" charset="0"/>
                <a:cs typeface="Arial" panose="020B0604020202020204" pitchFamily="34" charset="0"/>
              </a:rPr>
              <a:t>crayon</a:t>
            </a:r>
            <a:endParaRPr lang="en-US" sz="2700" b="1" dirty="0">
              <a:solidFill>
                <a:srgbClr val="C00000"/>
              </a:solidFill>
              <a:latin typeface="Comic Sans MS" panose="030F0702030302020204" pitchFamily="66" charset="0"/>
              <a:cs typeface="Arial" panose="020B0604020202020204" pitchFamily="34" charset="0"/>
            </a:endParaRPr>
          </a:p>
        </p:txBody>
      </p:sp>
      <p:sp>
        <p:nvSpPr>
          <p:cNvPr id="31" name="5"/>
          <p:cNvSpPr/>
          <p:nvPr/>
        </p:nvSpPr>
        <p:spPr>
          <a:xfrm>
            <a:off x="4762757" y="3751247"/>
            <a:ext cx="3847842" cy="761439"/>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   D. </a:t>
            </a:r>
            <a:r>
              <a:rPr lang="en-US" sz="2700" b="1" dirty="0">
                <a:solidFill>
                  <a:schemeClr val="tx1"/>
                </a:solidFill>
                <a:latin typeface="Comic Sans MS" panose="030F0702030302020204" pitchFamily="66" charset="0"/>
                <a:cs typeface="Arial" panose="020B0604020202020204" pitchFamily="34" charset="0"/>
              </a:rPr>
              <a:t>set square</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34" name="4"/>
          <p:cNvPicPr>
            <a:picLocks noChangeAspect="1"/>
          </p:cNvPicPr>
          <p:nvPr/>
        </p:nvPicPr>
        <p:blipFill>
          <a:blip r:embed="rId6"/>
          <a:stretch>
            <a:fillRect/>
          </a:stretch>
        </p:blipFill>
        <p:spPr>
          <a:xfrm rot="918654">
            <a:off x="7116603" y="2120068"/>
            <a:ext cx="355370" cy="467024"/>
          </a:xfrm>
          <a:prstGeom prst="rect">
            <a:avLst/>
          </a:prstGeom>
        </p:spPr>
      </p:pic>
      <p:sp>
        <p:nvSpPr>
          <p:cNvPr id="51" name="3"/>
          <p:cNvSpPr/>
          <p:nvPr/>
        </p:nvSpPr>
        <p:spPr>
          <a:xfrm>
            <a:off x="457200" y="2958536"/>
            <a:ext cx="3986486" cy="70092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 A. </a:t>
            </a:r>
            <a:r>
              <a:rPr lang="en-US" sz="2700" b="1" dirty="0">
                <a:solidFill>
                  <a:schemeClr val="tx1"/>
                </a:solidFill>
                <a:latin typeface="Comic Sans MS" panose="030F0702030302020204" pitchFamily="66" charset="0"/>
                <a:cs typeface="Arial" panose="020B0604020202020204" pitchFamily="34" charset="0"/>
              </a:rPr>
              <a:t>glue stick</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7086601" y="4469680"/>
            <a:ext cx="574958" cy="574958"/>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4791" y="2753236"/>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41"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7553" y="3019557"/>
            <a:ext cx="476360" cy="435423"/>
          </a:xfrm>
          <a:prstGeom prst="rect">
            <a:avLst/>
          </a:prstGeom>
        </p:spPr>
      </p:pic>
      <p:sp>
        <p:nvSpPr>
          <p:cNvPr id="49" name="Rectangle 48"/>
          <p:cNvSpPr/>
          <p:nvPr/>
        </p:nvSpPr>
        <p:spPr>
          <a:xfrm>
            <a:off x="1983223" y="1645976"/>
            <a:ext cx="4208524" cy="900246"/>
          </a:xfrm>
          <a:prstGeom prst="rect">
            <a:avLst/>
          </a:prstGeom>
        </p:spPr>
        <p:txBody>
          <a:bodyPr wrap="none" lIns="68580" tIns="34290" rIns="68580" bIns="34290">
            <a:spAutoFit/>
          </a:bodyPr>
          <a:lstStyle/>
          <a:p>
            <a:r>
              <a:rPr lang="en-US" sz="2700" b="1" dirty="0">
                <a:solidFill>
                  <a:srgbClr val="FF0000"/>
                </a:solidFill>
                <a:latin typeface="Comic Sans MS" panose="030F0702030302020204" pitchFamily="66" charset="0"/>
              </a:rPr>
              <a:t>A: </a:t>
            </a:r>
            <a:r>
              <a:rPr lang="en-US" sz="2700" b="1" dirty="0">
                <a:latin typeface="Comic Sans MS" panose="030F0702030302020204" pitchFamily="66" charset="0"/>
              </a:rPr>
              <a:t>Whose ____ is this?</a:t>
            </a:r>
          </a:p>
          <a:p>
            <a:r>
              <a:rPr lang="en-US" sz="2700" b="1" dirty="0">
                <a:solidFill>
                  <a:srgbClr val="FF0000"/>
                </a:solidFill>
                <a:latin typeface="Comic Sans MS" panose="030F0702030302020204" pitchFamily="66" charset="0"/>
              </a:rPr>
              <a:t>B: </a:t>
            </a:r>
            <a:r>
              <a:rPr lang="en-US" sz="2700" b="1" dirty="0">
                <a:latin typeface="Comic Sans MS" panose="030F0702030302020204" pitchFamily="66" charset="0"/>
              </a:rPr>
              <a:t>It’s Mary’s.</a:t>
            </a:r>
            <a:endParaRPr lang="vi-VN" sz="2700" b="1" dirty="0"/>
          </a:p>
        </p:txBody>
      </p:sp>
      <p:sp>
        <p:nvSpPr>
          <p:cNvPr id="4" name="Rectangle: Rounded Corners 3">
            <a:extLst>
              <a:ext uri="{FF2B5EF4-FFF2-40B4-BE49-F238E27FC236}">
                <a16:creationId xmlns:a16="http://schemas.microsoft.com/office/drawing/2014/main" id="{3958130A-24F4-5A1B-13E7-313B4F52EDB5}"/>
              </a:ext>
            </a:extLst>
          </p:cNvPr>
          <p:cNvSpPr/>
          <p:nvPr/>
        </p:nvSpPr>
        <p:spPr>
          <a:xfrm>
            <a:off x="235324" y="551568"/>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5/10</a:t>
            </a:r>
          </a:p>
        </p:txBody>
      </p:sp>
      <p:pic>
        <p:nvPicPr>
          <p:cNvPr id="5" name="Bùi Liễu 0968142780">
            <a:extLst>
              <a:ext uri="{FF2B5EF4-FFF2-40B4-BE49-F238E27FC236}">
                <a16:creationId xmlns:a16="http://schemas.microsoft.com/office/drawing/2014/main" id="{9EF4EFF8-6007-EABA-8DF4-6F31A5282ACB}"/>
              </a:ext>
            </a:extLst>
          </p:cNvPr>
          <p:cNvPicPr>
            <a:picLocks noChangeAspect="1"/>
          </p:cNvPicPr>
          <p:nvPr/>
        </p:nvPicPr>
        <p:blipFill>
          <a:blip r:embed="rId12" cstate="print">
            <a:extLst>
              <a:ext uri="{28A0092B-C50C-407E-A947-70E740481C1C}">
                <a14:useLocalDpi xmlns:a14="http://schemas.microsoft.com/office/drawing/2010/main" val="0"/>
              </a:ext>
            </a:extLst>
          </a:blip>
          <a:srcRect l="3291" r="3291"/>
          <a:stretch/>
        </p:blipFill>
        <p:spPr>
          <a:xfrm>
            <a:off x="3717848" y="551568"/>
            <a:ext cx="1934830" cy="1106782"/>
          </a:xfrm>
          <a:prstGeom prst="roundRect">
            <a:avLst/>
          </a:prstGeom>
          <a:ln w="12700">
            <a:solidFill>
              <a:schemeClr val="accent1"/>
            </a:solidFill>
            <a:prstDash val="sysDash"/>
          </a:ln>
        </p:spPr>
      </p:pic>
    </p:spTree>
    <p:extLst>
      <p:ext uri="{BB962C8B-B14F-4D97-AF65-F5344CB8AC3E}">
        <p14:creationId xmlns:p14="http://schemas.microsoft.com/office/powerpoint/2010/main" val="25550394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8"/>
          <p:cNvSpPr/>
          <p:nvPr/>
        </p:nvSpPr>
        <p:spPr>
          <a:xfrm>
            <a:off x="1981200" y="151400"/>
            <a:ext cx="5105399" cy="2851592"/>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r>
              <a:rPr lang="en-US" sz="2700" b="1" dirty="0">
                <a:solidFill>
                  <a:srgbClr val="FF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____ pencil sharpener is this?</a:t>
            </a:r>
          </a:p>
          <a:p>
            <a:r>
              <a:rPr lang="en-US" sz="2700" b="1" dirty="0">
                <a:solidFill>
                  <a:srgbClr val="FF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It’s Mai’s.</a:t>
            </a:r>
          </a:p>
        </p:txBody>
      </p:sp>
      <p:sp>
        <p:nvSpPr>
          <p:cNvPr id="30" name="7"/>
          <p:cNvSpPr/>
          <p:nvPr/>
        </p:nvSpPr>
        <p:spPr>
          <a:xfrm>
            <a:off x="1257300" y="3620211"/>
            <a:ext cx="3231338" cy="61722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C.</a:t>
            </a:r>
            <a:r>
              <a:rPr lang="en-US" sz="2700" b="1" dirty="0">
                <a:solidFill>
                  <a:schemeClr val="tx1"/>
                </a:solidFill>
                <a:latin typeface="Comic Sans MS" panose="030F0702030302020204" pitchFamily="66" charset="0"/>
                <a:cs typeface="Arial" panose="020B0604020202020204" pitchFamily="34" charset="0"/>
              </a:rPr>
              <a:t> Who </a:t>
            </a:r>
          </a:p>
        </p:txBody>
      </p:sp>
      <p:sp>
        <p:nvSpPr>
          <p:cNvPr id="60" name="6"/>
          <p:cNvSpPr/>
          <p:nvPr/>
        </p:nvSpPr>
        <p:spPr>
          <a:xfrm>
            <a:off x="1257300" y="2953985"/>
            <a:ext cx="3231338" cy="61722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  A. </a:t>
            </a:r>
            <a:r>
              <a:rPr lang="en-US" sz="2700" b="1" dirty="0">
                <a:solidFill>
                  <a:schemeClr val="tx1"/>
                </a:solidFill>
                <a:latin typeface="Comic Sans MS" panose="030F0702030302020204" pitchFamily="66" charset="0"/>
                <a:cs typeface="Arial" panose="020B0604020202020204" pitchFamily="34" charset="0"/>
              </a:rPr>
              <a:t>Where</a:t>
            </a:r>
          </a:p>
        </p:txBody>
      </p:sp>
      <p:sp>
        <p:nvSpPr>
          <p:cNvPr id="31" name="5"/>
          <p:cNvSpPr/>
          <p:nvPr/>
        </p:nvSpPr>
        <p:spPr>
          <a:xfrm>
            <a:off x="4862530" y="3622714"/>
            <a:ext cx="3136586" cy="614717"/>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   D. </a:t>
            </a:r>
            <a:r>
              <a:rPr lang="en-US" sz="2700" b="1" dirty="0">
                <a:solidFill>
                  <a:schemeClr val="tx1"/>
                </a:solidFill>
                <a:latin typeface="Comic Sans MS" panose="030F0702030302020204" pitchFamily="66" charset="0"/>
                <a:cs typeface="Arial" panose="020B0604020202020204" pitchFamily="34" charset="0"/>
              </a:rPr>
              <a:t>What</a:t>
            </a:r>
          </a:p>
        </p:txBody>
      </p:sp>
      <p:pic>
        <p:nvPicPr>
          <p:cNvPr id="34" name="4"/>
          <p:cNvPicPr>
            <a:picLocks noChangeAspect="1"/>
          </p:cNvPicPr>
          <p:nvPr/>
        </p:nvPicPr>
        <p:blipFill>
          <a:blip r:embed="rId6"/>
          <a:stretch>
            <a:fillRect/>
          </a:stretch>
        </p:blipFill>
        <p:spPr>
          <a:xfrm rot="918654">
            <a:off x="6403806" y="2208934"/>
            <a:ext cx="355370" cy="467024"/>
          </a:xfrm>
          <a:prstGeom prst="rect">
            <a:avLst/>
          </a:prstGeom>
        </p:spPr>
      </p:pic>
      <p:sp>
        <p:nvSpPr>
          <p:cNvPr id="51" name="3"/>
          <p:cNvSpPr/>
          <p:nvPr/>
        </p:nvSpPr>
        <p:spPr>
          <a:xfrm>
            <a:off x="4801834" y="2947370"/>
            <a:ext cx="3136586" cy="619255"/>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   B. </a:t>
            </a:r>
            <a:r>
              <a:rPr lang="en-US" sz="2700" b="1" dirty="0">
                <a:solidFill>
                  <a:schemeClr val="tx1"/>
                </a:solidFill>
                <a:latin typeface="Comic Sans MS" panose="030F0702030302020204" pitchFamily="66" charset="0"/>
                <a:cs typeface="Arial" panose="020B0604020202020204" pitchFamily="34" charset="0"/>
              </a:rPr>
              <a:t>Whose</a:t>
            </a: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32566" y="4448805"/>
            <a:ext cx="519137" cy="519137"/>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4791" y="2753236"/>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37"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2955" y="2864363"/>
            <a:ext cx="476360" cy="435423"/>
          </a:xfrm>
          <a:prstGeom prst="rect">
            <a:avLst/>
          </a:prstGeom>
        </p:spPr>
      </p:pic>
      <p:sp>
        <p:nvSpPr>
          <p:cNvPr id="4" name="Rectangle 3"/>
          <p:cNvSpPr/>
          <p:nvPr/>
        </p:nvSpPr>
        <p:spPr>
          <a:xfrm>
            <a:off x="3034367" y="673853"/>
            <a:ext cx="138548" cy="484748"/>
          </a:xfrm>
          <a:prstGeom prst="rect">
            <a:avLst/>
          </a:prstGeom>
        </p:spPr>
        <p:txBody>
          <a:bodyPr wrap="none" lIns="68580" tIns="34290" rIns="68580" bIns="34290">
            <a:spAutoFit/>
          </a:bodyPr>
          <a:lstStyle/>
          <a:p>
            <a:endParaRPr lang="vi-VN" sz="2700" dirty="0"/>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5988" y="381599"/>
            <a:ext cx="1899012" cy="1145599"/>
          </a:xfrm>
          <a:prstGeom prst="rect">
            <a:avLst/>
          </a:prstGeom>
        </p:spPr>
      </p:pic>
      <p:sp>
        <p:nvSpPr>
          <p:cNvPr id="5" name="Rectangle: Rounded Corners 4">
            <a:extLst>
              <a:ext uri="{FF2B5EF4-FFF2-40B4-BE49-F238E27FC236}">
                <a16:creationId xmlns:a16="http://schemas.microsoft.com/office/drawing/2014/main" id="{EB315283-8220-D6A5-AB92-AF8318662A84}"/>
              </a:ext>
            </a:extLst>
          </p:cNvPr>
          <p:cNvSpPr/>
          <p:nvPr/>
        </p:nvSpPr>
        <p:spPr>
          <a:xfrm>
            <a:off x="327413" y="727714"/>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6/10</a:t>
            </a:r>
          </a:p>
        </p:txBody>
      </p:sp>
    </p:spTree>
    <p:extLst>
      <p:ext uri="{BB962C8B-B14F-4D97-AF65-F5344CB8AC3E}">
        <p14:creationId xmlns:p14="http://schemas.microsoft.com/office/powerpoint/2010/main" val="132965909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sp>
        <p:nvSpPr>
          <p:cNvPr id="14" name="8"/>
          <p:cNvSpPr/>
          <p:nvPr/>
        </p:nvSpPr>
        <p:spPr>
          <a:xfrm>
            <a:off x="1803587" y="114301"/>
            <a:ext cx="5772150" cy="2688147"/>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sz="2700" b="1" dirty="0">
              <a:solidFill>
                <a:srgbClr val="002060"/>
              </a:solidFill>
              <a:latin typeface="Comic Sans MS" panose="030F0702030302020204" pitchFamily="66" charset="0"/>
              <a:cs typeface="Arial" panose="020B0604020202020204" pitchFamily="34" charset="0"/>
            </a:endParaRPr>
          </a:p>
        </p:txBody>
      </p:sp>
      <p:sp>
        <p:nvSpPr>
          <p:cNvPr id="30" name="7"/>
          <p:cNvSpPr/>
          <p:nvPr/>
        </p:nvSpPr>
        <p:spPr>
          <a:xfrm>
            <a:off x="990600" y="3619192"/>
            <a:ext cx="3488420" cy="61722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C. </a:t>
            </a:r>
            <a:r>
              <a:rPr lang="en-US" sz="2700" b="1" dirty="0">
                <a:solidFill>
                  <a:schemeClr val="tx1"/>
                </a:solidFill>
                <a:latin typeface="Comic Sans MS" panose="030F0702030302020204" pitchFamily="66" charset="0"/>
                <a:cs typeface="Arial" panose="020B0604020202020204" pitchFamily="34" charset="0"/>
              </a:rPr>
              <a:t>pencil sharpener</a:t>
            </a:r>
          </a:p>
        </p:txBody>
      </p:sp>
      <p:sp>
        <p:nvSpPr>
          <p:cNvPr id="60" name="6"/>
          <p:cNvSpPr/>
          <p:nvPr/>
        </p:nvSpPr>
        <p:spPr>
          <a:xfrm>
            <a:off x="4762757" y="2935139"/>
            <a:ext cx="3390643" cy="61722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glue stick</a:t>
            </a:r>
            <a:endParaRPr lang="en-US" sz="2700" b="1" dirty="0">
              <a:solidFill>
                <a:srgbClr val="C00000"/>
              </a:solidFill>
              <a:latin typeface="Comic Sans MS" panose="030F0702030302020204" pitchFamily="66" charset="0"/>
              <a:cs typeface="Arial" panose="020B0604020202020204" pitchFamily="34" charset="0"/>
            </a:endParaRPr>
          </a:p>
        </p:txBody>
      </p:sp>
      <p:sp>
        <p:nvSpPr>
          <p:cNvPr id="31" name="5"/>
          <p:cNvSpPr/>
          <p:nvPr/>
        </p:nvSpPr>
        <p:spPr>
          <a:xfrm>
            <a:off x="4762756" y="3619192"/>
            <a:ext cx="3390643" cy="617220"/>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D. </a:t>
            </a:r>
            <a:r>
              <a:rPr lang="en-US" sz="2700" b="1" dirty="0">
                <a:solidFill>
                  <a:schemeClr val="tx1"/>
                </a:solidFill>
                <a:latin typeface="Comic Sans MS" panose="030F0702030302020204" pitchFamily="66" charset="0"/>
                <a:cs typeface="Arial" panose="020B0604020202020204" pitchFamily="34" charset="0"/>
              </a:rPr>
              <a:t>crayon</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34" name="4"/>
          <p:cNvPicPr>
            <a:picLocks noChangeAspect="1"/>
          </p:cNvPicPr>
          <p:nvPr/>
        </p:nvPicPr>
        <p:blipFill>
          <a:blip r:embed="rId6"/>
          <a:stretch>
            <a:fillRect/>
          </a:stretch>
        </p:blipFill>
        <p:spPr>
          <a:xfrm rot="918654">
            <a:off x="7116603" y="2120068"/>
            <a:ext cx="355370" cy="467024"/>
          </a:xfrm>
          <a:prstGeom prst="rect">
            <a:avLst/>
          </a:prstGeom>
        </p:spPr>
      </p:pic>
      <p:sp>
        <p:nvSpPr>
          <p:cNvPr id="51" name="3"/>
          <p:cNvSpPr/>
          <p:nvPr/>
        </p:nvSpPr>
        <p:spPr>
          <a:xfrm>
            <a:off x="990601" y="2958536"/>
            <a:ext cx="3552872" cy="61722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C0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set square</a:t>
            </a:r>
            <a:endParaRPr lang="en-US" sz="2700" b="1" dirty="0">
              <a:solidFill>
                <a:srgbClr val="C00000"/>
              </a:solidFill>
              <a:latin typeface="Comic Sans MS" panose="030F0702030302020204" pitchFamily="66" charset="0"/>
              <a:cs typeface="Arial" panose="020B0604020202020204" pitchFamily="34" charset="0"/>
            </a:endParaRP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7086601" y="4469680"/>
            <a:ext cx="574958" cy="574958"/>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4791" y="2753236"/>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41"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7553" y="3019557"/>
            <a:ext cx="476360" cy="435423"/>
          </a:xfrm>
          <a:prstGeom prst="rect">
            <a:avLst/>
          </a:prstGeom>
        </p:spPr>
      </p:pic>
      <p:sp>
        <p:nvSpPr>
          <p:cNvPr id="49" name="Rectangle 48"/>
          <p:cNvSpPr/>
          <p:nvPr/>
        </p:nvSpPr>
        <p:spPr>
          <a:xfrm>
            <a:off x="2904541" y="1658577"/>
            <a:ext cx="3992118" cy="900246"/>
          </a:xfrm>
          <a:prstGeom prst="rect">
            <a:avLst/>
          </a:prstGeom>
        </p:spPr>
        <p:txBody>
          <a:bodyPr wrap="none" lIns="68580" tIns="34290" rIns="68580" bIns="34290">
            <a:spAutoFit/>
          </a:bodyPr>
          <a:lstStyle/>
          <a:p>
            <a:r>
              <a:rPr lang="en-US" sz="2700" b="1" dirty="0">
                <a:solidFill>
                  <a:srgbClr val="FF0000"/>
                </a:solidFill>
                <a:latin typeface="Comic Sans MS" panose="030F0702030302020204" pitchFamily="66" charset="0"/>
              </a:rPr>
              <a:t>A: </a:t>
            </a:r>
            <a:r>
              <a:rPr lang="en-US" sz="2700" b="1" dirty="0">
                <a:latin typeface="Comic Sans MS" panose="030F0702030302020204" pitchFamily="66" charset="0"/>
              </a:rPr>
              <a:t>Whose ___ is this?</a:t>
            </a:r>
          </a:p>
          <a:p>
            <a:r>
              <a:rPr lang="en-US" sz="2700" b="1" dirty="0">
                <a:solidFill>
                  <a:srgbClr val="FF0000"/>
                </a:solidFill>
                <a:latin typeface="Comic Sans MS" panose="030F0702030302020204" pitchFamily="66" charset="0"/>
              </a:rPr>
              <a:t>B: </a:t>
            </a:r>
            <a:r>
              <a:rPr lang="en-US" sz="2700" b="1" dirty="0">
                <a:latin typeface="Comic Sans MS" panose="030F0702030302020204" pitchFamily="66" charset="0"/>
              </a:rPr>
              <a:t>It’s Nam’s.</a:t>
            </a:r>
            <a:endParaRPr lang="vi-VN" sz="2700" b="1" dirty="0"/>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7942" y="340903"/>
            <a:ext cx="2175248" cy="1268400"/>
          </a:xfrm>
          <a:prstGeom prst="rect">
            <a:avLst/>
          </a:prstGeom>
        </p:spPr>
      </p:pic>
      <p:sp>
        <p:nvSpPr>
          <p:cNvPr id="4" name="Rectangle: Rounded Corners 3">
            <a:extLst>
              <a:ext uri="{FF2B5EF4-FFF2-40B4-BE49-F238E27FC236}">
                <a16:creationId xmlns:a16="http://schemas.microsoft.com/office/drawing/2014/main" id="{3958130A-24F4-5A1B-13E7-313B4F52EDB5}"/>
              </a:ext>
            </a:extLst>
          </p:cNvPr>
          <p:cNvSpPr/>
          <p:nvPr/>
        </p:nvSpPr>
        <p:spPr>
          <a:xfrm>
            <a:off x="235324" y="444835"/>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7/10</a:t>
            </a:r>
          </a:p>
        </p:txBody>
      </p:sp>
    </p:spTree>
    <p:extLst>
      <p:ext uri="{BB962C8B-B14F-4D97-AF65-F5344CB8AC3E}">
        <p14:creationId xmlns:p14="http://schemas.microsoft.com/office/powerpoint/2010/main" val="241886772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8"/>
          <p:cNvSpPr/>
          <p:nvPr/>
        </p:nvSpPr>
        <p:spPr>
          <a:xfrm>
            <a:off x="2159565" y="151400"/>
            <a:ext cx="4452055" cy="2524636"/>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r>
              <a:rPr lang="en-US" sz="2700" b="1" dirty="0">
                <a:solidFill>
                  <a:srgbClr val="FF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______________</a:t>
            </a:r>
          </a:p>
          <a:p>
            <a:r>
              <a:rPr lang="en-US" sz="2700" b="1" dirty="0">
                <a:solidFill>
                  <a:srgbClr val="FF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It’s Bill’s.</a:t>
            </a:r>
          </a:p>
        </p:txBody>
      </p:sp>
      <p:sp>
        <p:nvSpPr>
          <p:cNvPr id="30" name="7"/>
          <p:cNvSpPr/>
          <p:nvPr/>
        </p:nvSpPr>
        <p:spPr>
          <a:xfrm>
            <a:off x="1219200" y="3620211"/>
            <a:ext cx="3269438" cy="828594"/>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C.</a:t>
            </a:r>
            <a:r>
              <a:rPr lang="en-US" sz="2700" b="1" dirty="0">
                <a:solidFill>
                  <a:schemeClr val="tx1"/>
                </a:solidFill>
                <a:latin typeface="Comic Sans MS" panose="030F0702030302020204" pitchFamily="66" charset="0"/>
                <a:cs typeface="Arial" panose="020B0604020202020204" pitchFamily="34" charset="0"/>
              </a:rPr>
              <a:t> Whose set square is this?</a:t>
            </a:r>
          </a:p>
        </p:txBody>
      </p:sp>
      <p:sp>
        <p:nvSpPr>
          <p:cNvPr id="60" name="6"/>
          <p:cNvSpPr/>
          <p:nvPr/>
        </p:nvSpPr>
        <p:spPr>
          <a:xfrm>
            <a:off x="1219200" y="2714589"/>
            <a:ext cx="3269438" cy="856616"/>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 A. </a:t>
            </a:r>
            <a:r>
              <a:rPr lang="en-US" sz="2700" b="1" dirty="0">
                <a:solidFill>
                  <a:schemeClr val="tx1"/>
                </a:solidFill>
                <a:latin typeface="Comic Sans MS" panose="030F0702030302020204" pitchFamily="66" charset="0"/>
                <a:cs typeface="Arial" panose="020B0604020202020204" pitchFamily="34" charset="0"/>
              </a:rPr>
              <a:t>Whose </a:t>
            </a:r>
            <a:r>
              <a:rPr lang="en-US" sz="2700" b="1" dirty="0" err="1">
                <a:solidFill>
                  <a:schemeClr val="tx1"/>
                </a:solidFill>
                <a:latin typeface="Comic Sans MS" panose="030F0702030302020204" pitchFamily="66" charset="0"/>
                <a:cs typeface="Arial" panose="020B0604020202020204" pitchFamily="34" charset="0"/>
              </a:rPr>
              <a:t>pensil</a:t>
            </a:r>
            <a:r>
              <a:rPr lang="en-US" sz="2700" b="1" dirty="0">
                <a:solidFill>
                  <a:schemeClr val="tx1"/>
                </a:solidFill>
                <a:latin typeface="Comic Sans MS" panose="030F0702030302020204" pitchFamily="66" charset="0"/>
                <a:cs typeface="Arial" panose="020B0604020202020204" pitchFamily="34" charset="0"/>
              </a:rPr>
              <a:t> sharpener is this?</a:t>
            </a:r>
          </a:p>
        </p:txBody>
      </p:sp>
      <p:sp>
        <p:nvSpPr>
          <p:cNvPr id="31" name="5"/>
          <p:cNvSpPr/>
          <p:nvPr/>
        </p:nvSpPr>
        <p:spPr>
          <a:xfrm>
            <a:off x="4862530" y="3622714"/>
            <a:ext cx="3367070" cy="826091"/>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D. </a:t>
            </a:r>
            <a:r>
              <a:rPr lang="en-US" sz="2700" b="1" dirty="0">
                <a:solidFill>
                  <a:schemeClr val="tx1"/>
                </a:solidFill>
                <a:latin typeface="Comic Sans MS" panose="030F0702030302020204" pitchFamily="66" charset="0"/>
                <a:cs typeface="Arial" panose="020B0604020202020204" pitchFamily="34" charset="0"/>
              </a:rPr>
              <a:t>Whose glue stick is this?</a:t>
            </a:r>
          </a:p>
        </p:txBody>
      </p:sp>
      <p:pic>
        <p:nvPicPr>
          <p:cNvPr id="34" name="4"/>
          <p:cNvPicPr>
            <a:picLocks noChangeAspect="1"/>
          </p:cNvPicPr>
          <p:nvPr/>
        </p:nvPicPr>
        <p:blipFill>
          <a:blip r:embed="rId6"/>
          <a:stretch>
            <a:fillRect/>
          </a:stretch>
        </p:blipFill>
        <p:spPr>
          <a:xfrm rot="918654">
            <a:off x="6403806" y="2208934"/>
            <a:ext cx="355370" cy="467024"/>
          </a:xfrm>
          <a:prstGeom prst="rect">
            <a:avLst/>
          </a:prstGeom>
        </p:spPr>
      </p:pic>
      <p:sp>
        <p:nvSpPr>
          <p:cNvPr id="51" name="3"/>
          <p:cNvSpPr/>
          <p:nvPr/>
        </p:nvSpPr>
        <p:spPr>
          <a:xfrm>
            <a:off x="4801834" y="2753236"/>
            <a:ext cx="3427766" cy="81338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700" b="1" dirty="0">
                <a:solidFill>
                  <a:srgbClr val="C0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Whose crayon is this?</a:t>
            </a: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32566" y="4448805"/>
            <a:ext cx="519137" cy="519137"/>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4791" y="2753236"/>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37"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2955" y="2864363"/>
            <a:ext cx="476360" cy="435423"/>
          </a:xfrm>
          <a:prstGeom prst="rect">
            <a:avLst/>
          </a:prstGeom>
        </p:spPr>
      </p:pic>
      <p:sp>
        <p:nvSpPr>
          <p:cNvPr id="4" name="Rectangle 3"/>
          <p:cNvSpPr/>
          <p:nvPr/>
        </p:nvSpPr>
        <p:spPr>
          <a:xfrm>
            <a:off x="3034367" y="673853"/>
            <a:ext cx="138548" cy="484748"/>
          </a:xfrm>
          <a:prstGeom prst="rect">
            <a:avLst/>
          </a:prstGeom>
        </p:spPr>
        <p:txBody>
          <a:bodyPr wrap="none" lIns="68580" tIns="34290" rIns="68580" bIns="34290">
            <a:spAutoFit/>
          </a:bodyPr>
          <a:lstStyle/>
          <a:p>
            <a:endParaRPr lang="vi-VN" sz="2700" dirty="0"/>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7388" y="427693"/>
            <a:ext cx="1899012" cy="1133198"/>
          </a:xfrm>
          <a:prstGeom prst="rect">
            <a:avLst/>
          </a:prstGeom>
        </p:spPr>
      </p:pic>
      <p:sp>
        <p:nvSpPr>
          <p:cNvPr id="5" name="Rectangle: Rounded Corners 4">
            <a:extLst>
              <a:ext uri="{FF2B5EF4-FFF2-40B4-BE49-F238E27FC236}">
                <a16:creationId xmlns:a16="http://schemas.microsoft.com/office/drawing/2014/main" id="{EB315283-8220-D6A5-AB92-AF8318662A84}"/>
              </a:ext>
            </a:extLst>
          </p:cNvPr>
          <p:cNvSpPr/>
          <p:nvPr/>
        </p:nvSpPr>
        <p:spPr>
          <a:xfrm>
            <a:off x="152400" y="296827"/>
            <a:ext cx="797955"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8/10</a:t>
            </a:r>
          </a:p>
        </p:txBody>
      </p:sp>
    </p:spTree>
    <p:extLst>
      <p:ext uri="{BB962C8B-B14F-4D97-AF65-F5344CB8AC3E}">
        <p14:creationId xmlns:p14="http://schemas.microsoft.com/office/powerpoint/2010/main" val="1741901477"/>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8"/>
          <p:cNvSpPr/>
          <p:nvPr/>
        </p:nvSpPr>
        <p:spPr>
          <a:xfrm>
            <a:off x="2172933" y="146440"/>
            <a:ext cx="5257800" cy="2524636"/>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endParaRPr lang="en-US" sz="2700" b="1" dirty="0">
              <a:solidFill>
                <a:srgbClr val="FF0000"/>
              </a:solidFill>
              <a:latin typeface="Comic Sans MS" panose="030F0702030302020204" pitchFamily="66" charset="0"/>
              <a:cs typeface="Arial" panose="020B0604020202020204" pitchFamily="34" charset="0"/>
            </a:endParaRPr>
          </a:p>
          <a:p>
            <a:endParaRPr lang="en-US" sz="2700" b="1" dirty="0">
              <a:solidFill>
                <a:srgbClr val="FF0000"/>
              </a:solidFill>
              <a:latin typeface="Comic Sans MS" panose="030F0702030302020204" pitchFamily="66" charset="0"/>
              <a:cs typeface="Arial" panose="020B0604020202020204" pitchFamily="34" charset="0"/>
            </a:endParaRPr>
          </a:p>
          <a:p>
            <a:r>
              <a:rPr lang="en-US" sz="2700" b="1" dirty="0">
                <a:solidFill>
                  <a:srgbClr val="FF0000"/>
                </a:solidFill>
                <a:latin typeface="Comic Sans MS" panose="030F0702030302020204" pitchFamily="66" charset="0"/>
                <a:cs typeface="Arial" panose="020B0604020202020204" pitchFamily="34" charset="0"/>
              </a:rPr>
              <a:t>A: </a:t>
            </a:r>
            <a:r>
              <a:rPr lang="en-US" sz="2700" b="1" dirty="0">
                <a:solidFill>
                  <a:schemeClr val="tx1"/>
                </a:solidFill>
                <a:latin typeface="Comic Sans MS" panose="030F0702030302020204" pitchFamily="66" charset="0"/>
                <a:cs typeface="Arial" panose="020B0604020202020204" pitchFamily="34" charset="0"/>
              </a:rPr>
              <a:t>Where are the erasers?</a:t>
            </a:r>
          </a:p>
          <a:p>
            <a:r>
              <a:rPr lang="en-US" sz="2700" b="1" dirty="0">
                <a:solidFill>
                  <a:srgbClr val="FF0000"/>
                </a:solidFill>
                <a:latin typeface="Comic Sans MS" panose="030F0702030302020204" pitchFamily="66" charset="0"/>
                <a:cs typeface="Arial" panose="020B0604020202020204" pitchFamily="34" charset="0"/>
              </a:rPr>
              <a:t>B: </a:t>
            </a:r>
            <a:r>
              <a:rPr lang="en-US" sz="2700" b="1" dirty="0">
                <a:solidFill>
                  <a:schemeClr val="tx1"/>
                </a:solidFill>
                <a:latin typeface="Comic Sans MS" panose="030F0702030302020204" pitchFamily="66" charset="0"/>
                <a:cs typeface="Arial" panose="020B0604020202020204" pitchFamily="34" charset="0"/>
              </a:rPr>
              <a:t>__________________</a:t>
            </a:r>
            <a:br>
              <a:rPr lang="en-US" sz="2700" b="1" dirty="0">
                <a:solidFill>
                  <a:schemeClr val="tx1"/>
                </a:solidFill>
                <a:latin typeface="Comic Sans MS" panose="030F0702030302020204" pitchFamily="66" charset="0"/>
                <a:cs typeface="Arial" panose="020B0604020202020204" pitchFamily="34" charset="0"/>
              </a:rPr>
            </a:br>
            <a:endParaRPr lang="en-US" sz="2700" b="1" dirty="0">
              <a:solidFill>
                <a:schemeClr val="tx1"/>
              </a:solidFill>
              <a:latin typeface="Comic Sans MS" panose="030F0702030302020204" pitchFamily="66" charset="0"/>
              <a:cs typeface="Arial" panose="020B0604020202020204" pitchFamily="34" charset="0"/>
            </a:endParaRPr>
          </a:p>
          <a:p>
            <a:endParaRPr lang="en-US" sz="2700" b="1" dirty="0">
              <a:solidFill>
                <a:schemeClr val="tx1"/>
              </a:solidFill>
              <a:latin typeface="Comic Sans MS" panose="030F0702030302020204" pitchFamily="66" charset="0"/>
              <a:cs typeface="Arial" panose="020B0604020202020204" pitchFamily="34" charset="0"/>
            </a:endParaRPr>
          </a:p>
        </p:txBody>
      </p:sp>
      <p:sp>
        <p:nvSpPr>
          <p:cNvPr id="30" name="7"/>
          <p:cNvSpPr/>
          <p:nvPr/>
        </p:nvSpPr>
        <p:spPr>
          <a:xfrm>
            <a:off x="838200" y="3904665"/>
            <a:ext cx="3498038" cy="1016383"/>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C.</a:t>
            </a:r>
            <a:r>
              <a:rPr lang="en-US" sz="2500" b="1" dirty="0">
                <a:solidFill>
                  <a:schemeClr val="tx1"/>
                </a:solidFill>
                <a:latin typeface="Comic Sans MS" panose="030F0702030302020204" pitchFamily="66" charset="0"/>
                <a:cs typeface="Arial" panose="020B0604020202020204" pitchFamily="34" charset="0"/>
              </a:rPr>
              <a:t> Go along the corridor and turn left</a:t>
            </a:r>
          </a:p>
        </p:txBody>
      </p:sp>
      <p:sp>
        <p:nvSpPr>
          <p:cNvPr id="60" name="6"/>
          <p:cNvSpPr/>
          <p:nvPr/>
        </p:nvSpPr>
        <p:spPr>
          <a:xfrm>
            <a:off x="838200" y="2682486"/>
            <a:ext cx="3498038" cy="1049966"/>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A. </a:t>
            </a:r>
            <a:r>
              <a:rPr lang="en-US" sz="2500" b="1" dirty="0">
                <a:solidFill>
                  <a:schemeClr val="tx1"/>
                </a:solidFill>
                <a:latin typeface="Comic Sans MS" panose="030F0702030302020204" pitchFamily="66" charset="0"/>
                <a:cs typeface="Arial" panose="020B0604020202020204" pitchFamily="34" charset="0"/>
              </a:rPr>
              <a:t>Because she think it’s fun.</a:t>
            </a:r>
          </a:p>
        </p:txBody>
      </p:sp>
      <p:sp>
        <p:nvSpPr>
          <p:cNvPr id="31" name="5"/>
          <p:cNvSpPr/>
          <p:nvPr/>
        </p:nvSpPr>
        <p:spPr>
          <a:xfrm>
            <a:off x="4832078" y="3929040"/>
            <a:ext cx="3508917" cy="1013879"/>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 D. </a:t>
            </a:r>
            <a:r>
              <a:rPr lang="en-US" sz="2500" b="1" dirty="0">
                <a:solidFill>
                  <a:schemeClr val="tx1"/>
                </a:solidFill>
                <a:latin typeface="Comic Sans MS" panose="030F0702030302020204" pitchFamily="66" charset="0"/>
                <a:cs typeface="Arial" panose="020B0604020202020204" pitchFamily="34" charset="0"/>
              </a:rPr>
              <a:t>It’s beside the picture.</a:t>
            </a:r>
          </a:p>
        </p:txBody>
      </p:sp>
      <p:pic>
        <p:nvPicPr>
          <p:cNvPr id="34" name="4"/>
          <p:cNvPicPr>
            <a:picLocks noChangeAspect="1"/>
          </p:cNvPicPr>
          <p:nvPr/>
        </p:nvPicPr>
        <p:blipFill>
          <a:blip r:embed="rId6"/>
          <a:stretch>
            <a:fillRect/>
          </a:stretch>
        </p:blipFill>
        <p:spPr>
          <a:xfrm rot="918654">
            <a:off x="6921842" y="2193996"/>
            <a:ext cx="355370" cy="467024"/>
          </a:xfrm>
          <a:prstGeom prst="rect">
            <a:avLst/>
          </a:prstGeom>
        </p:spPr>
      </p:pic>
      <p:sp>
        <p:nvSpPr>
          <p:cNvPr id="51" name="3"/>
          <p:cNvSpPr/>
          <p:nvPr/>
        </p:nvSpPr>
        <p:spPr>
          <a:xfrm>
            <a:off x="4801832" y="2699651"/>
            <a:ext cx="3580167" cy="102880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B. </a:t>
            </a:r>
            <a:r>
              <a:rPr lang="en-US" sz="2500" b="1" dirty="0">
                <a:solidFill>
                  <a:schemeClr val="tx1"/>
                </a:solidFill>
                <a:latin typeface="Comic Sans MS" panose="030F0702030302020204" pitchFamily="66" charset="0"/>
                <a:cs typeface="Arial" panose="020B0604020202020204" pitchFamily="34" charset="0"/>
              </a:rPr>
              <a:t>They’re under the desk.</a:t>
            </a:r>
          </a:p>
        </p:txBody>
      </p:sp>
      <p:pic>
        <p:nvPicPr>
          <p:cNvPr id="65" name="2">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454427" y="4415130"/>
            <a:ext cx="516034" cy="527789"/>
          </a:xfrm>
          <a:prstGeom prst="rect">
            <a:avLst/>
          </a:prstGeom>
        </p:spPr>
      </p:pic>
      <p:pic>
        <p:nvPicPr>
          <p:cNvPr id="2" name="Picture 1"/>
          <p:cNvPicPr>
            <a:picLocks noChangeAspect="1"/>
          </p:cNvPicPr>
          <p:nvPr/>
        </p:nvPicPr>
        <p:blipFill>
          <a:blip r:embed="rId8"/>
          <a:stretch>
            <a:fillRect/>
          </a:stretch>
        </p:blipFill>
        <p:spPr>
          <a:xfrm>
            <a:off x="2133842" y="792326"/>
            <a:ext cx="797955" cy="754906"/>
          </a:xfrm>
          <a:prstGeom prst="rect">
            <a:avLst/>
          </a:prstGeom>
        </p:spPr>
      </p:pic>
      <p:pic>
        <p:nvPicPr>
          <p:cNvPr id="36"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821606" y="2753236"/>
            <a:ext cx="1669745" cy="1667659"/>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42" name="Picture 41" hidden="1"/>
          <p:cNvPicPr>
            <a:picLocks noChangeAspect="1"/>
          </p:cNvPicPr>
          <p:nvPr/>
        </p:nvPicPr>
        <p:blipFill>
          <a:blip r:embed="rId8"/>
          <a:stretch>
            <a:fillRect/>
          </a:stretch>
        </p:blipFill>
        <p:spPr>
          <a:xfrm>
            <a:off x="2015969" y="835188"/>
            <a:ext cx="797955" cy="754906"/>
          </a:xfrm>
          <a:prstGeom prst="rect">
            <a:avLst/>
          </a:prstGeom>
        </p:spPr>
      </p:pic>
      <p:pic>
        <p:nvPicPr>
          <p:cNvPr id="45"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838198" y="2753236"/>
            <a:ext cx="1669745" cy="1667659"/>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0" name="Picture 49" hidden="1"/>
          <p:cNvPicPr>
            <a:picLocks noChangeAspect="1"/>
          </p:cNvPicPr>
          <p:nvPr/>
        </p:nvPicPr>
        <p:blipFill>
          <a:blip r:embed="rId8"/>
          <a:stretch>
            <a:fillRect/>
          </a:stretch>
        </p:blipFill>
        <p:spPr>
          <a:xfrm>
            <a:off x="2015969" y="835188"/>
            <a:ext cx="797955" cy="754906"/>
          </a:xfrm>
          <a:prstGeom prst="rect">
            <a:avLst/>
          </a:prstGeom>
        </p:spPr>
      </p:pic>
      <p:pic>
        <p:nvPicPr>
          <p:cNvPr id="52" name="BOM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4791" y="2753236"/>
            <a:ext cx="1669745" cy="1667659"/>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41757" y="4732974"/>
              <a:ext cx="1080638" cy="902810"/>
            </a:xfrm>
            <a:prstGeom prst="rect">
              <a:avLst/>
            </a:prstGeom>
            <a:noFill/>
          </p:spPr>
          <p:txBody>
            <a:bodyPr wrap="none" rtlCol="0">
              <a:spAutoFit/>
            </a:bodyPr>
            <a:lstStyle/>
            <a:p>
              <a:r>
                <a:rPr lang="en-US" sz="27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8"/>
          <a:stretch>
            <a:fillRect/>
          </a:stretch>
        </p:blipFill>
        <p:spPr>
          <a:xfrm>
            <a:off x="2015969" y="835188"/>
            <a:ext cx="797955" cy="754906"/>
          </a:xfrm>
          <a:prstGeom prst="rect">
            <a:avLst/>
          </a:prstGeom>
        </p:spPr>
      </p:pic>
      <p:grpSp>
        <p:nvGrpSpPr>
          <p:cNvPr id="58" name="Group 57"/>
          <p:cNvGrpSpPr/>
          <p:nvPr/>
        </p:nvGrpSpPr>
        <p:grpSpPr>
          <a:xfrm>
            <a:off x="4358967" y="3192443"/>
            <a:ext cx="658021" cy="855537"/>
            <a:chOff x="5476388" y="4527538"/>
            <a:chExt cx="1169816"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476388" y="4852919"/>
              <a:ext cx="1080639" cy="902810"/>
            </a:xfrm>
            <a:prstGeom prst="rect">
              <a:avLst/>
            </a:prstGeom>
            <a:noFill/>
          </p:spPr>
          <p:txBody>
            <a:bodyPr wrap="none" rtlCol="0">
              <a:spAutoFit/>
              <a:scene3d>
                <a:camera prst="perspectiveContrastingLeftFacing"/>
                <a:lightRig rig="threePt" dir="t"/>
              </a:scene3d>
            </a:bodyPr>
            <a:lstStyle/>
            <a:p>
              <a:r>
                <a:rPr lang="en-US" sz="2700" b="1" dirty="0">
                  <a:ln w="6600">
                    <a:solidFill>
                      <a:schemeClr val="bg1"/>
                    </a:solidFill>
                    <a:prstDash val="solid"/>
                  </a:ln>
                  <a:solidFill>
                    <a:srgbClr val="FF0066"/>
                  </a:solidFill>
                  <a:effectLst>
                    <a:outerShdw dist="38100" dir="2700000" algn="tl" rotWithShape="0">
                      <a:schemeClr val="bg1"/>
                    </a:outerShdw>
                  </a:effectLst>
                  <a:latin typeface="Comic Sans MS" panose="030F0702030302020204" pitchFamily="66" charset="0"/>
                </a:rPr>
                <a:t>+5</a:t>
              </a:r>
            </a:p>
          </p:txBody>
        </p:sp>
      </p:grpSp>
      <p:pic>
        <p:nvPicPr>
          <p:cNvPr id="62" name="Picture 61" hidden="1"/>
          <p:cNvPicPr>
            <a:picLocks noChangeAspect="1"/>
          </p:cNvPicPr>
          <p:nvPr/>
        </p:nvPicPr>
        <p:blipFill>
          <a:blip r:embed="rId8"/>
          <a:stretch>
            <a:fillRect/>
          </a:stretch>
        </p:blipFill>
        <p:spPr>
          <a:xfrm>
            <a:off x="2015969" y="835188"/>
            <a:ext cx="797955" cy="754906"/>
          </a:xfrm>
          <a:prstGeom prst="rect">
            <a:avLst/>
          </a:prstGeom>
        </p:spPr>
      </p:pic>
      <p:pic>
        <p:nvPicPr>
          <p:cNvPr id="74" name="Picture 73"/>
          <p:cNvPicPr>
            <a:picLocks noChangeAspect="1"/>
          </p:cNvPicPr>
          <p:nvPr/>
        </p:nvPicPr>
        <p:blipFill>
          <a:blip r:embed="rId8"/>
          <a:stretch>
            <a:fillRect/>
          </a:stretch>
        </p:blipFill>
        <p:spPr>
          <a:xfrm>
            <a:off x="2123884" y="792326"/>
            <a:ext cx="797955" cy="754906"/>
          </a:xfrm>
          <a:prstGeom prst="rect">
            <a:avLst/>
          </a:prstGeom>
        </p:spPr>
      </p:pic>
      <p:pic>
        <p:nvPicPr>
          <p:cNvPr id="75" name="Picture 74"/>
          <p:cNvPicPr>
            <a:picLocks noChangeAspect="1"/>
          </p:cNvPicPr>
          <p:nvPr/>
        </p:nvPicPr>
        <p:blipFill>
          <a:blip r:embed="rId8"/>
          <a:stretch>
            <a:fillRect/>
          </a:stretch>
        </p:blipFill>
        <p:spPr>
          <a:xfrm>
            <a:off x="2123884" y="792326"/>
            <a:ext cx="797955" cy="754906"/>
          </a:xfrm>
          <a:prstGeom prst="rect">
            <a:avLst/>
          </a:prstGeom>
        </p:spPr>
      </p:pic>
      <p:pic>
        <p:nvPicPr>
          <p:cNvPr id="76" name="Picture 75"/>
          <p:cNvPicPr>
            <a:picLocks noChangeAspect="1"/>
          </p:cNvPicPr>
          <p:nvPr/>
        </p:nvPicPr>
        <p:blipFill>
          <a:blip r:embed="rId8"/>
          <a:stretch>
            <a:fillRect/>
          </a:stretch>
        </p:blipFill>
        <p:spPr>
          <a:xfrm>
            <a:off x="2123884" y="804816"/>
            <a:ext cx="797955" cy="754906"/>
          </a:xfrm>
          <a:prstGeom prst="rect">
            <a:avLst/>
          </a:prstGeom>
        </p:spPr>
      </p:pic>
      <p:pic>
        <p:nvPicPr>
          <p:cNvPr id="78" name="Picture 77"/>
          <p:cNvPicPr>
            <a:picLocks noChangeAspect="1"/>
          </p:cNvPicPr>
          <p:nvPr/>
        </p:nvPicPr>
        <p:blipFill>
          <a:blip r:embed="rId8"/>
          <a:stretch>
            <a:fillRect/>
          </a:stretch>
        </p:blipFill>
        <p:spPr>
          <a:xfrm>
            <a:off x="2123884" y="792326"/>
            <a:ext cx="797955" cy="754906"/>
          </a:xfrm>
          <a:prstGeom prst="rect">
            <a:avLst/>
          </a:prstGeom>
        </p:spPr>
      </p:pic>
      <p:pic>
        <p:nvPicPr>
          <p:cNvPr id="37"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2955" y="2864363"/>
            <a:ext cx="476360" cy="435423"/>
          </a:xfrm>
          <a:prstGeom prst="rect">
            <a:avLst/>
          </a:prstGeom>
        </p:spPr>
      </p:pic>
      <p:sp>
        <p:nvSpPr>
          <p:cNvPr id="4" name="Rectangle 3"/>
          <p:cNvSpPr/>
          <p:nvPr/>
        </p:nvSpPr>
        <p:spPr>
          <a:xfrm>
            <a:off x="3034367" y="673853"/>
            <a:ext cx="138548" cy="484748"/>
          </a:xfrm>
          <a:prstGeom prst="rect">
            <a:avLst/>
          </a:prstGeom>
        </p:spPr>
        <p:txBody>
          <a:bodyPr wrap="none" lIns="68580" tIns="34290" rIns="68580" bIns="34290">
            <a:spAutoFit/>
          </a:bodyPr>
          <a:lstStyle/>
          <a:p>
            <a:endParaRPr lang="vi-VN" sz="2700" dirty="0"/>
          </a:p>
        </p:txBody>
      </p:sp>
      <p:sp>
        <p:nvSpPr>
          <p:cNvPr id="5" name="Rectangle: Rounded Corners 4">
            <a:extLst>
              <a:ext uri="{FF2B5EF4-FFF2-40B4-BE49-F238E27FC236}">
                <a16:creationId xmlns:a16="http://schemas.microsoft.com/office/drawing/2014/main" id="{EB315283-8220-D6A5-AB92-AF8318662A84}"/>
              </a:ext>
            </a:extLst>
          </p:cNvPr>
          <p:cNvSpPr/>
          <p:nvPr/>
        </p:nvSpPr>
        <p:spPr>
          <a:xfrm>
            <a:off x="277169" y="296827"/>
            <a:ext cx="976698"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9/10</a:t>
            </a:r>
          </a:p>
        </p:txBody>
      </p:sp>
    </p:spTree>
    <p:extLst>
      <p:ext uri="{BB962C8B-B14F-4D97-AF65-F5344CB8AC3E}">
        <p14:creationId xmlns:p14="http://schemas.microsoft.com/office/powerpoint/2010/main" val="206673459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5" y="-1"/>
            <a:ext cx="9190715" cy="5777383"/>
          </a:xfrm>
          <a:prstGeom prst="rect">
            <a:avLst/>
          </a:prstGeom>
        </p:spPr>
      </p:pic>
      <p:sp>
        <p:nvSpPr>
          <p:cNvPr id="14" name="5"/>
          <p:cNvSpPr/>
          <p:nvPr/>
        </p:nvSpPr>
        <p:spPr>
          <a:xfrm>
            <a:off x="1752600" y="209551"/>
            <a:ext cx="5667124" cy="2634438"/>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700" b="1" dirty="0">
                <a:solidFill>
                  <a:srgbClr val="FF0000"/>
                </a:solidFill>
                <a:latin typeface="Comic Sans MS" panose="030F0702030302020204" pitchFamily="66" charset="0"/>
                <a:cs typeface="Arial" panose="020B0604020202020204" pitchFamily="34" charset="0"/>
              </a:rPr>
              <a:t>   A: </a:t>
            </a:r>
            <a:r>
              <a:rPr lang="en-US" sz="2700" b="1" dirty="0">
                <a:solidFill>
                  <a:schemeClr val="tx1"/>
                </a:solidFill>
                <a:latin typeface="Comic Sans MS" panose="030F0702030302020204" pitchFamily="66" charset="0"/>
                <a:cs typeface="Arial" panose="020B0604020202020204" pitchFamily="34" charset="0"/>
              </a:rPr>
              <a:t>_________________</a:t>
            </a:r>
          </a:p>
          <a:p>
            <a:r>
              <a:rPr lang="en-US" sz="2700" b="1" dirty="0">
                <a:solidFill>
                  <a:srgbClr val="FF0000"/>
                </a:solidFill>
                <a:latin typeface="Comic Sans MS" panose="030F0702030302020204" pitchFamily="66" charset="0"/>
                <a:cs typeface="Arial" panose="020B0604020202020204" pitchFamily="34" charset="0"/>
              </a:rPr>
              <a:t>   B: </a:t>
            </a:r>
            <a:r>
              <a:rPr lang="en-US" sz="2700" b="1" dirty="0">
                <a:solidFill>
                  <a:schemeClr val="tx1"/>
                </a:solidFill>
                <a:latin typeface="Comic Sans MS" panose="030F0702030302020204" pitchFamily="66" charset="0"/>
                <a:cs typeface="Arial" panose="020B0604020202020204" pitchFamily="34" charset="0"/>
              </a:rPr>
              <a:t>It’s Mary’s. </a:t>
            </a:r>
            <a:endParaRPr lang="en-US" sz="2700" b="1" dirty="0">
              <a:solidFill>
                <a:schemeClr val="tx1"/>
              </a:solidFill>
              <a:latin typeface="Arial" panose="020B0604020202020204" pitchFamily="34" charset="0"/>
              <a:cs typeface="Arial" panose="020B0604020202020204" pitchFamily="34" charset="0"/>
            </a:endParaRPr>
          </a:p>
        </p:txBody>
      </p:sp>
      <p:sp>
        <p:nvSpPr>
          <p:cNvPr id="30" name="6"/>
          <p:cNvSpPr/>
          <p:nvPr/>
        </p:nvSpPr>
        <p:spPr>
          <a:xfrm>
            <a:off x="1159684" y="4003424"/>
            <a:ext cx="3313869" cy="914676"/>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endParaRPr lang="en-US" sz="2500" b="1" dirty="0">
              <a:solidFill>
                <a:srgbClr val="C00000"/>
              </a:solidFill>
              <a:latin typeface="Comic Sans MS" panose="030F0702030302020204" pitchFamily="66" charset="0"/>
              <a:cs typeface="Arial" panose="020B0604020202020204" pitchFamily="34" charset="0"/>
            </a:endParaRPr>
          </a:p>
          <a:p>
            <a:r>
              <a:rPr lang="en-US" sz="2500" b="1" dirty="0">
                <a:solidFill>
                  <a:srgbClr val="C00000"/>
                </a:solidFill>
                <a:latin typeface="Comic Sans MS" panose="030F0702030302020204" pitchFamily="66" charset="0"/>
                <a:cs typeface="Arial" panose="020B0604020202020204" pitchFamily="34" charset="0"/>
              </a:rPr>
              <a:t>C. </a:t>
            </a:r>
            <a:r>
              <a:rPr lang="en-US" sz="2500" b="1" dirty="0">
                <a:solidFill>
                  <a:schemeClr val="tx1"/>
                </a:solidFill>
                <a:latin typeface="Comic Sans MS" panose="030F0702030302020204" pitchFamily="66" charset="0"/>
                <a:cs typeface="Arial" panose="020B0604020202020204" pitchFamily="34" charset="0"/>
              </a:rPr>
              <a:t>Whose glue stick is this?</a:t>
            </a:r>
          </a:p>
          <a:p>
            <a:endParaRPr lang="en-US" sz="2500" b="1" dirty="0">
              <a:solidFill>
                <a:schemeClr val="tx1"/>
              </a:solidFill>
              <a:latin typeface="Comic Sans MS" panose="030F0702030302020204" pitchFamily="66" charset="0"/>
              <a:cs typeface="Arial" panose="020B0604020202020204" pitchFamily="34" charset="0"/>
            </a:endParaRPr>
          </a:p>
        </p:txBody>
      </p:sp>
      <p:sp>
        <p:nvSpPr>
          <p:cNvPr id="60" name="8"/>
          <p:cNvSpPr/>
          <p:nvPr/>
        </p:nvSpPr>
        <p:spPr>
          <a:xfrm>
            <a:off x="4773134" y="2850095"/>
            <a:ext cx="3313870" cy="902186"/>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B. </a:t>
            </a:r>
            <a:r>
              <a:rPr lang="en-US" sz="2500" b="1" dirty="0">
                <a:solidFill>
                  <a:schemeClr val="tx1"/>
                </a:solidFill>
                <a:latin typeface="Comic Sans MS" panose="030F0702030302020204" pitchFamily="66" charset="0"/>
                <a:cs typeface="Arial" panose="020B0604020202020204" pitchFamily="34" charset="0"/>
              </a:rPr>
              <a:t>Why does she like playing games?</a:t>
            </a:r>
          </a:p>
        </p:txBody>
      </p:sp>
      <p:sp>
        <p:nvSpPr>
          <p:cNvPr id="31" name="7"/>
          <p:cNvSpPr/>
          <p:nvPr/>
        </p:nvSpPr>
        <p:spPr>
          <a:xfrm>
            <a:off x="4746090" y="4031764"/>
            <a:ext cx="3323714" cy="902186"/>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D. </a:t>
            </a:r>
            <a:r>
              <a:rPr lang="en-US" sz="2500" b="1" dirty="0">
                <a:solidFill>
                  <a:schemeClr val="tx1"/>
                </a:solidFill>
                <a:latin typeface="Comic Sans MS" panose="030F0702030302020204" pitchFamily="66" charset="0"/>
                <a:cs typeface="Arial" panose="020B0604020202020204" pitchFamily="34" charset="0"/>
              </a:rPr>
              <a:t>Where is the glue stick?</a:t>
            </a:r>
          </a:p>
        </p:txBody>
      </p:sp>
      <p:pic>
        <p:nvPicPr>
          <p:cNvPr id="34" name="4"/>
          <p:cNvPicPr>
            <a:picLocks noChangeAspect="1"/>
          </p:cNvPicPr>
          <p:nvPr/>
        </p:nvPicPr>
        <p:blipFill>
          <a:blip r:embed="rId6"/>
          <a:stretch>
            <a:fillRect/>
          </a:stretch>
        </p:blipFill>
        <p:spPr>
          <a:xfrm rot="918654">
            <a:off x="6781463" y="2195211"/>
            <a:ext cx="355370" cy="467024"/>
          </a:xfrm>
          <a:prstGeom prst="rect">
            <a:avLst/>
          </a:prstGeom>
        </p:spPr>
      </p:pic>
      <p:pic>
        <p:nvPicPr>
          <p:cNvPr id="41"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978" y="5267102"/>
            <a:ext cx="476360" cy="435423"/>
          </a:xfrm>
          <a:prstGeom prst="rect">
            <a:avLst/>
          </a:prstGeom>
        </p:spPr>
      </p:pic>
      <p:sp>
        <p:nvSpPr>
          <p:cNvPr id="51" name="2"/>
          <p:cNvSpPr/>
          <p:nvPr/>
        </p:nvSpPr>
        <p:spPr>
          <a:xfrm>
            <a:off x="1146574" y="2860768"/>
            <a:ext cx="3313869" cy="941424"/>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r>
              <a:rPr lang="en-US" sz="2500" b="1" dirty="0">
                <a:solidFill>
                  <a:srgbClr val="C00000"/>
                </a:solidFill>
                <a:latin typeface="Comic Sans MS" panose="030F0702030302020204" pitchFamily="66" charset="0"/>
                <a:cs typeface="Arial" panose="020B0604020202020204" pitchFamily="34" charset="0"/>
              </a:rPr>
              <a:t>A. </a:t>
            </a:r>
            <a:r>
              <a:rPr lang="en-US" sz="2500" b="1" dirty="0">
                <a:solidFill>
                  <a:schemeClr val="tx1"/>
                </a:solidFill>
                <a:latin typeface="Comic Sans MS" panose="030F0702030302020204" pitchFamily="66" charset="0"/>
                <a:cs typeface="Arial" panose="020B0604020202020204" pitchFamily="34" charset="0"/>
              </a:rPr>
              <a:t>Is this your glue stick?</a:t>
            </a:r>
          </a:p>
        </p:txBody>
      </p:sp>
      <p:pic>
        <p:nvPicPr>
          <p:cNvPr id="65" name="3">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34313" y="4646471"/>
            <a:ext cx="565532" cy="574958"/>
          </a:xfrm>
          <a:prstGeom prst="rect">
            <a:avLst/>
          </a:prstGeom>
        </p:spPr>
      </p:pic>
      <p:pic>
        <p:nvPicPr>
          <p:cNvPr id="2" name="Picture 1"/>
          <p:cNvPicPr>
            <a:picLocks noChangeAspect="1"/>
          </p:cNvPicPr>
          <p:nvPr/>
        </p:nvPicPr>
        <p:blipFill>
          <a:blip r:embed="rId9"/>
          <a:stretch>
            <a:fillRect/>
          </a:stretch>
        </p:blipFill>
        <p:spPr>
          <a:xfrm>
            <a:off x="2133842" y="792326"/>
            <a:ext cx="797955" cy="754906"/>
          </a:xfrm>
          <a:prstGeom prst="rect">
            <a:avLst/>
          </a:prstGeom>
        </p:spPr>
      </p:pic>
      <p:pic>
        <p:nvPicPr>
          <p:cNvPr id="36" name="BOM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2408" y="3220182"/>
            <a:ext cx="510122" cy="561476"/>
          </a:xfrm>
          <a:prstGeom prst="rect">
            <a:avLst/>
          </a:prstGeom>
        </p:spPr>
      </p:pic>
      <p:grpSp>
        <p:nvGrpSpPr>
          <p:cNvPr id="38" name="Group 37"/>
          <p:cNvGrpSpPr/>
          <p:nvPr/>
        </p:nvGrpSpPr>
        <p:grpSpPr>
          <a:xfrm>
            <a:off x="3918532" y="2795556"/>
            <a:ext cx="1669745" cy="1667659"/>
            <a:chOff x="4828349" y="3715099"/>
            <a:chExt cx="2968436" cy="2964726"/>
          </a:xfrm>
        </p:grpSpPr>
        <p:pic>
          <p:nvPicPr>
            <p:cNvPr id="39"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96161" y="4596183"/>
              <a:ext cx="1171831" cy="1176391"/>
            </a:xfrm>
            <a:prstGeom prst="rect">
              <a:avLst/>
            </a:prstGeom>
            <a:noFill/>
          </p:spPr>
          <p:txBody>
            <a:bodyPr wrap="none" rtlCol="0">
              <a:spAutoFit/>
            </a:bodyPr>
            <a:lstStyle/>
            <a:p>
              <a:r>
                <a:rPr lang="en-US" sz="37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42" name="Picture 41" hidden="1"/>
          <p:cNvPicPr>
            <a:picLocks noChangeAspect="1"/>
          </p:cNvPicPr>
          <p:nvPr/>
        </p:nvPicPr>
        <p:blipFill>
          <a:blip r:embed="rId9"/>
          <a:stretch>
            <a:fillRect/>
          </a:stretch>
        </p:blipFill>
        <p:spPr>
          <a:xfrm>
            <a:off x="2015969" y="835188"/>
            <a:ext cx="797955" cy="754906"/>
          </a:xfrm>
          <a:prstGeom prst="rect">
            <a:avLst/>
          </a:prstGeom>
        </p:spPr>
      </p:pic>
      <p:pic>
        <p:nvPicPr>
          <p:cNvPr id="45" name="BOM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9000" y="3220182"/>
            <a:ext cx="510122" cy="561476"/>
          </a:xfrm>
          <a:prstGeom prst="rect">
            <a:avLst/>
          </a:prstGeom>
        </p:spPr>
      </p:pic>
      <p:grpSp>
        <p:nvGrpSpPr>
          <p:cNvPr id="46" name="Group 45"/>
          <p:cNvGrpSpPr/>
          <p:nvPr/>
        </p:nvGrpSpPr>
        <p:grpSpPr>
          <a:xfrm>
            <a:off x="3986423" y="2745626"/>
            <a:ext cx="1669745" cy="1667659"/>
            <a:chOff x="4286786" y="3701570"/>
            <a:chExt cx="2968436" cy="2964726"/>
          </a:xfrm>
        </p:grpSpPr>
        <p:pic>
          <p:nvPicPr>
            <p:cNvPr id="47"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6786" y="3701570"/>
              <a:ext cx="2968436" cy="2964726"/>
            </a:xfrm>
            <a:prstGeom prst="rect">
              <a:avLst/>
            </a:prstGeom>
          </p:spPr>
        </p:pic>
        <p:sp>
          <p:nvSpPr>
            <p:cNvPr id="48" name="TextBox 47"/>
            <p:cNvSpPr txBox="1"/>
            <p:nvPr/>
          </p:nvSpPr>
          <p:spPr>
            <a:xfrm rot="936324">
              <a:off x="5696160" y="4596183"/>
              <a:ext cx="1171831" cy="1176391"/>
            </a:xfrm>
            <a:prstGeom prst="rect">
              <a:avLst/>
            </a:prstGeom>
            <a:noFill/>
          </p:spPr>
          <p:txBody>
            <a:bodyPr wrap="none" rtlCol="0">
              <a:spAutoFit/>
            </a:bodyPr>
            <a:lstStyle/>
            <a:p>
              <a:r>
                <a:rPr lang="en-US" sz="37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50" name="Picture 49" hidden="1"/>
          <p:cNvPicPr>
            <a:picLocks noChangeAspect="1"/>
          </p:cNvPicPr>
          <p:nvPr/>
        </p:nvPicPr>
        <p:blipFill>
          <a:blip r:embed="rId9"/>
          <a:stretch>
            <a:fillRect/>
          </a:stretch>
        </p:blipFill>
        <p:spPr>
          <a:xfrm>
            <a:off x="2015969" y="835188"/>
            <a:ext cx="797955" cy="754906"/>
          </a:xfrm>
          <a:prstGeom prst="rect">
            <a:avLst/>
          </a:prstGeom>
        </p:spPr>
      </p:pic>
      <p:pic>
        <p:nvPicPr>
          <p:cNvPr id="52" name="BOM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5593" y="3220182"/>
            <a:ext cx="510122" cy="561476"/>
          </a:xfrm>
          <a:prstGeom prst="rect">
            <a:avLst/>
          </a:prstGeom>
        </p:spPr>
      </p:pic>
      <p:grpSp>
        <p:nvGrpSpPr>
          <p:cNvPr id="53" name="Group 52"/>
          <p:cNvGrpSpPr/>
          <p:nvPr/>
        </p:nvGrpSpPr>
        <p:grpSpPr>
          <a:xfrm>
            <a:off x="3850391" y="2778775"/>
            <a:ext cx="1669745" cy="1667659"/>
            <a:chOff x="4828349" y="3715099"/>
            <a:chExt cx="2968436" cy="2964726"/>
          </a:xfrm>
        </p:grpSpPr>
        <p:pic>
          <p:nvPicPr>
            <p:cNvPr id="54" name="NO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824401" y="4815047"/>
              <a:ext cx="915351" cy="738663"/>
            </a:xfrm>
            <a:prstGeom prst="rect">
              <a:avLst/>
            </a:prstGeom>
            <a:noFill/>
          </p:spPr>
          <p:txBody>
            <a:bodyPr wrap="none" rtlCol="0">
              <a:spAutoFit/>
            </a:bodyPr>
            <a:lstStyle/>
            <a:p>
              <a:r>
                <a:rPr lang="en-US" sz="2100" b="1" dirty="0">
                  <a:ln w="6600">
                    <a:solidFill>
                      <a:schemeClr val="tx1"/>
                    </a:solidFill>
                    <a:prstDash val="solid"/>
                  </a:ln>
                  <a:solidFill>
                    <a:srgbClr val="FFFFFF"/>
                  </a:solidFill>
                  <a:effectLst>
                    <a:outerShdw dist="38100" dir="2700000" algn="tl" rotWithShape="0">
                      <a:schemeClr val="tx1"/>
                    </a:outerShdw>
                  </a:effectLst>
                  <a:latin typeface="Comic Sans MS" panose="030F0702030302020204" pitchFamily="66" charset="0"/>
                </a:rPr>
                <a:t>-1</a:t>
              </a:r>
            </a:p>
          </p:txBody>
        </p:sp>
      </p:grpSp>
      <p:pic>
        <p:nvPicPr>
          <p:cNvPr id="57" name="Picture 56" hidden="1"/>
          <p:cNvPicPr>
            <a:picLocks noChangeAspect="1"/>
          </p:cNvPicPr>
          <p:nvPr/>
        </p:nvPicPr>
        <p:blipFill>
          <a:blip r:embed="rId9"/>
          <a:stretch>
            <a:fillRect/>
          </a:stretch>
        </p:blipFill>
        <p:spPr>
          <a:xfrm>
            <a:off x="2015969" y="835188"/>
            <a:ext cx="797955" cy="754906"/>
          </a:xfrm>
          <a:prstGeom prst="rect">
            <a:avLst/>
          </a:prstGeom>
        </p:spPr>
      </p:pic>
      <p:grpSp>
        <p:nvGrpSpPr>
          <p:cNvPr id="58" name="Group 57"/>
          <p:cNvGrpSpPr/>
          <p:nvPr/>
        </p:nvGrpSpPr>
        <p:grpSpPr>
          <a:xfrm>
            <a:off x="4166483" y="3187324"/>
            <a:ext cx="881973" cy="855537"/>
            <a:chOff x="5232731" y="4527538"/>
            <a:chExt cx="1567953" cy="1520954"/>
          </a:xfrm>
        </p:grpSpPr>
        <p:pic>
          <p:nvPicPr>
            <p:cNvPr id="59" name="1"/>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32731" y="4606697"/>
              <a:ext cx="1567953" cy="1395253"/>
            </a:xfrm>
            <a:prstGeom prst="rect">
              <a:avLst/>
            </a:prstGeom>
            <a:noFill/>
          </p:spPr>
          <p:txBody>
            <a:bodyPr wrap="none" rtlCol="0">
              <a:spAutoFit/>
              <a:scene3d>
                <a:camera prst="perspectiveContrastingLeftFacing"/>
                <a:lightRig rig="threePt" dir="t"/>
              </a:scene3d>
            </a:bodyPr>
            <a:lstStyle/>
            <a:p>
              <a:r>
                <a:rPr lang="en-US" sz="37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45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3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9"/>
          <a:stretch>
            <a:fillRect/>
          </a:stretch>
        </p:blipFill>
        <p:spPr>
          <a:xfrm>
            <a:off x="2015969" y="835188"/>
            <a:ext cx="797955" cy="754906"/>
          </a:xfrm>
          <a:prstGeom prst="rect">
            <a:avLst/>
          </a:prstGeom>
        </p:spPr>
      </p:pic>
      <p:pic>
        <p:nvPicPr>
          <p:cNvPr id="74" name="Picture 73"/>
          <p:cNvPicPr>
            <a:picLocks noChangeAspect="1"/>
          </p:cNvPicPr>
          <p:nvPr/>
        </p:nvPicPr>
        <p:blipFill>
          <a:blip r:embed="rId9"/>
          <a:stretch>
            <a:fillRect/>
          </a:stretch>
        </p:blipFill>
        <p:spPr>
          <a:xfrm>
            <a:off x="2123884" y="792326"/>
            <a:ext cx="797955" cy="754906"/>
          </a:xfrm>
          <a:prstGeom prst="rect">
            <a:avLst/>
          </a:prstGeom>
        </p:spPr>
      </p:pic>
      <p:pic>
        <p:nvPicPr>
          <p:cNvPr id="75" name="Picture 74"/>
          <p:cNvPicPr>
            <a:picLocks noChangeAspect="1"/>
          </p:cNvPicPr>
          <p:nvPr/>
        </p:nvPicPr>
        <p:blipFill>
          <a:blip r:embed="rId9"/>
          <a:stretch>
            <a:fillRect/>
          </a:stretch>
        </p:blipFill>
        <p:spPr>
          <a:xfrm>
            <a:off x="2123884" y="792326"/>
            <a:ext cx="797955" cy="754906"/>
          </a:xfrm>
          <a:prstGeom prst="rect">
            <a:avLst/>
          </a:prstGeom>
        </p:spPr>
      </p:pic>
      <p:pic>
        <p:nvPicPr>
          <p:cNvPr id="76" name="Picture 75"/>
          <p:cNvPicPr>
            <a:picLocks noChangeAspect="1"/>
          </p:cNvPicPr>
          <p:nvPr/>
        </p:nvPicPr>
        <p:blipFill>
          <a:blip r:embed="rId9"/>
          <a:stretch>
            <a:fillRect/>
          </a:stretch>
        </p:blipFill>
        <p:spPr>
          <a:xfrm>
            <a:off x="2123884" y="804816"/>
            <a:ext cx="797955" cy="754906"/>
          </a:xfrm>
          <a:prstGeom prst="rect">
            <a:avLst/>
          </a:prstGeom>
        </p:spPr>
      </p:pic>
      <p:pic>
        <p:nvPicPr>
          <p:cNvPr id="78" name="Picture 77"/>
          <p:cNvPicPr>
            <a:picLocks noChangeAspect="1"/>
          </p:cNvPicPr>
          <p:nvPr/>
        </p:nvPicPr>
        <p:blipFill>
          <a:blip r:embed="rId9"/>
          <a:stretch>
            <a:fillRect/>
          </a:stretch>
        </p:blipFill>
        <p:spPr>
          <a:xfrm>
            <a:off x="2123884" y="792326"/>
            <a:ext cx="797955" cy="754906"/>
          </a:xfrm>
          <a:prstGeom prst="rect">
            <a:avLst/>
          </a:prstGeom>
        </p:spPr>
      </p:pic>
      <p:sp>
        <p:nvSpPr>
          <p:cNvPr id="4" name="Rectangle: Rounded Corners 3">
            <a:extLst>
              <a:ext uri="{FF2B5EF4-FFF2-40B4-BE49-F238E27FC236}">
                <a16:creationId xmlns:a16="http://schemas.microsoft.com/office/drawing/2014/main" id="{E257468D-79F3-1D9A-004B-D070AA44A2A1}"/>
              </a:ext>
            </a:extLst>
          </p:cNvPr>
          <p:cNvSpPr/>
          <p:nvPr/>
        </p:nvSpPr>
        <p:spPr>
          <a:xfrm>
            <a:off x="152400" y="396250"/>
            <a:ext cx="932920" cy="377026"/>
          </a:xfrm>
          <a:prstGeom prst="roundRect">
            <a:avLst>
              <a:gd name="adj" fmla="val 50000"/>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10/10</a:t>
            </a:r>
          </a:p>
        </p:txBody>
      </p:sp>
    </p:spTree>
    <p:extLst>
      <p:ext uri="{BB962C8B-B14F-4D97-AF65-F5344CB8AC3E}">
        <p14:creationId xmlns:p14="http://schemas.microsoft.com/office/powerpoint/2010/main" val="322513759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9" dur="750" fill="hold"/>
                                        <p:tgtEl>
                                          <p:spTgt spid="62"/>
                                        </p:tgtEl>
                                        <p:attrNameLst>
                                          <p:attrName>ppt_x</p:attrName>
                                          <p:attrName>ppt_y</p:attrName>
                                        </p:attrNameLst>
                                      </p:cBhvr>
                                      <p:rCtr x="30716" y="-33843"/>
                                    </p:animMotion>
                                  </p:childTnLst>
                                </p:cTn>
                              </p:par>
                            </p:childTnLst>
                          </p:cTn>
                        </p:par>
                      </p:childTnLst>
                    </p:cTn>
                  </p:par>
                  <p:par>
                    <p:cTn id="10" fill="hold">
                      <p:stCondLst>
                        <p:cond delay="indefinite"/>
                      </p:stCondLst>
                      <p:childTnLst>
                        <p:par>
                          <p:cTn id="11" fill="hold">
                            <p:stCondLst>
                              <p:cond delay="0"/>
                            </p:stCondLst>
                            <p:childTnLst>
                              <p:par>
                                <p:cTn id="12" presetID="9" presetClass="emph" presetSubtype="0" grpId="1" nodeType="clickEffect">
                                  <p:stCondLst>
                                    <p:cond delay="0"/>
                                  </p:stCondLst>
                                  <p:childTnLst>
                                    <p:set>
                                      <p:cBhvr rctx="PPT">
                                        <p:cTn id="13" dur="indefinite"/>
                                        <p:tgtEl>
                                          <p:spTgt spid="51"/>
                                        </p:tgtEl>
                                        <p:attrNameLst>
                                          <p:attrName>style.opacity</p:attrName>
                                        </p:attrNameLst>
                                      </p:cBhvr>
                                      <p:to>
                                        <p:strVal val="0.5"/>
                                      </p:to>
                                    </p:set>
                                    <p:animEffect filter="image" prLst="opacity: 0.5">
                                      <p:cBhvr rctx="IE">
                                        <p:cTn id="14" dur="indefinite"/>
                                        <p:tgtEl>
                                          <p:spTgt spid="51"/>
                                        </p:tgtEl>
                                      </p:cBhvr>
                                    </p:animEffect>
                                  </p:childTnLst>
                                </p:cTn>
                              </p:par>
                              <p:par>
                                <p:cTn id="15" presetID="42" presetClass="path" presetSubtype="0" accel="50000" decel="50000" fill="hold" nodeType="withEffect">
                                  <p:stCondLst>
                                    <p:cond delay="100"/>
                                  </p:stCondLst>
                                  <p:childTnLst>
                                    <p:animMotion origin="layout" path="M -1.875E-6 -4.07407E-6 L 0.31432 0.62431 " pathEditMode="relative" rAng="0" ptsTypes="AA">
                                      <p:cBhvr>
                                        <p:cTn id="16" dur="750" fill="hold"/>
                                        <p:tgtEl>
                                          <p:spTgt spid="75"/>
                                        </p:tgtEl>
                                        <p:attrNameLst>
                                          <p:attrName>ppt_x</p:attrName>
                                          <p:attrName>ppt_y</p:attrName>
                                        </p:attrNameLst>
                                      </p:cBhvr>
                                      <p:rCtr x="15716" y="31204"/>
                                    </p:animMotion>
                                  </p:childTnLst>
                                </p:cTn>
                              </p:par>
                            </p:childTnLst>
                          </p:cTn>
                        </p:par>
                        <p:par>
                          <p:cTn id="17" fill="hold">
                            <p:stCondLst>
                              <p:cond delay="850"/>
                            </p:stCondLst>
                            <p:childTnLst>
                              <p:par>
                                <p:cTn id="18"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9" dur="750" fill="hold"/>
                                        <p:tgtEl>
                                          <p:spTgt spid="75"/>
                                        </p:tgtEl>
                                        <p:attrNameLst>
                                          <p:attrName>ppt_x</p:attrName>
                                          <p:attrName>ppt_y</p:attrName>
                                        </p:attrNameLst>
                                      </p:cBhvr>
                                      <p:rCtr x="28854" y="-21042"/>
                                    </p:animMotion>
                                  </p:childTnLst>
                                </p:cTn>
                              </p:par>
                              <p:par>
                                <p:cTn id="20" presetID="1" presetClass="entr" presetSubtype="0" fill="hold" nodeType="withEffect">
                                  <p:stCondLst>
                                    <p:cond delay="100"/>
                                  </p:stCondLst>
                                  <p:childTnLst>
                                    <p:set>
                                      <p:cBhvr>
                                        <p:cTn id="21" dur="1" fill="hold">
                                          <p:stCondLst>
                                            <p:cond delay="0"/>
                                          </p:stCondLst>
                                        </p:cTn>
                                        <p:tgtEl>
                                          <p:spTgt spid="36"/>
                                        </p:tgtEl>
                                        <p:attrNameLst>
                                          <p:attrName>style.visibility</p:attrName>
                                        </p:attrNameLst>
                                      </p:cBhvr>
                                      <p:to>
                                        <p:strVal val="visible"/>
                                      </p:to>
                                    </p:set>
                                  </p:childTnLst>
                                </p:cTn>
                              </p:par>
                              <p:par>
                                <p:cTn id="22" presetID="53" presetClass="entr" presetSubtype="16" fill="hold" nodeType="withEffect">
                                  <p:stCondLst>
                                    <p:cond delay="25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withEffect">
                                  <p:stCondLst>
                                    <p:cond delay="0"/>
                                  </p:stCondLst>
                                  <p:childTnLst>
                                    <p:animMotion origin="layout" path="M 3.33333E-6 4.81481E-6 L 0.32448 0.59791 " pathEditMode="relative" rAng="0" ptsTypes="AA">
                                      <p:cBhvr>
                                        <p:cTn id="31" dur="750" fill="hold"/>
                                        <p:tgtEl>
                                          <p:spTgt spid="42"/>
                                        </p:tgtEl>
                                        <p:attrNameLst>
                                          <p:attrName>ppt_x</p:attrName>
                                          <p:attrName>ppt_y</p:attrName>
                                        </p:attrNameLst>
                                      </p:cBhvr>
                                      <p:rCtr x="16224" y="29884"/>
                                    </p:animMotion>
                                  </p:childTnLst>
                                </p:cTn>
                              </p:par>
                            </p:childTnLst>
                          </p:cTn>
                        </p:par>
                        <p:par>
                          <p:cTn id="32" fill="hold">
                            <p:stCondLst>
                              <p:cond delay="750"/>
                            </p:stCondLst>
                            <p:childTnLst>
                              <p:par>
                                <p:cTn id="33"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34" dur="750" fill="hold"/>
                                        <p:tgtEl>
                                          <p:spTgt spid="42"/>
                                        </p:tgtEl>
                                        <p:attrNameLst>
                                          <p:attrName>ppt_x</p:attrName>
                                          <p:attrName>ppt_y</p:attrName>
                                        </p:attrNameLst>
                                      </p:cBhvr>
                                      <p:rCtr x="30716" y="-3384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4.07407E-6 L 0.31432 0.62431 " pathEditMode="relative" rAng="0" ptsTypes="AA">
                                      <p:cBhvr>
                                        <p:cTn id="38" dur="750" fill="hold"/>
                                        <p:tgtEl>
                                          <p:spTgt spid="74"/>
                                        </p:tgtEl>
                                        <p:attrNameLst>
                                          <p:attrName>ppt_x</p:attrName>
                                          <p:attrName>ppt_y</p:attrName>
                                        </p:attrNameLst>
                                      </p:cBhvr>
                                      <p:rCtr x="15716" y="31204"/>
                                    </p:animMotion>
                                  </p:childTnLst>
                                </p:cTn>
                              </p:par>
                            </p:childTnLst>
                          </p:cTn>
                        </p:par>
                        <p:par>
                          <p:cTn id="39" fill="hold">
                            <p:stCondLst>
                              <p:cond delay="750"/>
                            </p:stCondLst>
                            <p:childTnLst>
                              <p:par>
                                <p:cTn id="40" presetID="1" presetClass="entr" presetSubtype="0"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2"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43" dur="750" fill="hold"/>
                                        <p:tgtEl>
                                          <p:spTgt spid="74"/>
                                        </p:tgtEl>
                                        <p:attrNameLst>
                                          <p:attrName>ppt_x</p:attrName>
                                          <p:attrName>ppt_y</p:attrName>
                                        </p:attrNameLst>
                                      </p:cBhvr>
                                      <p:rCtr x="28854" y="-21019"/>
                                    </p:animMotion>
                                  </p:childTnLst>
                                </p:cTn>
                              </p:par>
                            </p:childTnLst>
                          </p:cTn>
                        </p:par>
                        <p:par>
                          <p:cTn id="44" fill="hold">
                            <p:stCondLst>
                              <p:cond delay="1500"/>
                            </p:stCondLst>
                            <p:childTnLst>
                              <p:par>
                                <p:cTn id="45" presetID="26" presetClass="emph" presetSubtype="0" fill="hold" grpId="0" nodeType="afterEffect">
                                  <p:stCondLst>
                                    <p:cond delay="0"/>
                                  </p:stCondLst>
                                  <p:childTnLst>
                                    <p:animEffect transition="out" filter="fade">
                                      <p:cBhvr>
                                        <p:cTn id="46" dur="500" tmFilter="0, 0; .2, .5; .8, .5; 1, 0"/>
                                        <p:tgtEl>
                                          <p:spTgt spid="30"/>
                                        </p:tgtEl>
                                      </p:cBhvr>
                                    </p:animEffect>
                                    <p:animScale>
                                      <p:cBhvr>
                                        <p:cTn id="47" dur="250" autoRev="1" fill="hold"/>
                                        <p:tgtEl>
                                          <p:spTgt spid="30"/>
                                        </p:tgtEl>
                                      </p:cBhvr>
                                      <p:by x="105000" y="105000"/>
                                    </p:animScale>
                                  </p:childTnLst>
                                </p:cTn>
                              </p:par>
                              <p:par>
                                <p:cTn id="48" presetID="9" presetClass="emph" presetSubtype="0" grpId="0" nodeType="withEffect">
                                  <p:stCondLst>
                                    <p:cond delay="0"/>
                                  </p:stCondLst>
                                  <p:childTnLst>
                                    <p:set>
                                      <p:cBhvr rctx="PPT">
                                        <p:cTn id="49" dur="indefinite"/>
                                        <p:tgtEl>
                                          <p:spTgt spid="51"/>
                                        </p:tgtEl>
                                        <p:attrNameLst>
                                          <p:attrName>style.opacity</p:attrName>
                                        </p:attrNameLst>
                                      </p:cBhvr>
                                      <p:to>
                                        <p:strVal val="0.5"/>
                                      </p:to>
                                    </p:set>
                                    <p:animEffect filter="image" prLst="opacity: 0.5">
                                      <p:cBhvr rctx="IE">
                                        <p:cTn id="50" dur="indefinite"/>
                                        <p:tgtEl>
                                          <p:spTgt spid="51"/>
                                        </p:tgtEl>
                                      </p:cBhvr>
                                    </p:animEffect>
                                  </p:childTnLst>
                                </p:cTn>
                              </p:par>
                              <p:par>
                                <p:cTn id="51" presetID="9" presetClass="emph" presetSubtype="0" grpId="0" nodeType="withEffect">
                                  <p:stCondLst>
                                    <p:cond delay="0"/>
                                  </p:stCondLst>
                                  <p:childTnLst>
                                    <p:set>
                                      <p:cBhvr rctx="PPT">
                                        <p:cTn id="52" dur="indefinite"/>
                                        <p:tgtEl>
                                          <p:spTgt spid="60"/>
                                        </p:tgtEl>
                                        <p:attrNameLst>
                                          <p:attrName>style.opacity</p:attrName>
                                        </p:attrNameLst>
                                      </p:cBhvr>
                                      <p:to>
                                        <p:strVal val="0.5"/>
                                      </p:to>
                                    </p:set>
                                    <p:animEffect filter="image" prLst="opacity: 0.5">
                                      <p:cBhvr rctx="IE">
                                        <p:cTn id="53" dur="indefinite"/>
                                        <p:tgtEl>
                                          <p:spTgt spid="60"/>
                                        </p:tgtEl>
                                      </p:cBhvr>
                                    </p:animEffect>
                                  </p:childTnLst>
                                </p:cTn>
                              </p:par>
                              <p:par>
                                <p:cTn id="54" presetID="9" presetClass="emph" presetSubtype="0" grpId="0" nodeType="withEffect">
                                  <p:stCondLst>
                                    <p:cond delay="0"/>
                                  </p:stCondLst>
                                  <p:childTnLst>
                                    <p:set>
                                      <p:cBhvr rctx="PPT">
                                        <p:cTn id="55" dur="indefinite"/>
                                        <p:tgtEl>
                                          <p:spTgt spid="31"/>
                                        </p:tgtEl>
                                        <p:attrNameLst>
                                          <p:attrName>style.opacity</p:attrName>
                                        </p:attrNameLst>
                                      </p:cBhvr>
                                      <p:to>
                                        <p:strVal val="0.5"/>
                                      </p:to>
                                    </p:set>
                                    <p:animEffect filter="image" prLst="opacity: 0.5">
                                      <p:cBhvr rctx="IE">
                                        <p:cTn id="56" dur="indefinite"/>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60"/>
                    </p:tgtEl>
                  </p:cond>
                </p:stCondLst>
                <p:endSync evt="end" delay="0">
                  <p:rtn val="all"/>
                </p:endSync>
                <p:childTnLst>
                  <p:par>
                    <p:cTn id="61" fill="hold">
                      <p:stCondLst>
                        <p:cond delay="0"/>
                      </p:stCondLst>
                      <p:childTnLst>
                        <p:par>
                          <p:cTn id="62" fill="hold">
                            <p:stCondLst>
                              <p:cond delay="0"/>
                            </p:stCondLst>
                            <p:childTnLst>
                              <p:par>
                                <p:cTn id="63" presetID="9" presetClass="emph" presetSubtype="0" grpId="1" nodeType="clickEffect">
                                  <p:stCondLst>
                                    <p:cond delay="0"/>
                                  </p:stCondLst>
                                  <p:childTnLst>
                                    <p:set>
                                      <p:cBhvr rctx="PPT">
                                        <p:cTn id="64" dur="indefinite"/>
                                        <p:tgtEl>
                                          <p:spTgt spid="60"/>
                                        </p:tgtEl>
                                        <p:attrNameLst>
                                          <p:attrName>style.opacity</p:attrName>
                                        </p:attrNameLst>
                                      </p:cBhvr>
                                      <p:to>
                                        <p:strVal val="0.5"/>
                                      </p:to>
                                    </p:set>
                                    <p:animEffect filter="image" prLst="opacity: 0.5">
                                      <p:cBhvr rctx="IE">
                                        <p:cTn id="65" dur="indefinite"/>
                                        <p:tgtEl>
                                          <p:spTgt spid="60"/>
                                        </p:tgtEl>
                                      </p:cBhvr>
                                    </p:animEffect>
                                  </p:childTnLst>
                                </p:cTn>
                              </p:par>
                              <p:par>
                                <p:cTn id="66" presetID="42" presetClass="path" presetSubtype="0" accel="50000" decel="50000" fill="hold" nodeType="withEffect">
                                  <p:stCondLst>
                                    <p:cond delay="0"/>
                                  </p:stCondLst>
                                  <p:childTnLst>
                                    <p:animMotion origin="layout" path="M 3.33333E-6 4.81481E-6 L 0.32448 0.59791 " pathEditMode="relative" rAng="0" ptsTypes="AA">
                                      <p:cBhvr>
                                        <p:cTn id="67" dur="750" fill="hold"/>
                                        <p:tgtEl>
                                          <p:spTgt spid="50"/>
                                        </p:tgtEl>
                                        <p:attrNameLst>
                                          <p:attrName>ppt_x</p:attrName>
                                          <p:attrName>ppt_y</p:attrName>
                                        </p:attrNameLst>
                                      </p:cBhvr>
                                      <p:rCtr x="16224" y="29884"/>
                                    </p:animMotion>
                                  </p:childTnLst>
                                </p:cTn>
                              </p:par>
                            </p:childTnLst>
                          </p:cTn>
                        </p:par>
                        <p:par>
                          <p:cTn id="68" fill="hold">
                            <p:stCondLst>
                              <p:cond delay="750"/>
                            </p:stCondLst>
                            <p:childTnLst>
                              <p:par>
                                <p:cTn id="69"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70" dur="750" fill="hold"/>
                                        <p:tgtEl>
                                          <p:spTgt spid="50"/>
                                        </p:tgtEl>
                                        <p:attrNameLst>
                                          <p:attrName>ppt_x</p:attrName>
                                          <p:attrName>ppt_y</p:attrName>
                                        </p:attrNameLst>
                                      </p:cBhvr>
                                      <p:rCtr x="30716" y="-33843"/>
                                    </p:animMotion>
                                  </p:childTnLst>
                                </p:cTn>
                              </p:par>
                              <p:par>
                                <p:cTn id="71" presetID="42" presetClass="path" presetSubtype="0" accel="50000" decel="50000" fill="hold" nodeType="withEffect">
                                  <p:stCondLst>
                                    <p:cond delay="0"/>
                                  </p:stCondLst>
                                  <p:childTnLst>
                                    <p:animMotion origin="layout" path="M -1.875E-6 -4.81481E-6 L 0.31432 0.62431 " pathEditMode="relative" rAng="0" ptsTypes="AA">
                                      <p:cBhvr>
                                        <p:cTn id="72" dur="750" fill="hold"/>
                                        <p:tgtEl>
                                          <p:spTgt spid="76"/>
                                        </p:tgtEl>
                                        <p:attrNameLst>
                                          <p:attrName>ppt_x</p:attrName>
                                          <p:attrName>ppt_y</p:attrName>
                                        </p:attrNameLst>
                                      </p:cBhvr>
                                      <p:rCtr x="15716" y="31204"/>
                                    </p:animMotion>
                                  </p:childTnLst>
                                </p:cTn>
                              </p:par>
                            </p:childTnLst>
                          </p:cTn>
                        </p:par>
                        <p:par>
                          <p:cTn id="73" fill="hold">
                            <p:stCondLst>
                              <p:cond delay="1500"/>
                            </p:stCondLst>
                            <p:childTnLst>
                              <p:par>
                                <p:cTn id="74"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5" dur="750" fill="hold"/>
                                        <p:tgtEl>
                                          <p:spTgt spid="76"/>
                                        </p:tgtEl>
                                        <p:attrNameLst>
                                          <p:attrName>ppt_x</p:attrName>
                                          <p:attrName>ppt_y</p:attrName>
                                        </p:attrNameLst>
                                      </p:cBhvr>
                                      <p:rCtr x="28854" y="-21042"/>
                                    </p:animMotion>
                                  </p:childTnLst>
                                </p:cTn>
                              </p:par>
                              <p:par>
                                <p:cTn id="76" presetID="1" presetClass="entr" presetSubtype="0" fill="hold" nodeType="withEffect">
                                  <p:stCondLst>
                                    <p:cond delay="100"/>
                                  </p:stCondLst>
                                  <p:childTnLst>
                                    <p:set>
                                      <p:cBhvr>
                                        <p:cTn id="77" dur="1" fill="hold">
                                          <p:stCondLst>
                                            <p:cond delay="0"/>
                                          </p:stCondLst>
                                        </p:cTn>
                                        <p:tgtEl>
                                          <p:spTgt spid="45"/>
                                        </p:tgtEl>
                                        <p:attrNameLst>
                                          <p:attrName>style.visibility</p:attrName>
                                        </p:attrNameLst>
                                      </p:cBhvr>
                                      <p:to>
                                        <p:strVal val="visible"/>
                                      </p:to>
                                    </p:set>
                                  </p:childTnLst>
                                </p:cTn>
                              </p:par>
                              <p:par>
                                <p:cTn id="78" presetID="53" presetClass="entr" presetSubtype="16"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 calcmode="lin" valueType="num">
                                      <p:cBhvr>
                                        <p:cTn id="80" dur="500" fill="hold"/>
                                        <p:tgtEl>
                                          <p:spTgt spid="46"/>
                                        </p:tgtEl>
                                        <p:attrNameLst>
                                          <p:attrName>ppt_w</p:attrName>
                                        </p:attrNameLst>
                                      </p:cBhvr>
                                      <p:tavLst>
                                        <p:tav tm="0">
                                          <p:val>
                                            <p:fltVal val="0"/>
                                          </p:val>
                                        </p:tav>
                                        <p:tav tm="100000">
                                          <p:val>
                                            <p:strVal val="#ppt_w"/>
                                          </p:val>
                                        </p:tav>
                                      </p:tavLst>
                                    </p:anim>
                                    <p:anim calcmode="lin" valueType="num">
                                      <p:cBhvr>
                                        <p:cTn id="81" dur="500" fill="hold"/>
                                        <p:tgtEl>
                                          <p:spTgt spid="46"/>
                                        </p:tgtEl>
                                        <p:attrNameLst>
                                          <p:attrName>ppt_h</p:attrName>
                                        </p:attrNameLst>
                                      </p:cBhvr>
                                      <p:tavLst>
                                        <p:tav tm="0">
                                          <p:val>
                                            <p:fltVal val="0"/>
                                          </p:val>
                                        </p:tav>
                                        <p:tav tm="100000">
                                          <p:val>
                                            <p:strVal val="#ppt_h"/>
                                          </p:val>
                                        </p:tav>
                                      </p:tavLst>
                                    </p:anim>
                                    <p:animEffect transition="in" filter="fade">
                                      <p:cBhvr>
                                        <p:cTn id="82" dur="500"/>
                                        <p:tgtEl>
                                          <p:spTgt spid="46"/>
                                        </p:tgtEl>
                                      </p:cBhvr>
                                    </p:animEffect>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31"/>
                    </p:tgtEl>
                  </p:cond>
                </p:stCondLst>
                <p:endSync evt="end" delay="0">
                  <p:rtn val="all"/>
                </p:endSync>
                <p:childTnLst>
                  <p:par>
                    <p:cTn id="84" fill="hold">
                      <p:stCondLst>
                        <p:cond delay="0"/>
                      </p:stCondLst>
                      <p:childTnLst>
                        <p:par>
                          <p:cTn id="85" fill="hold">
                            <p:stCondLst>
                              <p:cond delay="0"/>
                            </p:stCondLst>
                            <p:childTnLst>
                              <p:par>
                                <p:cTn id="86" presetID="9" presetClass="emph" presetSubtype="0" grpId="1" nodeType="clickEffect">
                                  <p:stCondLst>
                                    <p:cond delay="0"/>
                                  </p:stCondLst>
                                  <p:childTnLst>
                                    <p:set>
                                      <p:cBhvr rctx="PPT">
                                        <p:cTn id="87" dur="indefinite"/>
                                        <p:tgtEl>
                                          <p:spTgt spid="31"/>
                                        </p:tgtEl>
                                        <p:attrNameLst>
                                          <p:attrName>style.opacity</p:attrName>
                                        </p:attrNameLst>
                                      </p:cBhvr>
                                      <p:to>
                                        <p:strVal val="0.5"/>
                                      </p:to>
                                    </p:set>
                                    <p:animEffect filter="image" prLst="opacity: 0.5">
                                      <p:cBhvr rctx="IE">
                                        <p:cTn id="88" dur="indefinite"/>
                                        <p:tgtEl>
                                          <p:spTgt spid="31"/>
                                        </p:tgtEl>
                                      </p:cBhvr>
                                    </p:animEffect>
                                  </p:childTnLst>
                                </p:cTn>
                              </p:par>
                              <p:par>
                                <p:cTn id="89" presetID="42" presetClass="path" presetSubtype="0" accel="50000" decel="50000" fill="hold" nodeType="withEffect">
                                  <p:stCondLst>
                                    <p:cond delay="0"/>
                                  </p:stCondLst>
                                  <p:childTnLst>
                                    <p:animMotion origin="layout" path="M 3.33333E-6 4.81481E-6 L 0.32448 0.59791 " pathEditMode="relative" rAng="0" ptsTypes="AA">
                                      <p:cBhvr>
                                        <p:cTn id="90" dur="750" fill="hold"/>
                                        <p:tgtEl>
                                          <p:spTgt spid="57"/>
                                        </p:tgtEl>
                                        <p:attrNameLst>
                                          <p:attrName>ppt_x</p:attrName>
                                          <p:attrName>ppt_y</p:attrName>
                                        </p:attrNameLst>
                                      </p:cBhvr>
                                      <p:rCtr x="16224" y="29884"/>
                                    </p:animMotion>
                                  </p:childTnLst>
                                </p:cTn>
                              </p:par>
                            </p:childTnLst>
                          </p:cTn>
                        </p:par>
                        <p:par>
                          <p:cTn id="91" fill="hold">
                            <p:stCondLst>
                              <p:cond delay="750"/>
                            </p:stCondLst>
                            <p:childTnLst>
                              <p:par>
                                <p:cTn id="92"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3" dur="750" fill="hold"/>
                                        <p:tgtEl>
                                          <p:spTgt spid="57"/>
                                        </p:tgtEl>
                                        <p:attrNameLst>
                                          <p:attrName>ppt_x</p:attrName>
                                          <p:attrName>ppt_y</p:attrName>
                                        </p:attrNameLst>
                                      </p:cBhvr>
                                      <p:rCtr x="30716" y="-33843"/>
                                    </p:animMotion>
                                  </p:childTnLst>
                                </p:cTn>
                              </p:par>
                              <p:par>
                                <p:cTn id="94" presetID="42" presetClass="path" presetSubtype="0" accel="50000" decel="50000" fill="hold" nodeType="withEffect">
                                  <p:stCondLst>
                                    <p:cond delay="0"/>
                                  </p:stCondLst>
                                  <p:childTnLst>
                                    <p:animMotion origin="layout" path="M -1.875E-6 -4.07407E-6 L 0.31432 0.62431 " pathEditMode="relative" rAng="0" ptsTypes="AA">
                                      <p:cBhvr>
                                        <p:cTn id="95" dur="750" fill="hold"/>
                                        <p:tgtEl>
                                          <p:spTgt spid="78"/>
                                        </p:tgtEl>
                                        <p:attrNameLst>
                                          <p:attrName>ppt_x</p:attrName>
                                          <p:attrName>ppt_y</p:attrName>
                                        </p:attrNameLst>
                                      </p:cBhvr>
                                      <p:rCtr x="15716" y="31204"/>
                                    </p:animMotion>
                                  </p:childTnLst>
                                </p:cTn>
                              </p:par>
                            </p:childTnLst>
                          </p:cTn>
                        </p:par>
                        <p:par>
                          <p:cTn id="96" fill="hold">
                            <p:stCondLst>
                              <p:cond delay="1500"/>
                            </p:stCondLst>
                            <p:childTnLst>
                              <p:par>
                                <p:cTn id="97"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8" dur="750" fill="hold"/>
                                        <p:tgtEl>
                                          <p:spTgt spid="78"/>
                                        </p:tgtEl>
                                        <p:attrNameLst>
                                          <p:attrName>ppt_x</p:attrName>
                                          <p:attrName>ppt_y</p:attrName>
                                        </p:attrNameLst>
                                      </p:cBhvr>
                                      <p:rCtr x="28854" y="-21042"/>
                                    </p:animMotion>
                                  </p:childTnLst>
                                </p:cTn>
                              </p:par>
                              <p:par>
                                <p:cTn id="99" presetID="1" presetClass="entr" presetSubtype="0" fill="hold" nodeType="withEffect">
                                  <p:stCondLst>
                                    <p:cond delay="100"/>
                                  </p:stCondLst>
                                  <p:childTnLst>
                                    <p:set>
                                      <p:cBhvr>
                                        <p:cTn id="100" dur="1" fill="hold">
                                          <p:stCondLst>
                                            <p:cond delay="0"/>
                                          </p:stCondLst>
                                        </p:cTn>
                                        <p:tgtEl>
                                          <p:spTgt spid="52"/>
                                        </p:tgtEl>
                                        <p:attrNameLst>
                                          <p:attrName>style.visibility</p:attrName>
                                        </p:attrNameLst>
                                      </p:cBhvr>
                                      <p:to>
                                        <p:strVal val="visible"/>
                                      </p:to>
                                    </p:set>
                                  </p:childTnLst>
                                </p:cTn>
                              </p:par>
                              <p:par>
                                <p:cTn id="101" presetID="53" presetClass="entr" presetSubtype="16" fill="hold" nodeType="withEffect">
                                  <p:stCondLst>
                                    <p:cond delay="250"/>
                                  </p:stCondLst>
                                  <p:childTnLst>
                                    <p:set>
                                      <p:cBhvr>
                                        <p:cTn id="102" dur="1" fill="hold">
                                          <p:stCondLst>
                                            <p:cond delay="0"/>
                                          </p:stCondLst>
                                        </p:cTn>
                                        <p:tgtEl>
                                          <p:spTgt spid="53"/>
                                        </p:tgtEl>
                                        <p:attrNameLst>
                                          <p:attrName>style.visibility</p:attrName>
                                        </p:attrNameLst>
                                      </p:cBhvr>
                                      <p:to>
                                        <p:strVal val="visible"/>
                                      </p:to>
                                    </p:set>
                                    <p:anim calcmode="lin" valueType="num">
                                      <p:cBhvr>
                                        <p:cTn id="103" dur="500" fill="hold"/>
                                        <p:tgtEl>
                                          <p:spTgt spid="53"/>
                                        </p:tgtEl>
                                        <p:attrNameLst>
                                          <p:attrName>ppt_w</p:attrName>
                                        </p:attrNameLst>
                                      </p:cBhvr>
                                      <p:tavLst>
                                        <p:tav tm="0">
                                          <p:val>
                                            <p:fltVal val="0"/>
                                          </p:val>
                                        </p:tav>
                                        <p:tav tm="100000">
                                          <p:val>
                                            <p:strVal val="#ppt_w"/>
                                          </p:val>
                                        </p:tav>
                                      </p:tavLst>
                                    </p:anim>
                                    <p:anim calcmode="lin" valueType="num">
                                      <p:cBhvr>
                                        <p:cTn id="104" dur="500" fill="hold"/>
                                        <p:tgtEl>
                                          <p:spTgt spid="53"/>
                                        </p:tgtEl>
                                        <p:attrNameLst>
                                          <p:attrName>ppt_h</p:attrName>
                                        </p:attrNameLst>
                                      </p:cBhvr>
                                      <p:tavLst>
                                        <p:tav tm="0">
                                          <p:val>
                                            <p:fltVal val="0"/>
                                          </p:val>
                                        </p:tav>
                                        <p:tav tm="100000">
                                          <p:val>
                                            <p:strVal val="#ppt_h"/>
                                          </p:val>
                                        </p:tav>
                                      </p:tavLst>
                                    </p:anim>
                                    <p:animEffect transition="in" filter="fade">
                                      <p:cBhvr>
                                        <p:cTn id="105" dur="500"/>
                                        <p:tgtEl>
                                          <p:spTgt spid="53"/>
                                        </p:tgtEl>
                                      </p:cBhvr>
                                    </p:animEffect>
                                  </p:childTnLst>
                                  <p:subTnLst>
                                    <p:audio>
                                      <p:cMediaNode>
                                        <p:cTn display="0" masterRel="sameClick">
                                          <p:stCondLst>
                                            <p:cond evt="begin" delay="0">
                                              <p:tn val="10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60" grpId="0" animBg="1"/>
      <p:bldP spid="60" grpId="1" animBg="1"/>
      <p:bldP spid="31" grpId="0" animBg="1"/>
      <p:bldP spid="31" grpId="1" animBg="1"/>
      <p:bldP spid="51" grpId="0" animBg="1"/>
      <p:bldP spid="5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96" y="2814974"/>
            <a:ext cx="824139" cy="753314"/>
          </a:xfrm>
          <a:prstGeom prst="rect">
            <a:avLst/>
          </a:prstGeom>
        </p:spPr>
      </p:pic>
      <p:pic>
        <p:nvPicPr>
          <p:cNvPr id="10" name="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51394" y="2735733"/>
            <a:ext cx="911795" cy="911795"/>
          </a:xfrm>
          <a:prstGeom prst="rect">
            <a:avLst/>
          </a:prstGeom>
        </p:spPr>
      </p:pic>
      <p:pic>
        <p:nvPicPr>
          <p:cNvPr id="1026" name="3" descr="Game Angry Birds - Những chú chim điên - Game24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3482" y="1946743"/>
            <a:ext cx="749150" cy="708203"/>
          </a:xfrm>
          <a:prstGeom prst="rect">
            <a:avLst/>
          </a:prstGeom>
          <a:noFill/>
          <a:extLst>
            <a:ext uri="{909E8E84-426E-40DD-AFC4-6F175D3DCCD1}">
              <a14:hiddenFill xmlns:a14="http://schemas.microsoft.com/office/drawing/2010/main">
                <a:solidFill>
                  <a:srgbClr val="FFFFFF"/>
                </a:solidFill>
              </a14:hiddenFill>
            </a:ext>
          </a:extLst>
        </p:spPr>
      </p:pic>
      <p:sp>
        <p:nvSpPr>
          <p:cNvPr id="11" name="2"/>
          <p:cNvSpPr/>
          <p:nvPr/>
        </p:nvSpPr>
        <p:spPr>
          <a:xfrm>
            <a:off x="3209673" y="1777551"/>
            <a:ext cx="2969201" cy="930375"/>
          </a:xfrm>
          <a:prstGeom prst="roundRect">
            <a:avLst>
              <a:gd name="adj" fmla="val 10392"/>
            </a:avLst>
          </a:prstGeom>
          <a:noFill/>
          <a:ln w="28575">
            <a:noFill/>
            <a:prstDash val="sysDash"/>
          </a:ln>
          <a:effectLst>
            <a:glow rad="127000">
              <a:schemeClr val="bg1"/>
            </a:glow>
          </a:effectLst>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7800" b="1" dirty="0">
                <a:ln w="12700" cmpd="sng">
                  <a:solidFill>
                    <a:schemeClr val="bg1"/>
                  </a:solidFill>
                  <a:prstDash val="solid"/>
                </a:ln>
                <a:solidFill>
                  <a:srgbClr val="00B0F0"/>
                </a:solidFill>
                <a:effectLst>
                  <a:glow rad="114300">
                    <a:schemeClr val="bg1"/>
                  </a:glow>
                </a:effectLst>
                <a:latin typeface="Britannic Bold" panose="020B0903060703020204" pitchFamily="34" charset="0"/>
                <a:cs typeface="Arial" panose="020B0604020202020204" pitchFamily="34" charset="0"/>
              </a:rPr>
              <a:t>Great job!</a:t>
            </a:r>
          </a:p>
        </p:txBody>
      </p:sp>
      <p:sp>
        <p:nvSpPr>
          <p:cNvPr id="13" name="1">
            <a:hlinkClick r:id="" action="ppaction://hlinkshowjump?jump=nextslide"/>
          </p:cNvPr>
          <p:cNvSpPr/>
          <p:nvPr/>
        </p:nvSpPr>
        <p:spPr>
          <a:xfrm>
            <a:off x="4790901" y="3647527"/>
            <a:ext cx="964658" cy="470201"/>
          </a:xfrm>
          <a:prstGeom prst="roundRect">
            <a:avLst>
              <a:gd name="adj" fmla="val 50000"/>
            </a:avLst>
          </a:prstGeom>
          <a:solidFill>
            <a:srgbClr val="FF5050"/>
          </a:solidFill>
          <a:ln w="28575">
            <a:solidFill>
              <a:schemeClr val="bg1"/>
            </a:solidFill>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000" b="1" dirty="0">
                <a:ln w="12700" cmpd="sng">
                  <a:solidFill>
                    <a:schemeClr val="bg1"/>
                  </a:solidFill>
                  <a:prstDash val="solid"/>
                </a:ln>
                <a:solidFill>
                  <a:schemeClr val="bg1"/>
                </a:solidFill>
                <a:latin typeface="Britannic Bold" panose="020B0903060703020204" pitchFamily="34" charset="0"/>
                <a:cs typeface="Arial" panose="020B0604020202020204" pitchFamily="34" charset="0"/>
              </a:rPr>
              <a:t>Exit</a:t>
            </a:r>
          </a:p>
        </p:txBody>
      </p:sp>
    </p:spTree>
    <p:extLst>
      <p:ext uri="{BB962C8B-B14F-4D97-AF65-F5344CB8AC3E}">
        <p14:creationId xmlns:p14="http://schemas.microsoft.com/office/powerpoint/2010/main" val="12595670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434">
                                          <p:stCondLst>
                                            <p:cond delay="0"/>
                                          </p:stCondLst>
                                        </p:cTn>
                                        <p:tgtEl>
                                          <p:spTgt spid="1026"/>
                                        </p:tgtEl>
                                      </p:cBhvr>
                                    </p:animEffect>
                                    <p:anim calcmode="lin" valueType="num">
                                      <p:cBhvr>
                                        <p:cTn id="8" dur="1366"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11" dur="248" tmFilter="0, 0; 0.125,0.2665; 0.25,0.4; 0.375,0.465; 0.5,0.5;  0.625,0.535; 0.75,0.6; 0.875,0.7335; 1,1">
                                          <p:stCondLst>
                                            <p:cond delay="994"/>
                                          </p:stCondLst>
                                        </p:cTn>
                                        <p:tgtEl>
                                          <p:spTgt spid="1026"/>
                                        </p:tgtEl>
                                        <p:attrNameLst>
                                          <p:attrName>ppt_y</p:attrName>
                                        </p:attrNameLst>
                                      </p:cBhvr>
                                      <p:tavLst>
                                        <p:tav tm="0" fmla="#ppt_y-sin(pi*$)/27">
                                          <p:val>
                                            <p:fltVal val="0"/>
                                          </p:val>
                                        </p:tav>
                                        <p:tav tm="100000">
                                          <p:val>
                                            <p:fltVal val="1"/>
                                          </p:val>
                                        </p:tav>
                                      </p:tavLst>
                                    </p:anim>
                                    <p:anim calcmode="lin" valueType="num">
                                      <p:cBhvr>
                                        <p:cTn id="12" dur="124"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13" dur="20">
                                          <p:stCondLst>
                                            <p:cond delay="488"/>
                                          </p:stCondLst>
                                        </p:cTn>
                                        <p:tgtEl>
                                          <p:spTgt spid="1026"/>
                                        </p:tgtEl>
                                      </p:cBhvr>
                                      <p:to x="100000" y="60000"/>
                                    </p:animScale>
                                    <p:animScale>
                                      <p:cBhvr>
                                        <p:cTn id="14" dur="124" decel="50000">
                                          <p:stCondLst>
                                            <p:cond delay="508"/>
                                          </p:stCondLst>
                                        </p:cTn>
                                        <p:tgtEl>
                                          <p:spTgt spid="1026"/>
                                        </p:tgtEl>
                                      </p:cBhvr>
                                      <p:to x="100000" y="100000"/>
                                    </p:animScale>
                                    <p:animScale>
                                      <p:cBhvr>
                                        <p:cTn id="15" dur="20">
                                          <p:stCondLst>
                                            <p:cond delay="984"/>
                                          </p:stCondLst>
                                        </p:cTn>
                                        <p:tgtEl>
                                          <p:spTgt spid="1026"/>
                                        </p:tgtEl>
                                      </p:cBhvr>
                                      <p:to x="100000" y="80000"/>
                                    </p:animScale>
                                    <p:animScale>
                                      <p:cBhvr>
                                        <p:cTn id="16" dur="124" decel="50000">
                                          <p:stCondLst>
                                            <p:cond delay="1004"/>
                                          </p:stCondLst>
                                        </p:cTn>
                                        <p:tgtEl>
                                          <p:spTgt spid="1026"/>
                                        </p:tgtEl>
                                      </p:cBhvr>
                                      <p:to x="100000" y="100000"/>
                                    </p:animScale>
                                    <p:animScale>
                                      <p:cBhvr>
                                        <p:cTn id="17" dur="20">
                                          <p:stCondLst>
                                            <p:cond delay="1232"/>
                                          </p:stCondLst>
                                        </p:cTn>
                                        <p:tgtEl>
                                          <p:spTgt spid="1026"/>
                                        </p:tgtEl>
                                      </p:cBhvr>
                                      <p:to x="100000" y="90000"/>
                                    </p:animScale>
                                    <p:animScale>
                                      <p:cBhvr>
                                        <p:cTn id="18" dur="124" decel="50000">
                                          <p:stCondLst>
                                            <p:cond delay="1250"/>
                                          </p:stCondLst>
                                        </p:cTn>
                                        <p:tgtEl>
                                          <p:spTgt spid="1026"/>
                                        </p:tgtEl>
                                      </p:cBhvr>
                                      <p:to x="100000" y="100000"/>
                                    </p:animScale>
                                    <p:animScale>
                                      <p:cBhvr>
                                        <p:cTn id="19" dur="20">
                                          <p:stCondLst>
                                            <p:cond delay="1356"/>
                                          </p:stCondLst>
                                        </p:cTn>
                                        <p:tgtEl>
                                          <p:spTgt spid="1026"/>
                                        </p:tgtEl>
                                      </p:cBhvr>
                                      <p:to x="100000" y="95000"/>
                                    </p:animScale>
                                    <p:animScale>
                                      <p:cBhvr>
                                        <p:cTn id="20" dur="124" decel="50000">
                                          <p:stCondLst>
                                            <p:cond delay="1376"/>
                                          </p:stCondLst>
                                        </p:cTn>
                                        <p:tgtEl>
                                          <p:spTgt spid="1026"/>
                                        </p:tgtEl>
                                      </p:cBhvr>
                                      <p:to x="100000" y="100000"/>
                                    </p:animScale>
                                  </p:childTnLst>
                                </p:cTn>
                              </p:par>
                            </p:childTnLst>
                          </p:cTn>
                        </p:par>
                        <p:par>
                          <p:cTn id="21" fill="hold">
                            <p:stCondLst>
                              <p:cond delay="1500"/>
                            </p:stCondLst>
                            <p:childTnLst>
                              <p:par>
                                <p:cTn id="22" presetID="2" presetClass="entr" presetSubtype="1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3"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16" presetClass="entr" presetSubtype="4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Horizontal)">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Bùi Liễu 0968142780">
            <a:extLst>
              <a:ext uri="{FF2B5EF4-FFF2-40B4-BE49-F238E27FC236}">
                <a16:creationId xmlns:a16="http://schemas.microsoft.com/office/drawing/2014/main" id="{60BF5EC5-846B-DC3E-1E84-6BBA9F32F60D}"/>
              </a:ext>
            </a:extLst>
          </p:cNvPr>
          <p:cNvSpPr txBox="1"/>
          <p:nvPr/>
        </p:nvSpPr>
        <p:spPr>
          <a:xfrm>
            <a:off x="552450" y="801365"/>
            <a:ext cx="8039100" cy="2826306"/>
          </a:xfrm>
          <a:prstGeom prst="roundRect">
            <a:avLst>
              <a:gd name="adj" fmla="val 14178"/>
            </a:avLst>
          </a:prstGeom>
          <a:solidFill>
            <a:schemeClr val="bg1"/>
          </a:solidFill>
          <a:ln>
            <a:solidFill>
              <a:srgbClr val="FF660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latin typeface="Arial" panose="020B0604020202020204" pitchFamily="34" charset="0"/>
                <a:cs typeface="Arial" panose="020B0604020202020204" pitchFamily="34" charset="0"/>
              </a:rPr>
              <a:t>Trang, Hung and Lan are in Class 5A. They’re very tidy! Trang’s set square is on her desk, beside her pencil case. Hung’s pencils are on his desk, in front of his pencil sharpener. Lan’s school bag is under her desk.</a:t>
            </a:r>
          </a:p>
          <a:p>
            <a:r>
              <a:rPr lang="en-US" sz="2000" dirty="0">
                <a:latin typeface="Arial" panose="020B0604020202020204" pitchFamily="34" charset="0"/>
                <a:cs typeface="Arial" panose="020B0604020202020204" pitchFamily="34" charset="0"/>
              </a:rPr>
              <a:t>Trang has a new storybook. It’s in her school bag. Hung’s storybook is beside his notebook. Lan’s storybook is in the desk. They want to read together after the lesson. They love stories, especially fairy tales for children.</a:t>
            </a:r>
          </a:p>
        </p:txBody>
      </p:sp>
      <p:sp>
        <p:nvSpPr>
          <p:cNvPr id="4" name="Bùi Liễu 0968142780">
            <a:extLst>
              <a:ext uri="{FF2B5EF4-FFF2-40B4-BE49-F238E27FC236}">
                <a16:creationId xmlns:a16="http://schemas.microsoft.com/office/drawing/2014/main" id="{85A3AD7F-F759-40DF-4E37-6A4C4528B763}"/>
              </a:ext>
            </a:extLst>
          </p:cNvPr>
          <p:cNvSpPr/>
          <p:nvPr/>
        </p:nvSpPr>
        <p:spPr>
          <a:xfrm>
            <a:off x="6400800" y="643702"/>
            <a:ext cx="336162" cy="315326"/>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cxnSp>
        <p:nvCxnSpPr>
          <p:cNvPr id="5" name="Bùi Liễu 0968142780">
            <a:extLst>
              <a:ext uri="{FF2B5EF4-FFF2-40B4-BE49-F238E27FC236}">
                <a16:creationId xmlns:a16="http://schemas.microsoft.com/office/drawing/2014/main" id="{068572F3-618B-8201-AC00-EB2279774199}"/>
              </a:ext>
            </a:extLst>
          </p:cNvPr>
          <p:cNvCxnSpPr>
            <a:cxnSpLocks/>
          </p:cNvCxnSpPr>
          <p:nvPr/>
        </p:nvCxnSpPr>
        <p:spPr>
          <a:xfrm>
            <a:off x="7086600" y="1276350"/>
            <a:ext cx="12953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2" name="Bùi Liễu 0968142780">
            <a:extLst>
              <a:ext uri="{FF2B5EF4-FFF2-40B4-BE49-F238E27FC236}">
                <a16:creationId xmlns:a16="http://schemas.microsoft.com/office/drawing/2014/main" id="{77ED8C85-0503-1258-0FC9-E286A2C5B673}"/>
              </a:ext>
            </a:extLst>
          </p:cNvPr>
          <p:cNvSpPr txBox="1">
            <a:spLocks/>
          </p:cNvSpPr>
          <p:nvPr/>
        </p:nvSpPr>
        <p:spPr>
          <a:xfrm>
            <a:off x="777184" y="166222"/>
            <a:ext cx="3794816"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itchFamily="34" charset="0"/>
                <a:cs typeface="Arial" pitchFamily="34" charset="0"/>
              </a:rPr>
              <a:t>4. Read and answer</a:t>
            </a:r>
            <a:r>
              <a:rPr lang="vi-VN" sz="2800" b="1" dirty="0">
                <a:latin typeface="Arial" pitchFamily="34" charset="0"/>
                <a:cs typeface="Arial" pitchFamily="34" charset="0"/>
              </a:rPr>
              <a:t>.</a:t>
            </a:r>
            <a:r>
              <a:rPr lang="en-US" sz="2800" b="1" dirty="0">
                <a:latin typeface="Arial" pitchFamily="34" charset="0"/>
                <a:cs typeface="Arial" pitchFamily="34" charset="0"/>
              </a:rPr>
              <a:t> </a:t>
            </a:r>
          </a:p>
        </p:txBody>
      </p:sp>
      <p:cxnSp>
        <p:nvCxnSpPr>
          <p:cNvPr id="3" name="Bùi Liễu 0968142780">
            <a:extLst>
              <a:ext uri="{FF2B5EF4-FFF2-40B4-BE49-F238E27FC236}">
                <a16:creationId xmlns:a16="http://schemas.microsoft.com/office/drawing/2014/main" id="{7F91FAE3-E0F4-B1BC-9FFF-F95A8096BBDB}"/>
              </a:ext>
            </a:extLst>
          </p:cNvPr>
          <p:cNvCxnSpPr>
            <a:cxnSpLocks/>
          </p:cNvCxnSpPr>
          <p:nvPr/>
        </p:nvCxnSpPr>
        <p:spPr>
          <a:xfrm>
            <a:off x="777184" y="1581150"/>
            <a:ext cx="24232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Bùi Liễu 0968142780">
            <a:extLst>
              <a:ext uri="{FF2B5EF4-FFF2-40B4-BE49-F238E27FC236}">
                <a16:creationId xmlns:a16="http://schemas.microsoft.com/office/drawing/2014/main" id="{6DDD0584-1243-174B-EE40-69F49A296FCE}"/>
              </a:ext>
            </a:extLst>
          </p:cNvPr>
          <p:cNvSpPr txBox="1"/>
          <p:nvPr/>
        </p:nvSpPr>
        <p:spPr>
          <a:xfrm>
            <a:off x="1447800" y="3638550"/>
            <a:ext cx="539998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Whose set square is on her desk?</a:t>
            </a:r>
          </a:p>
        </p:txBody>
      </p:sp>
      <p:sp>
        <p:nvSpPr>
          <p:cNvPr id="17" name="Bùi Liễu 0968142780">
            <a:extLst>
              <a:ext uri="{FF2B5EF4-FFF2-40B4-BE49-F238E27FC236}">
                <a16:creationId xmlns:a16="http://schemas.microsoft.com/office/drawing/2014/main" id="{EDA5E9A7-438A-7792-64B6-D47DE5697812}"/>
              </a:ext>
            </a:extLst>
          </p:cNvPr>
          <p:cNvSpPr txBox="1"/>
          <p:nvPr/>
        </p:nvSpPr>
        <p:spPr>
          <a:xfrm>
            <a:off x="1447800" y="4294007"/>
            <a:ext cx="539998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Where are Hung’s pencils?</a:t>
            </a:r>
          </a:p>
        </p:txBody>
      </p:sp>
      <p:sp>
        <p:nvSpPr>
          <p:cNvPr id="6" name="Bùi Liễu 0968142780">
            <a:extLst>
              <a:ext uri="{FF2B5EF4-FFF2-40B4-BE49-F238E27FC236}">
                <a16:creationId xmlns:a16="http://schemas.microsoft.com/office/drawing/2014/main" id="{DA33A392-62A8-50FC-A320-3B70C457BC2E}"/>
              </a:ext>
            </a:extLst>
          </p:cNvPr>
          <p:cNvSpPr txBox="1"/>
          <p:nvPr/>
        </p:nvSpPr>
        <p:spPr>
          <a:xfrm>
            <a:off x="1709394" y="3966279"/>
            <a:ext cx="5399988"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Trang’s (set square is on her desk).</a:t>
            </a:r>
          </a:p>
        </p:txBody>
      </p:sp>
      <p:sp>
        <p:nvSpPr>
          <p:cNvPr id="8" name="Bùi Liễu 0968142780">
            <a:extLst>
              <a:ext uri="{FF2B5EF4-FFF2-40B4-BE49-F238E27FC236}">
                <a16:creationId xmlns:a16="http://schemas.microsoft.com/office/drawing/2014/main" id="{9C68C339-6CCF-5659-ECBD-6AF21B33EE48}"/>
              </a:ext>
            </a:extLst>
          </p:cNvPr>
          <p:cNvSpPr/>
          <p:nvPr/>
        </p:nvSpPr>
        <p:spPr>
          <a:xfrm>
            <a:off x="5290795" y="945840"/>
            <a:ext cx="336162" cy="315326"/>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cxnSp>
        <p:nvCxnSpPr>
          <p:cNvPr id="11" name="Bùi Liễu 0968142780">
            <a:extLst>
              <a:ext uri="{FF2B5EF4-FFF2-40B4-BE49-F238E27FC236}">
                <a16:creationId xmlns:a16="http://schemas.microsoft.com/office/drawing/2014/main" id="{E93632A8-F917-F765-9534-032CEC83AE98}"/>
              </a:ext>
            </a:extLst>
          </p:cNvPr>
          <p:cNvCxnSpPr>
            <a:cxnSpLocks/>
          </p:cNvCxnSpPr>
          <p:nvPr/>
        </p:nvCxnSpPr>
        <p:spPr>
          <a:xfrm>
            <a:off x="5976595" y="1578488"/>
            <a:ext cx="21006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Bùi Liễu 0968142780">
            <a:extLst>
              <a:ext uri="{FF2B5EF4-FFF2-40B4-BE49-F238E27FC236}">
                <a16:creationId xmlns:a16="http://schemas.microsoft.com/office/drawing/2014/main" id="{21FDF77B-5C1B-68FB-9C8C-51864DB39017}"/>
              </a:ext>
            </a:extLst>
          </p:cNvPr>
          <p:cNvCxnSpPr>
            <a:cxnSpLocks/>
          </p:cNvCxnSpPr>
          <p:nvPr/>
        </p:nvCxnSpPr>
        <p:spPr>
          <a:xfrm>
            <a:off x="777184" y="1885950"/>
            <a:ext cx="47854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3" name="Bùi Liễu 0968142780">
            <a:extLst>
              <a:ext uri="{FF2B5EF4-FFF2-40B4-BE49-F238E27FC236}">
                <a16:creationId xmlns:a16="http://schemas.microsoft.com/office/drawing/2014/main" id="{9FA1BE84-792D-0BBB-D44A-507F162FC681}"/>
              </a:ext>
            </a:extLst>
          </p:cNvPr>
          <p:cNvSpPr txBox="1"/>
          <p:nvPr/>
        </p:nvSpPr>
        <p:spPr>
          <a:xfrm>
            <a:off x="1696498" y="4565935"/>
            <a:ext cx="6642295"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They’re on his desk, in front of his pencil sharpener.</a:t>
            </a:r>
          </a:p>
        </p:txBody>
      </p:sp>
    </p:spTree>
    <p:extLst>
      <p:ext uri="{BB962C8B-B14F-4D97-AF65-F5344CB8AC3E}">
        <p14:creationId xmlns:p14="http://schemas.microsoft.com/office/powerpoint/2010/main" val="25965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ACDE0D-491E-211F-B1A7-D2062BD8B1E3}"/>
              </a:ext>
            </a:extLst>
          </p:cNvPr>
          <p:cNvPicPr>
            <a:picLocks noChangeAspect="1"/>
          </p:cNvPicPr>
          <p:nvPr/>
        </p:nvPicPr>
        <p:blipFill>
          <a:blip r:embed="rId4"/>
          <a:stretch>
            <a:fillRect/>
          </a:stretch>
        </p:blipFill>
        <p:spPr>
          <a:xfrm>
            <a:off x="0" y="0"/>
            <a:ext cx="9144000" cy="5162550"/>
          </a:xfrm>
          <a:prstGeom prst="rect">
            <a:avLst/>
          </a:prstGeom>
        </p:spPr>
      </p:pic>
      <p:sp>
        <p:nvSpPr>
          <p:cNvPr id="2" name="Freeform 2"/>
          <p:cNvSpPr/>
          <p:nvPr/>
        </p:nvSpPr>
        <p:spPr>
          <a:xfrm rot="-9795544">
            <a:off x="7080077" y="3362265"/>
            <a:ext cx="2568057" cy="2617128"/>
          </a:xfrm>
          <a:custGeom>
            <a:avLst/>
            <a:gdLst/>
            <a:ahLst/>
            <a:cxnLst/>
            <a:rect l="l" t="t" r="r" b="b"/>
            <a:pathLst>
              <a:path w="5136113" h="5234256">
                <a:moveTo>
                  <a:pt x="0" y="0"/>
                </a:moveTo>
                <a:lnTo>
                  <a:pt x="5136114" y="0"/>
                </a:lnTo>
                <a:lnTo>
                  <a:pt x="5136114" y="5234256"/>
                </a:lnTo>
                <a:lnTo>
                  <a:pt x="0" y="5234256"/>
                </a:lnTo>
                <a:lnTo>
                  <a:pt x="0" y="0"/>
                </a:lnTo>
                <a:close/>
              </a:path>
            </a:pathLst>
          </a:custGeom>
          <a:blipFill>
            <a:blip r:embed="rId5"/>
            <a:stretch>
              <a:fillRect/>
            </a:stretch>
          </a:blipFill>
        </p:spPr>
        <p:txBody>
          <a:bodyPr/>
          <a:lstStyle/>
          <a:p>
            <a:endParaRPr lang="en-US" sz="900" dirty="0"/>
          </a:p>
        </p:txBody>
      </p:sp>
      <p:sp>
        <p:nvSpPr>
          <p:cNvPr id="3" name="Freeform 3"/>
          <p:cNvSpPr/>
          <p:nvPr/>
        </p:nvSpPr>
        <p:spPr>
          <a:xfrm>
            <a:off x="-894507" y="-586305"/>
            <a:ext cx="2082693" cy="2122490"/>
          </a:xfrm>
          <a:custGeom>
            <a:avLst/>
            <a:gdLst/>
            <a:ahLst/>
            <a:cxnLst/>
            <a:rect l="l" t="t" r="r" b="b"/>
            <a:pathLst>
              <a:path w="4165386" h="4244980">
                <a:moveTo>
                  <a:pt x="0" y="0"/>
                </a:moveTo>
                <a:lnTo>
                  <a:pt x="4165386" y="0"/>
                </a:lnTo>
                <a:lnTo>
                  <a:pt x="4165386" y="4244980"/>
                </a:lnTo>
                <a:lnTo>
                  <a:pt x="0" y="4244980"/>
                </a:lnTo>
                <a:lnTo>
                  <a:pt x="0" y="0"/>
                </a:lnTo>
                <a:close/>
              </a:path>
            </a:pathLst>
          </a:custGeom>
          <a:blipFill>
            <a:blip r:embed="rId5"/>
            <a:stretch>
              <a:fillRect/>
            </a:stretch>
          </a:blipFill>
        </p:spPr>
        <p:txBody>
          <a:bodyPr/>
          <a:lstStyle/>
          <a:p>
            <a:endParaRPr lang="en-US" sz="900" dirty="0"/>
          </a:p>
        </p:txBody>
      </p:sp>
      <p:pic>
        <p:nvPicPr>
          <p:cNvPr id="4" name="Picture 4"/>
          <p:cNvPicPr>
            <a:picLocks noChangeAspect="1"/>
          </p:cNvPicPr>
          <p:nvPr/>
        </p:nvPicPr>
        <p:blipFill>
          <a:blip r:embed="rId6"/>
          <a:srcRect/>
          <a:stretch>
            <a:fillRect/>
          </a:stretch>
        </p:blipFill>
        <p:spPr>
          <a:xfrm>
            <a:off x="1452499" y="856024"/>
            <a:ext cx="6239003" cy="3431452"/>
          </a:xfrm>
          <a:prstGeom prst="rect">
            <a:avLst/>
          </a:prstGeom>
        </p:spPr>
      </p:pic>
      <p:sp>
        <p:nvSpPr>
          <p:cNvPr id="5" name="Freeform 5"/>
          <p:cNvSpPr/>
          <p:nvPr/>
        </p:nvSpPr>
        <p:spPr>
          <a:xfrm rot="1765583">
            <a:off x="509594" y="550238"/>
            <a:ext cx="1885809" cy="1971895"/>
          </a:xfrm>
          <a:custGeom>
            <a:avLst/>
            <a:gdLst/>
            <a:ahLst/>
            <a:cxnLst/>
            <a:rect l="l" t="t" r="r" b="b"/>
            <a:pathLst>
              <a:path w="3771618" h="3943789">
                <a:moveTo>
                  <a:pt x="0" y="0"/>
                </a:moveTo>
                <a:lnTo>
                  <a:pt x="3771618" y="0"/>
                </a:lnTo>
                <a:lnTo>
                  <a:pt x="3771618" y="3943789"/>
                </a:lnTo>
                <a:lnTo>
                  <a:pt x="0" y="3943789"/>
                </a:lnTo>
                <a:lnTo>
                  <a:pt x="0" y="0"/>
                </a:lnTo>
                <a:close/>
              </a:path>
            </a:pathLst>
          </a:custGeom>
          <a:blipFill>
            <a:blip r:embed="rId7"/>
            <a:stretch>
              <a:fillRect/>
            </a:stretch>
          </a:blipFill>
        </p:spPr>
        <p:txBody>
          <a:bodyPr/>
          <a:lstStyle/>
          <a:p>
            <a:endParaRPr lang="en-US" sz="900" dirty="0"/>
          </a:p>
        </p:txBody>
      </p:sp>
      <p:sp>
        <p:nvSpPr>
          <p:cNvPr id="6" name="Freeform 6"/>
          <p:cNvSpPr/>
          <p:nvPr/>
        </p:nvSpPr>
        <p:spPr>
          <a:xfrm flipH="1">
            <a:off x="6656897" y="3047868"/>
            <a:ext cx="2309774" cy="1953098"/>
          </a:xfrm>
          <a:custGeom>
            <a:avLst/>
            <a:gdLst/>
            <a:ahLst/>
            <a:cxnLst/>
            <a:rect l="l" t="t" r="r" b="b"/>
            <a:pathLst>
              <a:path w="4619547" h="3906195">
                <a:moveTo>
                  <a:pt x="4619547" y="0"/>
                </a:moveTo>
                <a:lnTo>
                  <a:pt x="0" y="0"/>
                </a:lnTo>
                <a:lnTo>
                  <a:pt x="0" y="3906195"/>
                </a:lnTo>
                <a:lnTo>
                  <a:pt x="4619547" y="3906195"/>
                </a:lnTo>
                <a:lnTo>
                  <a:pt x="4619547" y="0"/>
                </a:lnTo>
                <a:close/>
              </a:path>
            </a:pathLst>
          </a:custGeom>
          <a:blipFill>
            <a:blip r:embed="rId8"/>
            <a:stretch>
              <a:fillRect/>
            </a:stretch>
          </a:blipFill>
        </p:spPr>
        <p:txBody>
          <a:bodyPr/>
          <a:lstStyle/>
          <a:p>
            <a:endParaRPr lang="en-US" sz="900" dirty="0"/>
          </a:p>
        </p:txBody>
      </p:sp>
      <p:sp>
        <p:nvSpPr>
          <p:cNvPr id="7" name="TextBox 7"/>
          <p:cNvSpPr txBox="1"/>
          <p:nvPr/>
        </p:nvSpPr>
        <p:spPr>
          <a:xfrm>
            <a:off x="2211764" y="2257962"/>
            <a:ext cx="4720473" cy="723788"/>
          </a:xfrm>
          <a:prstGeom prst="rect">
            <a:avLst/>
          </a:prstGeom>
        </p:spPr>
        <p:txBody>
          <a:bodyPr wrap="square" lIns="0" tIns="0" rIns="0" bIns="0" rtlCol="0" anchor="t">
            <a:spAutoFit/>
          </a:bodyPr>
          <a:lstStyle/>
          <a:p>
            <a:pPr algn="ctr">
              <a:lnSpc>
                <a:spcPts val="5922"/>
              </a:lnSpc>
            </a:pPr>
            <a:r>
              <a:rPr lang="en-US" sz="4800" dirty="0">
                <a:solidFill>
                  <a:srgbClr val="FFFFFF"/>
                </a:solidFill>
                <a:latin typeface="Snap ITC" panose="04040A07060A02020202" pitchFamily="82" charset="0"/>
              </a:rPr>
              <a:t>Slow Reveal!</a:t>
            </a:r>
          </a:p>
        </p:txBody>
      </p:sp>
      <p:pic>
        <p:nvPicPr>
          <p:cNvPr id="10" name="Nhạc hay 5 Bùi Liễu 0968142780">
            <a:hlinkClick r:id="" action="ppaction://media"/>
            <a:extLst>
              <a:ext uri="{FF2B5EF4-FFF2-40B4-BE49-F238E27FC236}">
                <a16:creationId xmlns:a16="http://schemas.microsoft.com/office/drawing/2014/main" id="{2D87666C-0A98-F87A-274D-C748B1A09B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12190" y="214183"/>
            <a:ext cx="487363" cy="48736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7" numSld="9">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Bùi Liễu 0968142780">
            <a:extLst>
              <a:ext uri="{FF2B5EF4-FFF2-40B4-BE49-F238E27FC236}">
                <a16:creationId xmlns:a16="http://schemas.microsoft.com/office/drawing/2014/main" id="{60BF5EC5-846B-DC3E-1E84-6BBA9F32F60D}"/>
              </a:ext>
            </a:extLst>
          </p:cNvPr>
          <p:cNvSpPr txBox="1"/>
          <p:nvPr/>
        </p:nvSpPr>
        <p:spPr>
          <a:xfrm>
            <a:off x="552450" y="801365"/>
            <a:ext cx="8039100" cy="2826306"/>
          </a:xfrm>
          <a:prstGeom prst="roundRect">
            <a:avLst>
              <a:gd name="adj" fmla="val 14178"/>
            </a:avLst>
          </a:prstGeom>
          <a:solidFill>
            <a:schemeClr val="bg1"/>
          </a:solidFill>
          <a:ln>
            <a:solidFill>
              <a:srgbClr val="FF660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latin typeface="Arial" panose="020B0604020202020204" pitchFamily="34" charset="0"/>
                <a:cs typeface="Arial" panose="020B0604020202020204" pitchFamily="34" charset="0"/>
              </a:rPr>
              <a:t>Trang, Hung and Lan are in Class 5A. They’re very tidy! Trang’s set square is on her desk, beside her pencil case. Hung’s pencils are on his desk, in front of his pencil sharpener. Lan’s school bag is under her desk.</a:t>
            </a:r>
          </a:p>
          <a:p>
            <a:r>
              <a:rPr lang="en-US" sz="2000" dirty="0">
                <a:latin typeface="Arial" panose="020B0604020202020204" pitchFamily="34" charset="0"/>
                <a:cs typeface="Arial" panose="020B0604020202020204" pitchFamily="34" charset="0"/>
              </a:rPr>
              <a:t>Trang has a new storybook. It’s in her school bag. Hung’s storybook is beside his notebook. Lan’s storybook is in the desk. They want to read together after the lesson. They love stories, especially fairy tales for children.</a:t>
            </a:r>
          </a:p>
        </p:txBody>
      </p:sp>
      <p:sp>
        <p:nvSpPr>
          <p:cNvPr id="4" name="Bùi Liễu 0968142780">
            <a:extLst>
              <a:ext uri="{FF2B5EF4-FFF2-40B4-BE49-F238E27FC236}">
                <a16:creationId xmlns:a16="http://schemas.microsoft.com/office/drawing/2014/main" id="{85A3AD7F-F759-40DF-4E37-6A4C4528B763}"/>
              </a:ext>
            </a:extLst>
          </p:cNvPr>
          <p:cNvSpPr/>
          <p:nvPr/>
        </p:nvSpPr>
        <p:spPr>
          <a:xfrm>
            <a:off x="6400800" y="643702"/>
            <a:ext cx="336162" cy="315326"/>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cxnSp>
        <p:nvCxnSpPr>
          <p:cNvPr id="5" name="Bùi Liễu 0968142780">
            <a:extLst>
              <a:ext uri="{FF2B5EF4-FFF2-40B4-BE49-F238E27FC236}">
                <a16:creationId xmlns:a16="http://schemas.microsoft.com/office/drawing/2014/main" id="{068572F3-618B-8201-AC00-EB2279774199}"/>
              </a:ext>
            </a:extLst>
          </p:cNvPr>
          <p:cNvCxnSpPr>
            <a:cxnSpLocks/>
          </p:cNvCxnSpPr>
          <p:nvPr/>
        </p:nvCxnSpPr>
        <p:spPr>
          <a:xfrm>
            <a:off x="7086600" y="1276350"/>
            <a:ext cx="12953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2" name="Bùi Liễu 0968142780">
            <a:extLst>
              <a:ext uri="{FF2B5EF4-FFF2-40B4-BE49-F238E27FC236}">
                <a16:creationId xmlns:a16="http://schemas.microsoft.com/office/drawing/2014/main" id="{77ED8C85-0503-1258-0FC9-E286A2C5B673}"/>
              </a:ext>
            </a:extLst>
          </p:cNvPr>
          <p:cNvSpPr txBox="1">
            <a:spLocks/>
          </p:cNvSpPr>
          <p:nvPr/>
        </p:nvSpPr>
        <p:spPr>
          <a:xfrm>
            <a:off x="777184" y="166222"/>
            <a:ext cx="3794816"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itchFamily="34" charset="0"/>
                <a:cs typeface="Arial" pitchFamily="34" charset="0"/>
              </a:rPr>
              <a:t>4. Read and answer</a:t>
            </a:r>
            <a:r>
              <a:rPr lang="vi-VN" sz="2800" b="1" dirty="0">
                <a:latin typeface="Arial" pitchFamily="34" charset="0"/>
                <a:cs typeface="Arial" pitchFamily="34" charset="0"/>
              </a:rPr>
              <a:t>.</a:t>
            </a:r>
            <a:r>
              <a:rPr lang="en-US" sz="2800" b="1" dirty="0">
                <a:latin typeface="Arial" pitchFamily="34" charset="0"/>
                <a:cs typeface="Arial" pitchFamily="34" charset="0"/>
              </a:rPr>
              <a:t> </a:t>
            </a:r>
          </a:p>
        </p:txBody>
      </p:sp>
      <p:cxnSp>
        <p:nvCxnSpPr>
          <p:cNvPr id="3" name="Bùi Liễu 0968142780">
            <a:extLst>
              <a:ext uri="{FF2B5EF4-FFF2-40B4-BE49-F238E27FC236}">
                <a16:creationId xmlns:a16="http://schemas.microsoft.com/office/drawing/2014/main" id="{7F91FAE3-E0F4-B1BC-9FFF-F95A8096BBDB}"/>
              </a:ext>
            </a:extLst>
          </p:cNvPr>
          <p:cNvCxnSpPr>
            <a:cxnSpLocks/>
          </p:cNvCxnSpPr>
          <p:nvPr/>
        </p:nvCxnSpPr>
        <p:spPr>
          <a:xfrm>
            <a:off x="777184" y="1581150"/>
            <a:ext cx="24232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Bùi Liễu 0968142780">
            <a:extLst>
              <a:ext uri="{FF2B5EF4-FFF2-40B4-BE49-F238E27FC236}">
                <a16:creationId xmlns:a16="http://schemas.microsoft.com/office/drawing/2014/main" id="{6DDD0584-1243-174B-EE40-69F49A296FCE}"/>
              </a:ext>
            </a:extLst>
          </p:cNvPr>
          <p:cNvSpPr txBox="1"/>
          <p:nvPr/>
        </p:nvSpPr>
        <p:spPr>
          <a:xfrm>
            <a:off x="1447800" y="3638550"/>
            <a:ext cx="539998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Whose storybook is in her school bag?</a:t>
            </a:r>
          </a:p>
        </p:txBody>
      </p:sp>
      <p:sp>
        <p:nvSpPr>
          <p:cNvPr id="17" name="Bùi Liễu 0968142780">
            <a:extLst>
              <a:ext uri="{FF2B5EF4-FFF2-40B4-BE49-F238E27FC236}">
                <a16:creationId xmlns:a16="http://schemas.microsoft.com/office/drawing/2014/main" id="{EDA5E9A7-438A-7792-64B6-D47DE5697812}"/>
              </a:ext>
            </a:extLst>
          </p:cNvPr>
          <p:cNvSpPr txBox="1"/>
          <p:nvPr/>
        </p:nvSpPr>
        <p:spPr>
          <a:xfrm>
            <a:off x="1447800" y="4294007"/>
            <a:ext cx="539998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Where is Lan’s storybook?</a:t>
            </a:r>
          </a:p>
        </p:txBody>
      </p:sp>
      <p:sp>
        <p:nvSpPr>
          <p:cNvPr id="6" name="Bùi Liễu 0968142780">
            <a:extLst>
              <a:ext uri="{FF2B5EF4-FFF2-40B4-BE49-F238E27FC236}">
                <a16:creationId xmlns:a16="http://schemas.microsoft.com/office/drawing/2014/main" id="{DA33A392-62A8-50FC-A320-3B70C457BC2E}"/>
              </a:ext>
            </a:extLst>
          </p:cNvPr>
          <p:cNvSpPr txBox="1"/>
          <p:nvPr/>
        </p:nvSpPr>
        <p:spPr>
          <a:xfrm>
            <a:off x="1709394" y="3966279"/>
            <a:ext cx="5399988"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Trang’s (storybook is in her school bag).</a:t>
            </a:r>
          </a:p>
        </p:txBody>
      </p:sp>
      <p:sp>
        <p:nvSpPr>
          <p:cNvPr id="8" name="Bùi Liễu 0968142780">
            <a:extLst>
              <a:ext uri="{FF2B5EF4-FFF2-40B4-BE49-F238E27FC236}">
                <a16:creationId xmlns:a16="http://schemas.microsoft.com/office/drawing/2014/main" id="{9C68C339-6CCF-5659-ECBD-6AF21B33EE48}"/>
              </a:ext>
            </a:extLst>
          </p:cNvPr>
          <p:cNvSpPr/>
          <p:nvPr/>
        </p:nvSpPr>
        <p:spPr>
          <a:xfrm>
            <a:off x="5290795" y="945840"/>
            <a:ext cx="336162" cy="315326"/>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cxnSp>
        <p:nvCxnSpPr>
          <p:cNvPr id="11" name="Bùi Liễu 0968142780">
            <a:extLst>
              <a:ext uri="{FF2B5EF4-FFF2-40B4-BE49-F238E27FC236}">
                <a16:creationId xmlns:a16="http://schemas.microsoft.com/office/drawing/2014/main" id="{E93632A8-F917-F765-9534-032CEC83AE98}"/>
              </a:ext>
            </a:extLst>
          </p:cNvPr>
          <p:cNvCxnSpPr>
            <a:cxnSpLocks/>
          </p:cNvCxnSpPr>
          <p:nvPr/>
        </p:nvCxnSpPr>
        <p:spPr>
          <a:xfrm>
            <a:off x="5976595" y="1578488"/>
            <a:ext cx="210060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Bùi Liễu 0968142780">
            <a:extLst>
              <a:ext uri="{FF2B5EF4-FFF2-40B4-BE49-F238E27FC236}">
                <a16:creationId xmlns:a16="http://schemas.microsoft.com/office/drawing/2014/main" id="{21FDF77B-5C1B-68FB-9C8C-51864DB39017}"/>
              </a:ext>
            </a:extLst>
          </p:cNvPr>
          <p:cNvCxnSpPr>
            <a:cxnSpLocks/>
          </p:cNvCxnSpPr>
          <p:nvPr/>
        </p:nvCxnSpPr>
        <p:spPr>
          <a:xfrm>
            <a:off x="777184" y="1885950"/>
            <a:ext cx="47854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3" name="Bùi Liễu 0968142780">
            <a:extLst>
              <a:ext uri="{FF2B5EF4-FFF2-40B4-BE49-F238E27FC236}">
                <a16:creationId xmlns:a16="http://schemas.microsoft.com/office/drawing/2014/main" id="{9FA1BE84-792D-0BBB-D44A-507F162FC681}"/>
              </a:ext>
            </a:extLst>
          </p:cNvPr>
          <p:cNvSpPr txBox="1"/>
          <p:nvPr/>
        </p:nvSpPr>
        <p:spPr>
          <a:xfrm>
            <a:off x="1696499" y="4565935"/>
            <a:ext cx="264690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It’s in the desk.</a:t>
            </a:r>
          </a:p>
        </p:txBody>
      </p:sp>
      <p:sp>
        <p:nvSpPr>
          <p:cNvPr id="2" name="Bùi Liễu 0968142780">
            <a:extLst>
              <a:ext uri="{FF2B5EF4-FFF2-40B4-BE49-F238E27FC236}">
                <a16:creationId xmlns:a16="http://schemas.microsoft.com/office/drawing/2014/main" id="{9C61133E-F8BA-2EC0-34A6-EE2FF304B948}"/>
              </a:ext>
            </a:extLst>
          </p:cNvPr>
          <p:cNvSpPr/>
          <p:nvPr/>
        </p:nvSpPr>
        <p:spPr>
          <a:xfrm>
            <a:off x="480904" y="1999279"/>
            <a:ext cx="336162" cy="315326"/>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3</a:t>
            </a:r>
          </a:p>
        </p:txBody>
      </p:sp>
      <p:cxnSp>
        <p:nvCxnSpPr>
          <p:cNvPr id="7" name="Bùi Liễu 0968142780">
            <a:extLst>
              <a:ext uri="{FF2B5EF4-FFF2-40B4-BE49-F238E27FC236}">
                <a16:creationId xmlns:a16="http://schemas.microsoft.com/office/drawing/2014/main" id="{21C78690-2781-B9F5-ECE7-7DDF357D7B24}"/>
              </a:ext>
            </a:extLst>
          </p:cNvPr>
          <p:cNvCxnSpPr>
            <a:cxnSpLocks/>
          </p:cNvCxnSpPr>
          <p:nvPr/>
        </p:nvCxnSpPr>
        <p:spPr>
          <a:xfrm>
            <a:off x="817066" y="2495550"/>
            <a:ext cx="550753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Bùi Liễu 0968142780">
            <a:extLst>
              <a:ext uri="{FF2B5EF4-FFF2-40B4-BE49-F238E27FC236}">
                <a16:creationId xmlns:a16="http://schemas.microsoft.com/office/drawing/2014/main" id="{23B029B4-C882-C62B-4621-55691AFCB161}"/>
              </a:ext>
            </a:extLst>
          </p:cNvPr>
          <p:cNvSpPr/>
          <p:nvPr/>
        </p:nvSpPr>
        <p:spPr>
          <a:xfrm>
            <a:off x="3092838" y="2317829"/>
            <a:ext cx="336162" cy="315326"/>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a:t>
            </a:r>
          </a:p>
        </p:txBody>
      </p:sp>
      <p:cxnSp>
        <p:nvCxnSpPr>
          <p:cNvPr id="14" name="Bùi Liễu 0968142780">
            <a:extLst>
              <a:ext uri="{FF2B5EF4-FFF2-40B4-BE49-F238E27FC236}">
                <a16:creationId xmlns:a16="http://schemas.microsoft.com/office/drawing/2014/main" id="{C4D3B671-9920-6FD4-34BE-020351B65BD2}"/>
              </a:ext>
            </a:extLst>
          </p:cNvPr>
          <p:cNvCxnSpPr>
            <a:cxnSpLocks/>
          </p:cNvCxnSpPr>
          <p:nvPr/>
        </p:nvCxnSpPr>
        <p:spPr>
          <a:xfrm>
            <a:off x="3429000" y="2790818"/>
            <a:ext cx="3307962" cy="953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502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P spid="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ùi Liễu 0968142780">
            <a:extLst>
              <a:ext uri="{FF2B5EF4-FFF2-40B4-BE49-F238E27FC236}">
                <a16:creationId xmlns:a16="http://schemas.microsoft.com/office/drawing/2014/main" id="{B7A49613-5B1F-028F-78A8-10313A9ECC7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5772" y="1151307"/>
            <a:ext cx="2966850" cy="2732515"/>
          </a:xfrm>
          <a:prstGeom prst="rect">
            <a:avLst/>
          </a:prstGeom>
        </p:spPr>
      </p:pic>
      <p:sp>
        <p:nvSpPr>
          <p:cNvPr id="14" name="Bùi Liễu 0968142780">
            <a:extLst>
              <a:ext uri="{FF2B5EF4-FFF2-40B4-BE49-F238E27FC236}">
                <a16:creationId xmlns:a16="http://schemas.microsoft.com/office/drawing/2014/main" id="{95397544-6093-44D6-80DD-83A61BE1B1C3}"/>
              </a:ext>
            </a:extLst>
          </p:cNvPr>
          <p:cNvSpPr txBox="1">
            <a:spLocks/>
          </p:cNvSpPr>
          <p:nvPr/>
        </p:nvSpPr>
        <p:spPr>
          <a:xfrm>
            <a:off x="685800" y="213962"/>
            <a:ext cx="48768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800" b="1" dirty="0">
                <a:solidFill>
                  <a:schemeClr val="tx1"/>
                </a:solidFill>
                <a:latin typeface="Arial" pitchFamily="34" charset="0"/>
                <a:cs typeface="Arial" pitchFamily="34" charset="0"/>
              </a:rPr>
              <a:t>5. Look and write.</a:t>
            </a:r>
          </a:p>
        </p:txBody>
      </p:sp>
      <p:sp>
        <p:nvSpPr>
          <p:cNvPr id="16" name="Bùi Liễu 0968142780">
            <a:extLst>
              <a:ext uri="{FF2B5EF4-FFF2-40B4-BE49-F238E27FC236}">
                <a16:creationId xmlns:a16="http://schemas.microsoft.com/office/drawing/2014/main" id="{9DDCADAE-C02E-450A-987D-62A8AD212B4F}"/>
              </a:ext>
            </a:extLst>
          </p:cNvPr>
          <p:cNvSpPr txBox="1"/>
          <p:nvPr/>
        </p:nvSpPr>
        <p:spPr>
          <a:xfrm>
            <a:off x="304800" y="1175712"/>
            <a:ext cx="7010400" cy="639324"/>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400" b="1" dirty="0">
                <a:solidFill>
                  <a:schemeClr val="tx1"/>
                </a:solidFill>
                <a:latin typeface="Arial" panose="020B0604020202020204" pitchFamily="34" charset="0"/>
                <a:cs typeface="Arial" panose="020B0604020202020204" pitchFamily="34" charset="0"/>
              </a:rPr>
              <a:t>1. </a:t>
            </a:r>
            <a:r>
              <a:rPr lang="en-US" sz="2400" dirty="0">
                <a:solidFill>
                  <a:schemeClr val="tx1"/>
                </a:solidFill>
                <a:latin typeface="Arial" panose="020B0604020202020204" pitchFamily="34" charset="0"/>
                <a:cs typeface="Arial" panose="020B0604020202020204" pitchFamily="34" charset="0"/>
              </a:rPr>
              <a:t>I have some new ___________.</a:t>
            </a:r>
          </a:p>
        </p:txBody>
      </p:sp>
      <p:sp>
        <p:nvSpPr>
          <p:cNvPr id="15" name="Bùi Liễu 0968142780">
            <a:extLst>
              <a:ext uri="{FF2B5EF4-FFF2-40B4-BE49-F238E27FC236}">
                <a16:creationId xmlns:a16="http://schemas.microsoft.com/office/drawing/2014/main" id="{64CD5A8A-A10E-42B0-B804-A24CA9A0ADB0}"/>
              </a:ext>
            </a:extLst>
          </p:cNvPr>
          <p:cNvSpPr txBox="1"/>
          <p:nvPr/>
        </p:nvSpPr>
        <p:spPr>
          <a:xfrm>
            <a:off x="3508717" y="1362158"/>
            <a:ext cx="2194560"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crayons</a:t>
            </a:r>
          </a:p>
        </p:txBody>
      </p:sp>
      <p:sp>
        <p:nvSpPr>
          <p:cNvPr id="5" name="Bùi Liễu 0968142780">
            <a:extLst>
              <a:ext uri="{FF2B5EF4-FFF2-40B4-BE49-F238E27FC236}">
                <a16:creationId xmlns:a16="http://schemas.microsoft.com/office/drawing/2014/main" id="{752617B9-37AD-37C9-76B9-61FE3F18AE5D}"/>
              </a:ext>
            </a:extLst>
          </p:cNvPr>
          <p:cNvSpPr txBox="1"/>
          <p:nvPr/>
        </p:nvSpPr>
        <p:spPr>
          <a:xfrm>
            <a:off x="304800" y="1935950"/>
            <a:ext cx="7010400" cy="639324"/>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400" b="1" dirty="0">
                <a:solidFill>
                  <a:schemeClr val="tx1"/>
                </a:solidFill>
                <a:latin typeface="Arial" panose="020B0604020202020204" pitchFamily="34" charset="0"/>
                <a:cs typeface="Arial" panose="020B0604020202020204" pitchFamily="34" charset="0"/>
              </a:rPr>
              <a:t>2. </a:t>
            </a:r>
            <a:r>
              <a:rPr lang="en-US" sz="2400" dirty="0">
                <a:solidFill>
                  <a:schemeClr val="tx1"/>
                </a:solidFill>
                <a:latin typeface="Arial" panose="020B0604020202020204" pitchFamily="34" charset="0"/>
                <a:cs typeface="Arial" panose="020B0604020202020204" pitchFamily="34" charset="0"/>
              </a:rPr>
              <a:t>The crayons are ______ the notebook.</a:t>
            </a:r>
          </a:p>
        </p:txBody>
      </p:sp>
      <p:sp>
        <p:nvSpPr>
          <p:cNvPr id="6" name="Bùi Liễu 0968142780">
            <a:extLst>
              <a:ext uri="{FF2B5EF4-FFF2-40B4-BE49-F238E27FC236}">
                <a16:creationId xmlns:a16="http://schemas.microsoft.com/office/drawing/2014/main" id="{E15B7861-33AE-164E-DE8D-7BC0CE074241}"/>
              </a:ext>
            </a:extLst>
          </p:cNvPr>
          <p:cNvSpPr txBox="1"/>
          <p:nvPr/>
        </p:nvSpPr>
        <p:spPr>
          <a:xfrm>
            <a:off x="3012244" y="2092915"/>
            <a:ext cx="2814711"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beside</a:t>
            </a:r>
          </a:p>
        </p:txBody>
      </p:sp>
      <p:sp>
        <p:nvSpPr>
          <p:cNvPr id="7" name="Bùi Liễu 0968142780">
            <a:extLst>
              <a:ext uri="{FF2B5EF4-FFF2-40B4-BE49-F238E27FC236}">
                <a16:creationId xmlns:a16="http://schemas.microsoft.com/office/drawing/2014/main" id="{0C1B36BC-2AAF-AB0B-BA7A-B04F63464FD8}"/>
              </a:ext>
            </a:extLst>
          </p:cNvPr>
          <p:cNvSpPr txBox="1"/>
          <p:nvPr/>
        </p:nvSpPr>
        <p:spPr>
          <a:xfrm>
            <a:off x="304800" y="2696188"/>
            <a:ext cx="5791200" cy="639324"/>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400" b="1" dirty="0">
                <a:solidFill>
                  <a:schemeClr val="tx1"/>
                </a:solidFill>
                <a:latin typeface="Arial" panose="020B0604020202020204" pitchFamily="34" charset="0"/>
                <a:cs typeface="Arial" panose="020B0604020202020204" pitchFamily="34" charset="0"/>
              </a:rPr>
              <a:t>3. </a:t>
            </a:r>
            <a:r>
              <a:rPr lang="en-US" sz="2400" dirty="0">
                <a:solidFill>
                  <a:schemeClr val="tx1"/>
                </a:solidFill>
                <a:latin typeface="Arial" panose="020B0604020202020204" pitchFamily="34" charset="0"/>
                <a:cs typeface="Arial" panose="020B0604020202020204" pitchFamily="34" charset="0"/>
              </a:rPr>
              <a:t>Lan Anh has a new ___________.</a:t>
            </a:r>
          </a:p>
        </p:txBody>
      </p:sp>
      <p:sp>
        <p:nvSpPr>
          <p:cNvPr id="8" name="Bùi Liễu 0968142780">
            <a:extLst>
              <a:ext uri="{FF2B5EF4-FFF2-40B4-BE49-F238E27FC236}">
                <a16:creationId xmlns:a16="http://schemas.microsoft.com/office/drawing/2014/main" id="{689B6533-4CF6-4279-25B4-E34DF616CFC2}"/>
              </a:ext>
            </a:extLst>
          </p:cNvPr>
          <p:cNvSpPr txBox="1"/>
          <p:nvPr/>
        </p:nvSpPr>
        <p:spPr>
          <a:xfrm>
            <a:off x="3539197" y="2874241"/>
            <a:ext cx="2057400"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school bag</a:t>
            </a:r>
          </a:p>
        </p:txBody>
      </p:sp>
      <p:sp>
        <p:nvSpPr>
          <p:cNvPr id="9" name="Bùi Liễu 0968142780">
            <a:extLst>
              <a:ext uri="{FF2B5EF4-FFF2-40B4-BE49-F238E27FC236}">
                <a16:creationId xmlns:a16="http://schemas.microsoft.com/office/drawing/2014/main" id="{012E0CAA-0692-5E5F-EEF4-326C77080482}"/>
              </a:ext>
            </a:extLst>
          </p:cNvPr>
          <p:cNvSpPr txBox="1"/>
          <p:nvPr/>
        </p:nvSpPr>
        <p:spPr>
          <a:xfrm>
            <a:off x="304800" y="3456426"/>
            <a:ext cx="7010400" cy="639324"/>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400" b="1" dirty="0">
                <a:solidFill>
                  <a:schemeClr val="tx1"/>
                </a:solidFill>
                <a:latin typeface="Arial" panose="020B0604020202020204" pitchFamily="34" charset="0"/>
                <a:cs typeface="Arial" panose="020B0604020202020204" pitchFamily="34" charset="0"/>
              </a:rPr>
              <a:t>4. </a:t>
            </a:r>
            <a:r>
              <a:rPr lang="en-US" sz="2400" dirty="0">
                <a:solidFill>
                  <a:schemeClr val="tx1"/>
                </a:solidFill>
                <a:latin typeface="Arial" panose="020B0604020202020204" pitchFamily="34" charset="0"/>
                <a:cs typeface="Arial" panose="020B0604020202020204" pitchFamily="34" charset="0"/>
              </a:rPr>
              <a:t>Lan Anh’s _________ is ____________.</a:t>
            </a:r>
          </a:p>
        </p:txBody>
      </p:sp>
      <p:sp>
        <p:nvSpPr>
          <p:cNvPr id="10" name="Bùi Liễu 0968142780">
            <a:extLst>
              <a:ext uri="{FF2B5EF4-FFF2-40B4-BE49-F238E27FC236}">
                <a16:creationId xmlns:a16="http://schemas.microsoft.com/office/drawing/2014/main" id="{68779320-2850-F642-1C55-E795AFF102DF}"/>
              </a:ext>
            </a:extLst>
          </p:cNvPr>
          <p:cNvSpPr txBox="1"/>
          <p:nvPr/>
        </p:nvSpPr>
        <p:spPr>
          <a:xfrm>
            <a:off x="4002844" y="3616153"/>
            <a:ext cx="2814711"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under the desk</a:t>
            </a:r>
          </a:p>
        </p:txBody>
      </p:sp>
      <p:sp>
        <p:nvSpPr>
          <p:cNvPr id="17" name="Bùi Liễu 0968142780">
            <a:extLst>
              <a:ext uri="{FF2B5EF4-FFF2-40B4-BE49-F238E27FC236}">
                <a16:creationId xmlns:a16="http://schemas.microsoft.com/office/drawing/2014/main" id="{1C92FF62-BF28-7098-682E-EA6A12901981}"/>
              </a:ext>
            </a:extLst>
          </p:cNvPr>
          <p:cNvSpPr txBox="1"/>
          <p:nvPr/>
        </p:nvSpPr>
        <p:spPr>
          <a:xfrm>
            <a:off x="2133600" y="3634085"/>
            <a:ext cx="2057400"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school bag</a:t>
            </a:r>
          </a:p>
        </p:txBody>
      </p:sp>
    </p:spTree>
    <p:extLst>
      <p:ext uri="{BB962C8B-B14F-4D97-AF65-F5344CB8AC3E}">
        <p14:creationId xmlns:p14="http://schemas.microsoft.com/office/powerpoint/2010/main" val="3097135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8" grpId="0"/>
      <p:bldP spid="1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a:extLst>
              <a:ext uri="{FF2B5EF4-FFF2-40B4-BE49-F238E27FC236}">
                <a16:creationId xmlns:a16="http://schemas.microsoft.com/office/drawing/2014/main" id="{95397544-6093-44D6-80DD-83A61BE1B1C3}"/>
              </a:ext>
            </a:extLst>
          </p:cNvPr>
          <p:cNvSpPr txBox="1">
            <a:spLocks/>
          </p:cNvSpPr>
          <p:nvPr/>
        </p:nvSpPr>
        <p:spPr>
          <a:xfrm>
            <a:off x="1905000" y="830773"/>
            <a:ext cx="5638798"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pPr algn="ctr"/>
            <a:r>
              <a:rPr lang="en-US" sz="2800" b="1" dirty="0">
                <a:solidFill>
                  <a:srgbClr val="FF6600"/>
                </a:solidFill>
                <a:latin typeface="Cooper Black" panose="0208090404030B020404" pitchFamily="18" charset="0"/>
                <a:cs typeface="Arial" pitchFamily="34" charset="0"/>
              </a:rPr>
              <a:t>My friend’s study corner</a:t>
            </a:r>
          </a:p>
        </p:txBody>
      </p:sp>
      <p:pic>
        <p:nvPicPr>
          <p:cNvPr id="6" name="CHÍNH CHỦ PPT">
            <a:extLst>
              <a:ext uri="{FF2B5EF4-FFF2-40B4-BE49-F238E27FC236}">
                <a16:creationId xmlns:a16="http://schemas.microsoft.com/office/drawing/2014/main" id="{8F596C94-8F88-4F4E-9968-7CF42AA249FF}"/>
              </a:ext>
            </a:extLst>
          </p:cNvPr>
          <p:cNvPicPr>
            <a:picLocks noChangeAspect="1"/>
          </p:cNvPicPr>
          <p:nvPr/>
        </p:nvPicPr>
        <p:blipFill rotWithShape="1">
          <a:blip r:embed="rId2">
            <a:extLst>
              <a:ext uri="{28A0092B-C50C-407E-A947-70E740481C1C}">
                <a14:useLocalDpi xmlns:a14="http://schemas.microsoft.com/office/drawing/2010/main" val="0"/>
              </a:ext>
            </a:extLst>
          </a:blip>
          <a:srcRect t="13812" b="1955"/>
          <a:stretch/>
        </p:blipFill>
        <p:spPr>
          <a:xfrm>
            <a:off x="564421" y="2042886"/>
            <a:ext cx="8015157" cy="2728033"/>
          </a:xfrm>
          <a:prstGeom prst="roundRect">
            <a:avLst>
              <a:gd name="adj" fmla="val 8178"/>
            </a:avLst>
          </a:prstGeom>
        </p:spPr>
      </p:pic>
      <p:sp>
        <p:nvSpPr>
          <p:cNvPr id="4" name="Bùi Liễu 0968142780">
            <a:extLst>
              <a:ext uri="{FF2B5EF4-FFF2-40B4-BE49-F238E27FC236}">
                <a16:creationId xmlns:a16="http://schemas.microsoft.com/office/drawing/2014/main" id="{F4F8FCCF-C411-439D-BE98-984CE5DBBC14}"/>
              </a:ext>
            </a:extLst>
          </p:cNvPr>
          <p:cNvSpPr txBox="1">
            <a:spLocks/>
          </p:cNvSpPr>
          <p:nvPr/>
        </p:nvSpPr>
        <p:spPr>
          <a:xfrm>
            <a:off x="838200" y="224717"/>
            <a:ext cx="21336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800" b="1" dirty="0">
                <a:solidFill>
                  <a:schemeClr val="tx1"/>
                </a:solidFill>
                <a:latin typeface="Arial" panose="020B0604020202020204" pitchFamily="34" charset="0"/>
                <a:cs typeface="Arial" pitchFamily="34" charset="0"/>
              </a:rPr>
              <a:t>6. </a:t>
            </a:r>
            <a:r>
              <a:rPr lang="vi-VN" sz="2800" b="1" dirty="0">
                <a:solidFill>
                  <a:schemeClr val="tx1"/>
                </a:solidFill>
                <a:latin typeface="Arial" panose="020B0604020202020204" pitchFamily="34" charset="0"/>
                <a:cs typeface="Arial" pitchFamily="34" charset="0"/>
              </a:rPr>
              <a:t>Project.</a:t>
            </a:r>
            <a:endParaRPr lang="en-US" sz="2800" b="1" dirty="0">
              <a:solidFill>
                <a:schemeClr val="tx1"/>
              </a:solidFill>
              <a:latin typeface="Arial" panose="020B0604020202020204" pitchFamily="34" charset="0"/>
              <a:cs typeface="Arial" pitchFamily="34" charset="0"/>
            </a:endParaRPr>
          </a:p>
        </p:txBody>
      </p:sp>
      <p:sp>
        <p:nvSpPr>
          <p:cNvPr id="3" name="Bùi Liễu 0968142780">
            <a:extLst>
              <a:ext uri="{FF2B5EF4-FFF2-40B4-BE49-F238E27FC236}">
                <a16:creationId xmlns:a16="http://schemas.microsoft.com/office/drawing/2014/main" id="{DA41FA40-5F6C-627E-76B7-533A3114300D}"/>
              </a:ext>
            </a:extLst>
          </p:cNvPr>
          <p:cNvSpPr/>
          <p:nvPr/>
        </p:nvSpPr>
        <p:spPr>
          <a:xfrm>
            <a:off x="228600" y="1436830"/>
            <a:ext cx="3276600" cy="753920"/>
          </a:xfrm>
          <a:prstGeom prst="wedgeRoundRectCallout">
            <a:avLst>
              <a:gd name="adj1" fmla="val -8558"/>
              <a:gd name="adj2" fmla="val 69808"/>
              <a:gd name="adj3" fmla="val 16667"/>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This is Lan’s notebook. It’s beside the set square.</a:t>
            </a:r>
            <a:endParaRPr lang="vi-VN"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08334"/>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828800" y="666750"/>
            <a:ext cx="6143625" cy="3276600"/>
          </a:xfrm>
          <a:prstGeom prst="rect">
            <a:avLst/>
          </a:prstGeom>
        </p:spPr>
      </p:pic>
      <p:sp>
        <p:nvSpPr>
          <p:cNvPr id="3" name="Bùi Liễu 0968142780">
            <a:extLst>
              <a:ext uri="{FF2B5EF4-FFF2-40B4-BE49-F238E27FC236}">
                <a16:creationId xmlns:a16="http://schemas.microsoft.com/office/drawing/2014/main" id="{EB01FEA5-E320-48D2-9FC0-B18DB097EE6F}"/>
              </a:ext>
            </a:extLst>
          </p:cNvPr>
          <p:cNvSpPr txBox="1"/>
          <p:nvPr/>
        </p:nvSpPr>
        <p:spPr>
          <a:xfrm>
            <a:off x="2971800" y="2190750"/>
            <a:ext cx="4495800" cy="1546577"/>
          </a:xfrm>
          <a:prstGeom prst="rect">
            <a:avLst/>
          </a:prstGeom>
          <a:noFill/>
        </p:spPr>
        <p:txBody>
          <a:bodyPr wrap="square" lIns="68580" tIns="34290" rIns="68580" bIns="34290" rtlCol="0">
            <a:spAutoFit/>
          </a:bodyPr>
          <a:lstStyle/>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Fun corner </a:t>
            </a:r>
          </a:p>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cs typeface="Arial" panose="020B0604020202020204" pitchFamily="34" charset="0"/>
              </a:rPr>
              <a:t>&amp;</a:t>
            </a:r>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 wrap - up</a:t>
            </a:r>
          </a:p>
        </p:txBody>
      </p:sp>
    </p:spTree>
    <p:extLst>
      <p:ext uri="{BB962C8B-B14F-4D97-AF65-F5344CB8AC3E}">
        <p14:creationId xmlns:p14="http://schemas.microsoft.com/office/powerpoint/2010/main" val="312165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ùi Liễu"/>
          <p:cNvSpPr/>
          <p:nvPr/>
        </p:nvSpPr>
        <p:spPr>
          <a:xfrm>
            <a:off x="0" y="-95250"/>
            <a:ext cx="9144000" cy="523875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ùi Liễu 0968142780">
            <a:extLst>
              <a:ext uri="{FF2B5EF4-FFF2-40B4-BE49-F238E27FC236}">
                <a16:creationId xmlns:a16="http://schemas.microsoft.com/office/drawing/2014/main" id="{6FD6346B-9AA5-4F6B-A18A-0B0BF60D7B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9665" y="1679621"/>
            <a:ext cx="2465369" cy="1654129"/>
          </a:xfrm>
          <a:prstGeom prst="roundRect">
            <a:avLst/>
          </a:prstGeom>
          <a:solidFill>
            <a:schemeClr val="bg1"/>
          </a:solidFill>
          <a:ln w="28575">
            <a:noFill/>
            <a:prstDash val="sysDash"/>
          </a:ln>
        </p:spPr>
      </p:pic>
      <p:pic>
        <p:nvPicPr>
          <p:cNvPr id="3" name="Bùi Liễu 0968142780">
            <a:extLst>
              <a:ext uri="{FF2B5EF4-FFF2-40B4-BE49-F238E27FC236}">
                <a16:creationId xmlns:a16="http://schemas.microsoft.com/office/drawing/2014/main" id="{BF94C694-F227-43A0-90E0-86DFFF8B9E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373" y="1699565"/>
            <a:ext cx="2355322" cy="1568199"/>
          </a:xfrm>
          <a:prstGeom prst="roundRect">
            <a:avLst/>
          </a:prstGeom>
          <a:solidFill>
            <a:schemeClr val="bg1"/>
          </a:solidFill>
          <a:ln w="28575">
            <a:noFill/>
            <a:prstDash val="sysDash"/>
          </a:ln>
        </p:spPr>
      </p:pic>
      <p:pic>
        <p:nvPicPr>
          <p:cNvPr id="11" name="Bùi Liễu 0968142780">
            <a:extLst>
              <a:ext uri="{FF2B5EF4-FFF2-40B4-BE49-F238E27FC236}">
                <a16:creationId xmlns:a16="http://schemas.microsoft.com/office/drawing/2014/main" id="{3ED3CCAB-369C-4B41-9DBF-01E492FEA4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6600" y="1699566"/>
            <a:ext cx="2450319" cy="1631449"/>
          </a:xfrm>
          <a:prstGeom prst="roundRect">
            <a:avLst/>
          </a:prstGeom>
          <a:solidFill>
            <a:schemeClr val="bg1"/>
          </a:solidFill>
          <a:ln w="28575">
            <a:noFill/>
            <a:prstDash val="sysDash"/>
          </a:ln>
        </p:spPr>
      </p:pic>
      <p:sp>
        <p:nvSpPr>
          <p:cNvPr id="12"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
        <p:nvSpPr>
          <p:cNvPr id="16"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17"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18" name="Bùi Liễu 0968142780">
            <a:extLst>
              <a:ext uri="{FF2B5EF4-FFF2-40B4-BE49-F238E27FC236}">
                <a16:creationId xmlns:a16="http://schemas.microsoft.com/office/drawing/2014/main" id="{DE9B591F-F8AA-47BB-A959-6892A3FC85BA}"/>
              </a:ext>
            </a:extLst>
          </p:cNvPr>
          <p:cNvSpPr/>
          <p:nvPr/>
        </p:nvSpPr>
        <p:spPr>
          <a:xfrm>
            <a:off x="4467627"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2"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23"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4" name="Bùi Liễu 0968142780">
            <a:hlinkClick r:id="" action="ppaction://hlinkshowjump?jump=nextslid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pic>
        <p:nvPicPr>
          <p:cNvPr id="5" name="Nhạc hay 10 Bùi Liễu 0968142780">
            <a:hlinkClick r:id="" action="ppaction://media"/>
            <a:extLst>
              <a:ext uri="{FF2B5EF4-FFF2-40B4-BE49-F238E27FC236}">
                <a16:creationId xmlns:a16="http://schemas.microsoft.com/office/drawing/2014/main" id="{088BC33B-32F2-BA0A-8FC2-10468E34A8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8721" y="57150"/>
            <a:ext cx="487363" cy="487363"/>
          </a:xfrm>
          <a:prstGeom prst="rect">
            <a:avLst/>
          </a:prstGeom>
        </p:spPr>
      </p:pic>
      <p:sp>
        <p:nvSpPr>
          <p:cNvPr id="6" name="Rounded Rectangle 27">
            <a:extLst>
              <a:ext uri="{FF2B5EF4-FFF2-40B4-BE49-F238E27FC236}">
                <a16:creationId xmlns:a16="http://schemas.microsoft.com/office/drawing/2014/main" id="{EA8E75BE-0928-C538-B35A-A5766E4D5553}"/>
              </a:ext>
            </a:extLst>
          </p:cNvPr>
          <p:cNvSpPr/>
          <p:nvPr/>
        </p:nvSpPr>
        <p:spPr>
          <a:xfrm>
            <a:off x="351197" y="801470"/>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1/8</a:t>
            </a:r>
          </a:p>
        </p:txBody>
      </p:sp>
      <p:pic>
        <p:nvPicPr>
          <p:cNvPr id="9" name="Picture 8">
            <a:extLst>
              <a:ext uri="{FF2B5EF4-FFF2-40B4-BE49-F238E27FC236}">
                <a16:creationId xmlns:a16="http://schemas.microsoft.com/office/drawing/2014/main" id="{3F45608F-8855-9875-95A0-74C6604858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16961" y="166810"/>
            <a:ext cx="834000" cy="834000"/>
          </a:xfrm>
          <a:prstGeom prst="rect">
            <a:avLst/>
          </a:prstGeom>
        </p:spPr>
      </p:pic>
      <p:sp>
        <p:nvSpPr>
          <p:cNvPr id="8" name="Arrow: Up 7">
            <a:extLst>
              <a:ext uri="{FF2B5EF4-FFF2-40B4-BE49-F238E27FC236}">
                <a16:creationId xmlns:a16="http://schemas.microsoft.com/office/drawing/2014/main" id="{8FEB4CB8-A6BA-91F0-6A8C-8365373A2DA4}"/>
              </a:ext>
            </a:extLst>
          </p:cNvPr>
          <p:cNvSpPr/>
          <p:nvPr/>
        </p:nvSpPr>
        <p:spPr>
          <a:xfrm>
            <a:off x="4375583" y="5517813"/>
            <a:ext cx="882217" cy="8382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Track 77 Bùi Liễu 0968142780">
            <a:hlinkClick r:id="" action="ppaction://media"/>
            <a:extLst>
              <a:ext uri="{FF2B5EF4-FFF2-40B4-BE49-F238E27FC236}">
                <a16:creationId xmlns:a16="http://schemas.microsoft.com/office/drawing/2014/main" id="{DB6DC74E-2A42-A07C-1DAD-B44AD428E65E}"/>
              </a:ext>
            </a:extLst>
          </p:cNvPr>
          <p:cNvPicPr>
            <a:picLocks noChangeAspect="1"/>
          </p:cNvPicPr>
          <p:nvPr>
            <a:audioFile r:link="rId3"/>
            <p:extLst>
              <p:ext uri="{DAA4B4D4-6D71-4841-9C94-3DE7FCFB9230}">
                <p14:media xmlns:p14="http://schemas.microsoft.com/office/powerpoint/2010/main" r:embed="rId4">
                  <p14:trim st="70365.8944" end="10485.9024"/>
                </p14:media>
              </p:ext>
            </p:ext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198112" y="765861"/>
            <a:ext cx="566893" cy="454451"/>
          </a:xfrm>
          <a:prstGeom prst="rect">
            <a:avLst/>
          </a:prstGeom>
        </p:spPr>
      </p:pic>
    </p:spTree>
    <p:extLst>
      <p:ext uri="{BB962C8B-B14F-4D97-AF65-F5344CB8AC3E}">
        <p14:creationId xmlns:p14="http://schemas.microsoft.com/office/powerpoint/2010/main" val="274101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9"/>
                                        </p:tgtEl>
                                        <p:attrNameLst>
                                          <p:attrName>style.color</p:attrName>
                                        </p:attrNameLst>
                                      </p:cBhvr>
                                      <p:to>
                                        <a:srgbClr val="FF0000"/>
                                      </p:to>
                                    </p:animClr>
                                    <p:animClr clrSpc="rgb" dir="cw">
                                      <p:cBhvr>
                                        <p:cTn id="12" dur="500" fill="hold"/>
                                        <p:tgtEl>
                                          <p:spTgt spid="19"/>
                                        </p:tgtEl>
                                        <p:attrNameLst>
                                          <p:attrName>fillcolor</p:attrName>
                                        </p:attrNameLst>
                                      </p:cBhvr>
                                      <p:to>
                                        <a:srgbClr val="FF0000"/>
                                      </p:to>
                                    </p:animClr>
                                    <p:set>
                                      <p:cBhvr>
                                        <p:cTn id="13" dur="500" fill="hold"/>
                                        <p:tgtEl>
                                          <p:spTgt spid="19"/>
                                        </p:tgtEl>
                                        <p:attrNameLst>
                                          <p:attrName>fill.type</p:attrName>
                                        </p:attrNameLst>
                                      </p:cBhvr>
                                      <p:to>
                                        <p:strVal val="solid"/>
                                      </p:to>
                                    </p:set>
                                    <p:set>
                                      <p:cBhvr>
                                        <p:cTn id="14" dur="500" fill="hold"/>
                                        <p:tgtEl>
                                          <p:spTgt spid="1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9" presetClass="emph" presetSubtype="0" fill="hold" grpId="0" nodeType="clickEffect">
                                  <p:stCondLst>
                                    <p:cond delay="0"/>
                                  </p:stCondLst>
                                  <p:childTnLst>
                                    <p:animClr clrSpc="rgb" dir="cw">
                                      <p:cBhvr override="childStyle">
                                        <p:cTn id="19" dur="500" fill="hold"/>
                                        <p:tgtEl>
                                          <p:spTgt spid="18"/>
                                        </p:tgtEl>
                                        <p:attrNameLst>
                                          <p:attrName>style.color</p:attrName>
                                        </p:attrNameLst>
                                      </p:cBhvr>
                                      <p:to>
                                        <a:srgbClr val="00B050"/>
                                      </p:to>
                                    </p:animClr>
                                    <p:animClr clrSpc="rgb" dir="cw">
                                      <p:cBhvr>
                                        <p:cTn id="20" dur="500" fill="hold"/>
                                        <p:tgtEl>
                                          <p:spTgt spid="18"/>
                                        </p:tgtEl>
                                        <p:attrNameLst>
                                          <p:attrName>fillcolor</p:attrName>
                                        </p:attrNameLst>
                                      </p:cBhvr>
                                      <p:to>
                                        <a:srgbClr val="00B050"/>
                                      </p:to>
                                    </p:animClr>
                                    <p:set>
                                      <p:cBhvr>
                                        <p:cTn id="21" dur="500" fill="hold"/>
                                        <p:tgtEl>
                                          <p:spTgt spid="18"/>
                                        </p:tgtEl>
                                        <p:attrNameLst>
                                          <p:attrName>fill.type</p:attrName>
                                        </p:attrNameLst>
                                      </p:cBhvr>
                                      <p:to>
                                        <p:strVal val="solid"/>
                                      </p:to>
                                    </p:set>
                                    <p:set>
                                      <p:cBhvr>
                                        <p:cTn id="22" dur="500" fill="hold"/>
                                        <p:tgtEl>
                                          <p:spTgt spid="18"/>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9" presetClass="emph" presetSubtype="0" fill="hold" grpId="0" nodeType="clickEffect">
                                  <p:stCondLst>
                                    <p:cond delay="0"/>
                                  </p:stCondLst>
                                  <p:childTnLst>
                                    <p:animClr clrSpc="rgb" dir="cw">
                                      <p:cBhvr override="childStyle">
                                        <p:cTn id="27" dur="500" fill="hold"/>
                                        <p:tgtEl>
                                          <p:spTgt spid="23"/>
                                        </p:tgtEl>
                                        <p:attrNameLst>
                                          <p:attrName>style.color</p:attrName>
                                        </p:attrNameLst>
                                      </p:cBhvr>
                                      <p:to>
                                        <a:srgbClr val="FF0000"/>
                                      </p:to>
                                    </p:animClr>
                                    <p:animClr clrSpc="rgb" dir="cw">
                                      <p:cBhvr>
                                        <p:cTn id="28" dur="500" fill="hold"/>
                                        <p:tgtEl>
                                          <p:spTgt spid="23"/>
                                        </p:tgtEl>
                                        <p:attrNameLst>
                                          <p:attrName>fillcolor</p:attrName>
                                        </p:attrNameLst>
                                      </p:cBhvr>
                                      <p:to>
                                        <a:srgbClr val="FF000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23"/>
                  </p:tgtEl>
                </p:cond>
              </p:nextCondLst>
            </p:seq>
            <p:audio>
              <p:cMediaNode vol="8537" numSld="8">
                <p:cTn id="31" repeatCount="indefinite" fill="hold" display="0">
                  <p:stCondLst>
                    <p:cond delay="indefinite"/>
                  </p:stCondLst>
                  <p:endCondLst>
                    <p:cond evt="onStopAudio" delay="0">
                      <p:tgtEl>
                        <p:sldTgt/>
                      </p:tgtEl>
                    </p:cond>
                  </p:endCondLst>
                </p:cTn>
                <p:tgtEl>
                  <p:spTgt spid="5"/>
                </p:tgtEl>
              </p:cMediaNode>
            </p:audio>
            <p:audio>
              <p:cMediaNode vol="100000">
                <p:cTn id="32" fill="hold" display="0">
                  <p:stCondLst>
                    <p:cond delay="indefinite"/>
                  </p:stCondLst>
                  <p:endCondLst>
                    <p:cond evt="onStopAudio" delay="0">
                      <p:tgtEl>
                        <p:sldTgt/>
                      </p:tgtEl>
                    </p:cond>
                  </p:endCondLst>
                </p:cTn>
                <p:tgtEl>
                  <p:spTgt spid="20"/>
                </p:tgtEl>
              </p:cMediaNode>
            </p:audio>
          </p:childTnLst>
        </p:cTn>
      </p:par>
    </p:tnLst>
    <p:bldLst>
      <p:bldP spid="18" grpId="0" animBg="1"/>
      <p:bldP spid="19"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ùi Liễu">
            <a:extLst>
              <a:ext uri="{FF2B5EF4-FFF2-40B4-BE49-F238E27FC236}">
                <a16:creationId xmlns:a16="http://schemas.microsoft.com/office/drawing/2014/main" id="{1212A857-EEC6-3A39-3146-38DC10AD32EF}"/>
              </a:ext>
            </a:extLst>
          </p:cNvPr>
          <p:cNvSpPr/>
          <p:nvPr/>
        </p:nvSpPr>
        <p:spPr>
          <a:xfrm>
            <a:off x="0" y="-95250"/>
            <a:ext cx="9144000" cy="523875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a16="http://schemas.microsoft.com/office/drawing/2014/main" id="{DE9B591F-F8AA-47BB-A959-6892A3FC85BA}"/>
              </a:ext>
            </a:extLst>
          </p:cNvPr>
          <p:cNvSpPr/>
          <p:nvPr/>
        </p:nvSpPr>
        <p:spPr>
          <a:xfrm>
            <a:off x="4546115" y="377886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1815454" y="377886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4" name="Rounded Rectangle 27">
            <a:extLst>
              <a:ext uri="{FF2B5EF4-FFF2-40B4-BE49-F238E27FC236}">
                <a16:creationId xmlns:a16="http://schemas.microsoft.com/office/drawing/2014/main" id="{242990E7-64E4-4BC7-C6FA-6AB250CDEE82}"/>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2/8</a:t>
            </a:r>
          </a:p>
        </p:txBody>
      </p:sp>
      <p:pic>
        <p:nvPicPr>
          <p:cNvPr id="5" name="Bùi Liễu 0968142780">
            <a:extLst>
              <a:ext uri="{FF2B5EF4-FFF2-40B4-BE49-F238E27FC236}">
                <a16:creationId xmlns:a16="http://schemas.microsoft.com/office/drawing/2014/main" id="{3FD8F199-79DA-F6F8-D4AB-C7EB63C54E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665" y="1594013"/>
            <a:ext cx="2510082" cy="1684129"/>
          </a:xfrm>
          <a:prstGeom prst="roundRect">
            <a:avLst/>
          </a:prstGeom>
          <a:solidFill>
            <a:schemeClr val="bg1"/>
          </a:solidFill>
          <a:ln w="28575">
            <a:noFill/>
            <a:prstDash val="sysDash"/>
          </a:ln>
        </p:spPr>
      </p:pic>
      <p:pic>
        <p:nvPicPr>
          <p:cNvPr id="6" name="Bùi Liễu 0968142780">
            <a:extLst>
              <a:ext uri="{FF2B5EF4-FFF2-40B4-BE49-F238E27FC236}">
                <a16:creationId xmlns:a16="http://schemas.microsoft.com/office/drawing/2014/main" id="{57C6FBCD-7ED5-A7C8-0139-37D0649CAB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7832" y="1597953"/>
            <a:ext cx="2510083" cy="1671240"/>
          </a:xfrm>
          <a:prstGeom prst="roundRect">
            <a:avLst/>
          </a:prstGeom>
          <a:solidFill>
            <a:schemeClr val="bg1"/>
          </a:solidFill>
          <a:ln w="28575">
            <a:noFill/>
            <a:prstDash val="sysDash"/>
          </a:ln>
        </p:spPr>
      </p:pic>
      <p:pic>
        <p:nvPicPr>
          <p:cNvPr id="9" name="Picture 8">
            <a:extLst>
              <a:ext uri="{FF2B5EF4-FFF2-40B4-BE49-F238E27FC236}">
                <a16:creationId xmlns:a16="http://schemas.microsoft.com/office/drawing/2014/main" id="{3ECCCD9B-2F16-6803-EF69-8561D680E5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1640192"/>
            <a:ext cx="2510085" cy="1541157"/>
          </a:xfrm>
          <a:prstGeom prst="roundRect">
            <a:avLst/>
          </a:prstGeom>
        </p:spPr>
      </p:pic>
      <p:pic>
        <p:nvPicPr>
          <p:cNvPr id="12" name="Picture 11">
            <a:extLst>
              <a:ext uri="{FF2B5EF4-FFF2-40B4-BE49-F238E27FC236}">
                <a16:creationId xmlns:a16="http://schemas.microsoft.com/office/drawing/2014/main" id="{95F48C84-CCFC-59CD-7673-FF40A29AFD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6" name="Track 77 Bùi Liễu 0968142780">
            <a:hlinkClick r:id="" action="ppaction://media"/>
            <a:extLst>
              <a:ext uri="{FF2B5EF4-FFF2-40B4-BE49-F238E27FC236}">
                <a16:creationId xmlns:a16="http://schemas.microsoft.com/office/drawing/2014/main" id="{DB6DC74E-2A42-A07C-1DAD-B44AD428E65E}"/>
              </a:ext>
            </a:extLst>
          </p:cNvPr>
          <p:cNvPicPr>
            <a:picLocks noChangeAspect="1"/>
          </p:cNvPicPr>
          <p:nvPr>
            <a:audioFile r:link="rId1"/>
            <p:extLst>
              <p:ext uri="{DAA4B4D4-6D71-4841-9C94-3DE7FCFB9230}">
                <p14:media xmlns:p14="http://schemas.microsoft.com/office/powerpoint/2010/main" r:embed="rId2">
                  <p14:trim st="78368.288" end="1931.6176"/>
                </p14:media>
              </p:ext>
            </p:ext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33273" y="783065"/>
            <a:ext cx="526144" cy="421784"/>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577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16"/>
                </p:tgtEl>
              </p:cMediaNode>
            </p:audio>
          </p:childTnLst>
        </p:cTn>
      </p:par>
    </p:tnLst>
    <p:bldLst>
      <p:bldP spid="17" grpId="0" animBg="1"/>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ùi Liễu"/>
          <p:cNvSpPr/>
          <p:nvPr/>
        </p:nvSpPr>
        <p:spPr>
          <a:xfrm>
            <a:off x="0" y="-9218"/>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ùi Liễu 0968142780">
            <a:extLst>
              <a:ext uri="{FF2B5EF4-FFF2-40B4-BE49-F238E27FC236}">
                <a16:creationId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1736064"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a16="http://schemas.microsoft.com/office/drawing/2014/main" id="{3F22620F-B035-4E8C-8A60-E2432C7617FB}"/>
              </a:ext>
            </a:extLst>
          </p:cNvPr>
          <p:cNvSpPr/>
          <p:nvPr/>
        </p:nvSpPr>
        <p:spPr>
          <a:xfrm>
            <a:off x="4435548"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4"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4" name="Rounded Rectangle 27">
            <a:extLst>
              <a:ext uri="{FF2B5EF4-FFF2-40B4-BE49-F238E27FC236}">
                <a16:creationId xmlns:a16="http://schemas.microsoft.com/office/drawing/2014/main" id="{03AF6DA5-8C25-A6F8-3514-673852C1A0EF}"/>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3/8</a:t>
            </a:r>
          </a:p>
        </p:txBody>
      </p:sp>
      <p:pic>
        <p:nvPicPr>
          <p:cNvPr id="6" name="Bùi Liễu 0968142780">
            <a:extLst>
              <a:ext uri="{FF2B5EF4-FFF2-40B4-BE49-F238E27FC236}">
                <a16:creationId xmlns:a16="http://schemas.microsoft.com/office/drawing/2014/main" id="{D87F0277-CE19-7BE4-A37C-28FA83BC18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1" y="1627043"/>
            <a:ext cx="2409034" cy="1616331"/>
          </a:xfrm>
          <a:prstGeom prst="roundRect">
            <a:avLst/>
          </a:prstGeom>
          <a:solidFill>
            <a:schemeClr val="bg1"/>
          </a:solidFill>
          <a:ln w="28575">
            <a:noFill/>
            <a:prstDash val="sysDash"/>
          </a:ln>
        </p:spPr>
      </p:pic>
      <p:pic>
        <p:nvPicPr>
          <p:cNvPr id="7" name="Bùi Liễu 0968142780">
            <a:extLst>
              <a:ext uri="{FF2B5EF4-FFF2-40B4-BE49-F238E27FC236}">
                <a16:creationId xmlns:a16="http://schemas.microsoft.com/office/drawing/2014/main" id="{30F568C1-EA29-B745-5840-DAB039A599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613" y="1713082"/>
            <a:ext cx="2409035" cy="1479115"/>
          </a:xfrm>
          <a:prstGeom prst="roundRect">
            <a:avLst/>
          </a:prstGeom>
          <a:solidFill>
            <a:schemeClr val="bg1"/>
          </a:solidFill>
          <a:ln w="28575">
            <a:noFill/>
            <a:prstDash val="sysDash"/>
          </a:ln>
        </p:spPr>
      </p:pic>
      <p:pic>
        <p:nvPicPr>
          <p:cNvPr id="8" name="Bùi Liễu 0968142780">
            <a:extLst>
              <a:ext uri="{FF2B5EF4-FFF2-40B4-BE49-F238E27FC236}">
                <a16:creationId xmlns:a16="http://schemas.microsoft.com/office/drawing/2014/main" id="{D1876743-F492-F0EF-5923-2C0B182694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3965" y="1655446"/>
            <a:ext cx="2355001" cy="1567984"/>
          </a:xfrm>
          <a:prstGeom prst="roundRect">
            <a:avLst/>
          </a:prstGeom>
          <a:solidFill>
            <a:schemeClr val="bg1"/>
          </a:solidFill>
          <a:ln w="28575">
            <a:noFill/>
            <a:prstDash val="sysDash"/>
          </a:ln>
        </p:spPr>
      </p:pic>
      <p:pic>
        <p:nvPicPr>
          <p:cNvPr id="9" name="Picture 8">
            <a:extLst>
              <a:ext uri="{FF2B5EF4-FFF2-40B4-BE49-F238E27FC236}">
                <a16:creationId xmlns:a16="http://schemas.microsoft.com/office/drawing/2014/main" id="{7817999B-B8F4-F074-068E-03FEF572E2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6" name="Track 77 Bùi Liễu 0968142780">
            <a:hlinkClick r:id="" action="ppaction://media"/>
            <a:extLst>
              <a:ext uri="{FF2B5EF4-FFF2-40B4-BE49-F238E27FC236}">
                <a16:creationId xmlns:a16="http://schemas.microsoft.com/office/drawing/2014/main" id="{DB6DC74E-2A42-A07C-1DAD-B44AD428E65E}"/>
              </a:ext>
            </a:extLst>
          </p:cNvPr>
          <p:cNvPicPr>
            <a:picLocks noChangeAspect="1"/>
          </p:cNvPicPr>
          <p:nvPr>
            <a:audioFile r:link="rId1"/>
            <p:extLst>
              <p:ext uri="{DAA4B4D4-6D71-4841-9C94-3DE7FCFB9230}">
                <p14:media xmlns:p14="http://schemas.microsoft.com/office/powerpoint/2010/main" r:embed="rId2">
                  <p14:trim st="61811.6096" end="19316.1296"/>
                </p14:media>
              </p:ext>
            </p:ext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198112" y="900539"/>
            <a:ext cx="563851" cy="452012"/>
          </a:xfrm>
          <a:prstGeom prst="rect">
            <a:avLst/>
          </a:prstGeom>
        </p:spPr>
      </p:pic>
      <p:sp>
        <p:nvSpPr>
          <p:cNvPr id="17"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2939508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16"/>
                </p:tgtEl>
              </p:cMediaNode>
            </p:audio>
          </p:childTnLst>
        </p:cTn>
      </p:par>
    </p:tnLst>
    <p:bldLst>
      <p:bldP spid="18" grpId="0" animBg="1"/>
      <p:bldP spid="19"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4435548"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4" name="Rounded Rectangle 27">
            <a:extLst>
              <a:ext uri="{FF2B5EF4-FFF2-40B4-BE49-F238E27FC236}">
                <a16:creationId xmlns:a16="http://schemas.microsoft.com/office/drawing/2014/main" id="{8467F7E9-4E46-A0D9-B768-7CB34AEEB767}"/>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4/8</a:t>
            </a:r>
          </a:p>
        </p:txBody>
      </p:sp>
      <p:pic>
        <p:nvPicPr>
          <p:cNvPr id="6" name="Picture 5">
            <a:extLst>
              <a:ext uri="{FF2B5EF4-FFF2-40B4-BE49-F238E27FC236}">
                <a16:creationId xmlns:a16="http://schemas.microsoft.com/office/drawing/2014/main" id="{148246DC-752F-A9DB-67C4-93CCABB9A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982" y="1520294"/>
            <a:ext cx="2564357" cy="1720543"/>
          </a:xfrm>
          <a:prstGeom prst="roundRect">
            <a:avLst/>
          </a:prstGeom>
        </p:spPr>
      </p:pic>
      <p:pic>
        <p:nvPicPr>
          <p:cNvPr id="7" name="Bùi Liễu 0968142780">
            <a:extLst>
              <a:ext uri="{FF2B5EF4-FFF2-40B4-BE49-F238E27FC236}">
                <a16:creationId xmlns:a16="http://schemas.microsoft.com/office/drawing/2014/main" id="{960F7C27-9660-2F65-6C5E-86DE97DB45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1177" y="1532661"/>
            <a:ext cx="2565559" cy="1708176"/>
          </a:xfrm>
          <a:prstGeom prst="roundRect">
            <a:avLst/>
          </a:prstGeom>
          <a:solidFill>
            <a:schemeClr val="bg1"/>
          </a:solidFill>
          <a:ln w="28575">
            <a:noFill/>
            <a:prstDash val="sysDash"/>
          </a:ln>
        </p:spPr>
      </p:pic>
      <p:pic>
        <p:nvPicPr>
          <p:cNvPr id="10" name="Picture 9">
            <a:extLst>
              <a:ext uri="{FF2B5EF4-FFF2-40B4-BE49-F238E27FC236}">
                <a16:creationId xmlns:a16="http://schemas.microsoft.com/office/drawing/2014/main" id="{5B8E9181-F045-BEDB-ED5A-A73051061E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06240" y="1521663"/>
            <a:ext cx="2703134" cy="1659687"/>
          </a:xfrm>
          <a:prstGeom prst="roundRect">
            <a:avLst/>
          </a:prstGeom>
        </p:spPr>
      </p:pic>
      <p:pic>
        <p:nvPicPr>
          <p:cNvPr id="12" name="Picture 11">
            <a:extLst>
              <a:ext uri="{FF2B5EF4-FFF2-40B4-BE49-F238E27FC236}">
                <a16:creationId xmlns:a16="http://schemas.microsoft.com/office/drawing/2014/main" id="{12D610F5-52B4-ABD8-C088-F0DD9A8F3B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6" name="Track 77 Bùi Liễu 0968142780">
            <a:hlinkClick r:id="" action="ppaction://media"/>
            <a:extLst>
              <a:ext uri="{FF2B5EF4-FFF2-40B4-BE49-F238E27FC236}">
                <a16:creationId xmlns:a16="http://schemas.microsoft.com/office/drawing/2014/main" id="{DB6DC74E-2A42-A07C-1DAD-B44AD428E65E}"/>
              </a:ext>
            </a:extLst>
          </p:cNvPr>
          <p:cNvPicPr>
            <a:picLocks noChangeAspect="1"/>
          </p:cNvPicPr>
          <p:nvPr>
            <a:audioFile r:link="rId1"/>
            <p:extLst>
              <p:ext uri="{DAA4B4D4-6D71-4841-9C94-3DE7FCFB9230}">
                <p14:media xmlns:p14="http://schemas.microsoft.com/office/powerpoint/2010/main" r:embed="rId2">
                  <p14:trim st="53119.3504" end="27732.4432"/>
                </p14:media>
              </p:ext>
            </p:ext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06293" y="662783"/>
            <a:ext cx="625903" cy="501757"/>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190056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16"/>
                </p:tgtEl>
              </p:cMediaNode>
            </p:audio>
          </p:childTnLst>
        </p:cTn>
      </p:par>
    </p:tnLst>
    <p:bldLst>
      <p:bldP spid="17" grpId="0" animBg="1"/>
      <p:bldP spid="18"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4435548"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5"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6"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7"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3" name="Rounded Rectangle 27">
            <a:extLst>
              <a:ext uri="{FF2B5EF4-FFF2-40B4-BE49-F238E27FC236}">
                <a16:creationId xmlns:a16="http://schemas.microsoft.com/office/drawing/2014/main" id="{AF4EECC3-8EDD-1117-E699-A7F1D9A6C551}"/>
              </a:ext>
            </a:extLst>
          </p:cNvPr>
          <p:cNvSpPr/>
          <p:nvPr/>
        </p:nvSpPr>
        <p:spPr>
          <a:xfrm>
            <a:off x="351197" y="742950"/>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5/8</a:t>
            </a:r>
          </a:p>
        </p:txBody>
      </p:sp>
      <p:pic>
        <p:nvPicPr>
          <p:cNvPr id="5" name="Bùi Liễu">
            <a:extLst>
              <a:ext uri="{FF2B5EF4-FFF2-40B4-BE49-F238E27FC236}">
                <a16:creationId xmlns:a16="http://schemas.microsoft.com/office/drawing/2014/main" id="{41F903F6-7DDE-90F8-15DD-8954CF889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488" y="1809750"/>
            <a:ext cx="2489538" cy="1485582"/>
          </a:xfrm>
          <a:prstGeom prst="roundRect">
            <a:avLst/>
          </a:prstGeom>
          <a:ln w="28575">
            <a:noFill/>
            <a:prstDash val="dash"/>
          </a:ln>
        </p:spPr>
      </p:pic>
      <p:pic>
        <p:nvPicPr>
          <p:cNvPr id="6" name="Bùi Liễu">
            <a:extLst>
              <a:ext uri="{FF2B5EF4-FFF2-40B4-BE49-F238E27FC236}">
                <a16:creationId xmlns:a16="http://schemas.microsoft.com/office/drawing/2014/main" id="{417A3D3B-F4C9-890B-4AA3-49F891793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5673" y="1790621"/>
            <a:ext cx="2378727" cy="1432421"/>
          </a:xfrm>
          <a:prstGeom prst="roundRect">
            <a:avLst/>
          </a:prstGeom>
          <a:ln w="28575">
            <a:noFill/>
            <a:prstDash val="dash"/>
          </a:ln>
        </p:spPr>
      </p:pic>
      <p:pic>
        <p:nvPicPr>
          <p:cNvPr id="7" name="Bùi Liễu">
            <a:extLst>
              <a:ext uri="{FF2B5EF4-FFF2-40B4-BE49-F238E27FC236}">
                <a16:creationId xmlns:a16="http://schemas.microsoft.com/office/drawing/2014/main" id="{06EEA970-885E-90EB-055F-C89047AF99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1784836"/>
            <a:ext cx="2489540" cy="1501840"/>
          </a:xfrm>
          <a:prstGeom prst="roundRect">
            <a:avLst/>
          </a:prstGeom>
          <a:ln w="28575">
            <a:noFill/>
            <a:prstDash val="dash"/>
          </a:ln>
        </p:spPr>
      </p:pic>
      <p:pic>
        <p:nvPicPr>
          <p:cNvPr id="12" name="Picture 11">
            <a:extLst>
              <a:ext uri="{FF2B5EF4-FFF2-40B4-BE49-F238E27FC236}">
                <a16:creationId xmlns:a16="http://schemas.microsoft.com/office/drawing/2014/main" id="{A6D696BC-438B-D9D4-A8E0-E48E16E6E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6" name="Bùi Liễu 0968142780">
            <a:hlinkClick r:id="" action="ppaction://media"/>
            <a:extLst>
              <a:ext uri="{FF2B5EF4-FFF2-40B4-BE49-F238E27FC236}">
                <a16:creationId xmlns:a16="http://schemas.microsoft.com/office/drawing/2014/main" id="{02DF82D7-4833-BF05-EBFB-ABD35B996AA1}"/>
              </a:ext>
            </a:extLst>
          </p:cNvPr>
          <p:cNvPicPr>
            <a:picLocks noChangeAspect="1"/>
          </p:cNvPicPr>
          <p:nvPr>
            <a:audioFile r:link="rId1"/>
            <p:extLst>
              <p:ext uri="{DAA4B4D4-6D71-4841-9C94-3DE7FCFB9230}">
                <p14:media xmlns:p14="http://schemas.microsoft.com/office/powerpoint/2010/main" r:embed="rId2">
                  <p14:trim st="42568.5216" end="26784.6847"/>
                </p14:media>
              </p:ext>
            </p:ext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62179" y="819150"/>
            <a:ext cx="569617" cy="456634"/>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136381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16"/>
                </p:tgtEl>
              </p:cMediaNode>
            </p:audio>
          </p:childTnLst>
        </p:cTn>
      </p:par>
    </p:tnLst>
    <p:bldLst>
      <p:bldP spid="17"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ùi Liễu"/>
          <p:cNvSpPr/>
          <p:nvPr/>
        </p:nvSpPr>
        <p:spPr>
          <a:xfrm>
            <a:off x="2458" y="-19050"/>
            <a:ext cx="9144000" cy="516255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a16="http://schemas.microsoft.com/office/drawing/2014/main" id="{DE9B591F-F8AA-47BB-A959-6892A3FC85BA}"/>
              </a:ext>
            </a:extLst>
          </p:cNvPr>
          <p:cNvSpPr/>
          <p:nvPr/>
        </p:nvSpPr>
        <p:spPr>
          <a:xfrm>
            <a:off x="4467627"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3" name="Rounded Rectangle 27">
            <a:extLst>
              <a:ext uri="{FF2B5EF4-FFF2-40B4-BE49-F238E27FC236}">
                <a16:creationId xmlns:a16="http://schemas.microsoft.com/office/drawing/2014/main" id="{F5C368B6-2659-E35B-2DEE-2672402067F3}"/>
              </a:ext>
            </a:extLst>
          </p:cNvPr>
          <p:cNvSpPr/>
          <p:nvPr/>
        </p:nvSpPr>
        <p:spPr>
          <a:xfrm>
            <a:off x="351197" y="649070"/>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6/8</a:t>
            </a:r>
          </a:p>
        </p:txBody>
      </p:sp>
      <p:pic>
        <p:nvPicPr>
          <p:cNvPr id="4" name="Bùi Liễu">
            <a:extLst>
              <a:ext uri="{FF2B5EF4-FFF2-40B4-BE49-F238E27FC236}">
                <a16:creationId xmlns:a16="http://schemas.microsoft.com/office/drawing/2014/main" id="{620E7ADB-8799-3E50-AA59-6C6C98EA3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3749" y="1710396"/>
            <a:ext cx="2549851" cy="1538224"/>
          </a:xfrm>
          <a:prstGeom prst="roundRect">
            <a:avLst/>
          </a:prstGeom>
          <a:ln w="28575">
            <a:noFill/>
            <a:prstDash val="dash"/>
          </a:ln>
        </p:spPr>
      </p:pic>
      <p:pic>
        <p:nvPicPr>
          <p:cNvPr id="5" name="Bùi Liễu">
            <a:extLst>
              <a:ext uri="{FF2B5EF4-FFF2-40B4-BE49-F238E27FC236}">
                <a16:creationId xmlns:a16="http://schemas.microsoft.com/office/drawing/2014/main" id="{D2D8C63E-D5A3-1E00-1255-502DD47A0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400" y="1733609"/>
            <a:ext cx="2556537" cy="1490733"/>
          </a:xfrm>
          <a:prstGeom prst="roundRect">
            <a:avLst/>
          </a:prstGeom>
          <a:ln w="28575">
            <a:noFill/>
            <a:prstDash val="dash"/>
          </a:ln>
        </p:spPr>
      </p:pic>
      <p:pic>
        <p:nvPicPr>
          <p:cNvPr id="6" name="Bùi Liễu">
            <a:extLst>
              <a:ext uri="{FF2B5EF4-FFF2-40B4-BE49-F238E27FC236}">
                <a16:creationId xmlns:a16="http://schemas.microsoft.com/office/drawing/2014/main" id="{B14C7C23-5027-3252-8DA7-230EE92D1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949" y="1690714"/>
            <a:ext cx="2549851" cy="1535468"/>
          </a:xfrm>
          <a:prstGeom prst="roundRect">
            <a:avLst/>
          </a:prstGeom>
          <a:ln w="28575">
            <a:noFill/>
            <a:prstDash val="dash"/>
          </a:ln>
        </p:spPr>
      </p:pic>
      <p:pic>
        <p:nvPicPr>
          <p:cNvPr id="9" name="Picture 8">
            <a:extLst>
              <a:ext uri="{FF2B5EF4-FFF2-40B4-BE49-F238E27FC236}">
                <a16:creationId xmlns:a16="http://schemas.microsoft.com/office/drawing/2014/main" id="{ECF55125-5934-001E-4D16-471BC321EA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6" name="Bùi Liễu 0968142780">
            <a:hlinkClick r:id="" action="ppaction://media"/>
            <a:extLst>
              <a:ext uri="{FF2B5EF4-FFF2-40B4-BE49-F238E27FC236}">
                <a16:creationId xmlns:a16="http://schemas.microsoft.com/office/drawing/2014/main" id="{02DF82D7-4833-BF05-EBFB-ABD35B996AA1}"/>
              </a:ext>
            </a:extLst>
          </p:cNvPr>
          <p:cNvPicPr>
            <a:picLocks noChangeAspect="1"/>
          </p:cNvPicPr>
          <p:nvPr>
            <a:audioFile r:link="rId1"/>
            <p:extLst>
              <p:ext uri="{DAA4B4D4-6D71-4841-9C94-3DE7FCFB9230}">
                <p14:media xmlns:p14="http://schemas.microsoft.com/office/powerpoint/2010/main" r:embed="rId2">
                  <p14:trim st="67200.8704" end="2271.9103"/>
                </p14:media>
              </p:ext>
            </p:ext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082049" y="913030"/>
            <a:ext cx="614287" cy="492444"/>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84792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16"/>
                </p:tgtEl>
              </p:cMediaNode>
            </p:audio>
          </p:childTnLst>
        </p:cTn>
      </p:par>
    </p:tnLst>
    <p:bldLst>
      <p:bldP spid="17"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D7034D-E9B2-6D2F-3687-9DB6962BAF23}"/>
              </a:ext>
            </a:extLst>
          </p:cNvPr>
          <p:cNvPicPr>
            <a:picLocks noChangeAspect="1"/>
          </p:cNvPicPr>
          <p:nvPr/>
        </p:nvPicPr>
        <p:blipFill>
          <a:blip r:embed="rId3"/>
          <a:stretch>
            <a:fillRect/>
          </a:stretch>
        </p:blipFill>
        <p:spPr>
          <a:xfrm>
            <a:off x="0" y="0"/>
            <a:ext cx="9144000" cy="5162550"/>
          </a:xfrm>
          <a:prstGeom prst="rect">
            <a:avLst/>
          </a:prstGeom>
        </p:spPr>
      </p:pic>
      <p:pic>
        <p:nvPicPr>
          <p:cNvPr id="2" name="Picture 2"/>
          <p:cNvPicPr>
            <a:picLocks noChangeAspect="1"/>
          </p:cNvPicPr>
          <p:nvPr/>
        </p:nvPicPr>
        <p:blipFill>
          <a:blip r:embed="rId4"/>
          <a:srcRect/>
          <a:stretch>
            <a:fillRect/>
          </a:stretch>
        </p:blipFill>
        <p:spPr>
          <a:xfrm rot="-3697165" flipH="1">
            <a:off x="-370161" y="4380203"/>
            <a:ext cx="1769022" cy="1057843"/>
          </a:xfrm>
          <a:prstGeom prst="rect">
            <a:avLst/>
          </a:prstGeom>
        </p:spPr>
      </p:pic>
      <p:sp>
        <p:nvSpPr>
          <p:cNvPr id="3" name="Freeform 3"/>
          <p:cNvSpPr/>
          <p:nvPr/>
        </p:nvSpPr>
        <p:spPr>
          <a:xfrm>
            <a:off x="6828916" y="3486750"/>
            <a:ext cx="1371239" cy="1890479"/>
          </a:xfrm>
          <a:custGeom>
            <a:avLst/>
            <a:gdLst/>
            <a:ahLst/>
            <a:cxnLst/>
            <a:rect l="l" t="t" r="r" b="b"/>
            <a:pathLst>
              <a:path w="3847379" h="5654368">
                <a:moveTo>
                  <a:pt x="0" y="0"/>
                </a:moveTo>
                <a:lnTo>
                  <a:pt x="3847379" y="0"/>
                </a:lnTo>
                <a:lnTo>
                  <a:pt x="3847379" y="5654368"/>
                </a:lnTo>
                <a:lnTo>
                  <a:pt x="0" y="5654368"/>
                </a:lnTo>
                <a:lnTo>
                  <a:pt x="0" y="0"/>
                </a:lnTo>
                <a:close/>
              </a:path>
            </a:pathLst>
          </a:custGeom>
          <a:blipFill>
            <a:blip r:embed="rId5"/>
            <a:stretch>
              <a:fillRect/>
            </a:stretch>
          </a:blipFill>
        </p:spPr>
        <p:txBody>
          <a:bodyPr/>
          <a:lstStyle/>
          <a:p>
            <a:endParaRPr lang="en-US" sz="900" dirty="0"/>
          </a:p>
        </p:txBody>
      </p:sp>
      <p:pic>
        <p:nvPicPr>
          <p:cNvPr id="4" name="Picture 4"/>
          <p:cNvPicPr>
            <a:picLocks noChangeAspect="1"/>
          </p:cNvPicPr>
          <p:nvPr/>
        </p:nvPicPr>
        <p:blipFill>
          <a:blip r:embed="rId4"/>
          <a:srcRect/>
          <a:stretch>
            <a:fillRect/>
          </a:stretch>
        </p:blipFill>
        <p:spPr>
          <a:xfrm rot="-3697165" flipH="1">
            <a:off x="-370161" y="4380203"/>
            <a:ext cx="1769022" cy="1057843"/>
          </a:xfrm>
          <a:prstGeom prst="rect">
            <a:avLst/>
          </a:prstGeom>
        </p:spPr>
      </p:pic>
      <p:pic>
        <p:nvPicPr>
          <p:cNvPr id="5" name="Picture 5"/>
          <p:cNvPicPr>
            <a:picLocks noChangeAspect="1"/>
          </p:cNvPicPr>
          <p:nvPr/>
        </p:nvPicPr>
        <p:blipFill>
          <a:blip r:embed="rId6"/>
          <a:srcRect/>
          <a:stretch>
            <a:fillRect/>
          </a:stretch>
        </p:blipFill>
        <p:spPr>
          <a:xfrm rot="-5400000">
            <a:off x="2274951" y="-326218"/>
            <a:ext cx="4524054" cy="5893930"/>
          </a:xfrm>
          <a:prstGeom prst="rect">
            <a:avLst/>
          </a:prstGeom>
        </p:spPr>
      </p:pic>
      <p:sp>
        <p:nvSpPr>
          <p:cNvPr id="7" name="TextBox 7"/>
          <p:cNvSpPr txBox="1"/>
          <p:nvPr/>
        </p:nvSpPr>
        <p:spPr>
          <a:xfrm>
            <a:off x="2386075" y="2620747"/>
            <a:ext cx="4624325" cy="384721"/>
          </a:xfrm>
          <a:prstGeom prst="rect">
            <a:avLst/>
          </a:prstGeom>
        </p:spPr>
        <p:txBody>
          <a:bodyPr wrap="square" lIns="0" tIns="0" rIns="0" bIns="0" rtlCol="0" anchor="t">
            <a:spAutoFit/>
          </a:bodyPr>
          <a:lstStyle/>
          <a:p>
            <a:pPr algn="ctr">
              <a:lnSpc>
                <a:spcPts val="2975"/>
              </a:lnSpc>
              <a:spcBef>
                <a:spcPct val="0"/>
              </a:spcBef>
            </a:pPr>
            <a:r>
              <a:rPr lang="en-US" sz="2705" dirty="0">
                <a:solidFill>
                  <a:srgbClr val="36315E"/>
                </a:solidFill>
                <a:latin typeface="Segoe UI Black" panose="020B0A02040204020203" pitchFamily="34" charset="0"/>
                <a:ea typeface="Segoe UI Black" panose="020B0A02040204020203" pitchFamily="34" charset="0"/>
              </a:rPr>
              <a:t>Where are the pencils?</a:t>
            </a:r>
          </a:p>
        </p:txBody>
      </p:sp>
      <p:pic>
        <p:nvPicPr>
          <p:cNvPr id="11" name="0968142780">
            <a:extLst>
              <a:ext uri="{FF2B5EF4-FFF2-40B4-BE49-F238E27FC236}">
                <a16:creationId xmlns:a16="http://schemas.microsoft.com/office/drawing/2014/main" id="{F16B0AF3-70BC-C0E1-4815-E4D92AE87C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8768" y="1171497"/>
            <a:ext cx="2678938" cy="1381472"/>
          </a:xfrm>
          <a:prstGeom prst="rect">
            <a:avLst/>
          </a:prstGeom>
          <a:ln w="12700">
            <a:noFill/>
            <a:prstDash val="dash"/>
          </a:ln>
        </p:spPr>
      </p:pic>
      <p:sp>
        <p:nvSpPr>
          <p:cNvPr id="10" name="TextBox 10"/>
          <p:cNvSpPr txBox="1"/>
          <p:nvPr/>
        </p:nvSpPr>
        <p:spPr>
          <a:xfrm>
            <a:off x="2013761" y="3141024"/>
            <a:ext cx="4603665" cy="359073"/>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They’re beside the book.</a:t>
            </a:r>
          </a:p>
        </p:txBody>
      </p:sp>
      <p:sp>
        <p:nvSpPr>
          <p:cNvPr id="6" name="Rectangle: Rounded Corners 5">
            <a:extLst>
              <a:ext uri="{FF2B5EF4-FFF2-40B4-BE49-F238E27FC236}">
                <a16:creationId xmlns:a16="http://schemas.microsoft.com/office/drawing/2014/main" id="{119F294B-158C-5A4C-2CFC-C025E10977FA}"/>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1/8</a:t>
            </a:r>
          </a:p>
        </p:txBody>
      </p:sp>
      <p:sp>
        <p:nvSpPr>
          <p:cNvPr id="12" name="TextBox 7">
            <a:extLst>
              <a:ext uri="{FF2B5EF4-FFF2-40B4-BE49-F238E27FC236}">
                <a16:creationId xmlns:a16="http://schemas.microsoft.com/office/drawing/2014/main" id="{0752C395-EEBE-D8C8-8EF5-8B3B013438A4}"/>
              </a:ext>
            </a:extLst>
          </p:cNvPr>
          <p:cNvSpPr txBox="1"/>
          <p:nvPr/>
        </p:nvSpPr>
        <p:spPr>
          <a:xfrm>
            <a:off x="2636636" y="3141024"/>
            <a:ext cx="4330969"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_______________________</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ùi Liễu 0968142780">
            <a:extLst>
              <a:ext uri="{FF2B5EF4-FFF2-40B4-BE49-F238E27FC236}">
                <a16:creationId xmlns:a16="http://schemas.microsoft.com/office/drawing/2014/main" id="{DE9B591F-F8AA-47BB-A959-6892A3FC85BA}"/>
              </a:ext>
            </a:extLst>
          </p:cNvPr>
          <p:cNvSpPr/>
          <p:nvPr/>
        </p:nvSpPr>
        <p:spPr>
          <a:xfrm>
            <a:off x="1750994" y="3802554"/>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a16="http://schemas.microsoft.com/office/drawing/2014/main" id="{3F22620F-B035-4E8C-8A60-E2432C7617FB}"/>
              </a:ext>
            </a:extLst>
          </p:cNvPr>
          <p:cNvSpPr/>
          <p:nvPr/>
        </p:nvSpPr>
        <p:spPr>
          <a:xfrm>
            <a:off x="4433183"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4" name="Bùi Liễu 0968142780">
            <a:extLst>
              <a:ext uri="{FF2B5EF4-FFF2-40B4-BE49-F238E27FC236}">
                <a16:creationId xmlns:a16="http://schemas.microsoft.com/office/drawing/2014/main" id="{DAE722E5-6BDA-443C-BC89-444032BCAF83}"/>
              </a:ext>
            </a:extLst>
          </p:cNvPr>
          <p:cNvSpPr/>
          <p:nvPr/>
        </p:nvSpPr>
        <p:spPr>
          <a:xfrm>
            <a:off x="1277611" y="3617460"/>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5" name="Rounded Rectangle 27">
            <a:extLst>
              <a:ext uri="{FF2B5EF4-FFF2-40B4-BE49-F238E27FC236}">
                <a16:creationId xmlns:a16="http://schemas.microsoft.com/office/drawing/2014/main" id="{B4DE5EC4-C326-DBB6-8CFB-C2A5ADB4C740}"/>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7/8</a:t>
            </a:r>
          </a:p>
        </p:txBody>
      </p:sp>
      <p:pic>
        <p:nvPicPr>
          <p:cNvPr id="8" name="Bùi Liễu">
            <a:extLst>
              <a:ext uri="{FF2B5EF4-FFF2-40B4-BE49-F238E27FC236}">
                <a16:creationId xmlns:a16="http://schemas.microsoft.com/office/drawing/2014/main" id="{A62A0FC1-173E-5D0F-52C3-B41D177D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5500" y="1797000"/>
            <a:ext cx="2503223" cy="1493748"/>
          </a:xfrm>
          <a:prstGeom prst="roundRect">
            <a:avLst/>
          </a:prstGeom>
          <a:ln w="28575">
            <a:noFill/>
            <a:prstDash val="dash"/>
          </a:ln>
        </p:spPr>
      </p:pic>
      <p:pic>
        <p:nvPicPr>
          <p:cNvPr id="9" name="Bùi Liễu">
            <a:extLst>
              <a:ext uri="{FF2B5EF4-FFF2-40B4-BE49-F238E27FC236}">
                <a16:creationId xmlns:a16="http://schemas.microsoft.com/office/drawing/2014/main" id="{D42CDF68-8363-24AD-E8D2-125E06F10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0124" y="1797000"/>
            <a:ext cx="2496676" cy="1503447"/>
          </a:xfrm>
          <a:prstGeom prst="roundRect">
            <a:avLst/>
          </a:prstGeom>
          <a:ln w="28575">
            <a:noFill/>
            <a:prstDash val="dash"/>
          </a:ln>
        </p:spPr>
      </p:pic>
      <p:pic>
        <p:nvPicPr>
          <p:cNvPr id="10" name="Bùi Liễu">
            <a:extLst>
              <a:ext uri="{FF2B5EF4-FFF2-40B4-BE49-F238E27FC236}">
                <a16:creationId xmlns:a16="http://schemas.microsoft.com/office/drawing/2014/main" id="{8AEDD4B3-B311-810E-AC2E-0C0DE203E4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795" y="1796999"/>
            <a:ext cx="2385546" cy="1503447"/>
          </a:xfrm>
          <a:prstGeom prst="roundRect">
            <a:avLst/>
          </a:prstGeom>
          <a:ln w="28575">
            <a:noFill/>
            <a:prstDash val="dash"/>
          </a:ln>
        </p:spPr>
      </p:pic>
      <p:pic>
        <p:nvPicPr>
          <p:cNvPr id="16" name="Picture 15">
            <a:extLst>
              <a:ext uri="{FF2B5EF4-FFF2-40B4-BE49-F238E27FC236}">
                <a16:creationId xmlns:a16="http://schemas.microsoft.com/office/drawing/2014/main" id="{4FCDE452-64E1-DDB9-2041-A862EB9E5C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7" name="Bùi Liễu 0968142780">
            <a:hlinkClick r:id="" action="ppaction://media"/>
            <a:extLst>
              <a:ext uri="{FF2B5EF4-FFF2-40B4-BE49-F238E27FC236}">
                <a16:creationId xmlns:a16="http://schemas.microsoft.com/office/drawing/2014/main" id="{02DF82D7-4833-BF05-EBFB-ABD35B996AA1}"/>
              </a:ext>
            </a:extLst>
          </p:cNvPr>
          <p:cNvPicPr>
            <a:picLocks noChangeAspect="1"/>
          </p:cNvPicPr>
          <p:nvPr>
            <a:audioFile r:link="rId1"/>
            <p:extLst>
              <p:ext uri="{DAA4B4D4-6D71-4841-9C94-3DE7FCFB9230}">
                <p14:media xmlns:p14="http://schemas.microsoft.com/office/powerpoint/2010/main" r:embed="rId2">
                  <p14:trim st="58950.2272" end="10283.4047"/>
                </p14:media>
              </p:ext>
            </p:ext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67200" y="921082"/>
            <a:ext cx="607393" cy="486918"/>
          </a:xfrm>
          <a:prstGeom prst="rect">
            <a:avLst/>
          </a:prstGeom>
        </p:spPr>
      </p:pic>
      <p:sp>
        <p:nvSpPr>
          <p:cNvPr id="20"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225784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17"/>
                </p:tgtEl>
              </p:cMediaNode>
            </p:audio>
          </p:childTnLst>
        </p:cTn>
      </p:par>
    </p:tnLst>
    <p:bldLst>
      <p:bldP spid="18" grpId="0" animBg="1"/>
      <p:bldP spid="19"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a16="http://schemas.microsoft.com/office/drawing/2014/main" id="{DE9B591F-F8AA-47BB-A959-6892A3FC85BA}"/>
              </a:ext>
            </a:extLst>
          </p:cNvPr>
          <p:cNvSpPr/>
          <p:nvPr/>
        </p:nvSpPr>
        <p:spPr>
          <a:xfrm>
            <a:off x="1839080"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a16="http://schemas.microsoft.com/office/drawing/2014/main" id="{3F22620F-B035-4E8C-8A60-E2432C7617FB}"/>
              </a:ext>
            </a:extLst>
          </p:cNvPr>
          <p:cNvSpPr/>
          <p:nvPr/>
        </p:nvSpPr>
        <p:spPr>
          <a:xfrm>
            <a:off x="4531256" y="3802558"/>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111" y="4331563"/>
            <a:ext cx="394808" cy="377643"/>
          </a:xfrm>
          <a:prstGeom prst="rect">
            <a:avLst/>
          </a:prstGeom>
        </p:spPr>
      </p:pic>
      <p:sp>
        <p:nvSpPr>
          <p:cNvPr id="23" name="Bùi Liễu 0968142780">
            <a:extLst>
              <a:ext uri="{FF2B5EF4-FFF2-40B4-BE49-F238E27FC236}">
                <a16:creationId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3" name="Rounded Rectangle 27">
            <a:extLst>
              <a:ext uri="{FF2B5EF4-FFF2-40B4-BE49-F238E27FC236}">
                <a16:creationId xmlns:a16="http://schemas.microsoft.com/office/drawing/2014/main" id="{DE6E40A5-D445-26EF-343C-4C20AD871F10}"/>
              </a:ext>
            </a:extLst>
          </p:cNvPr>
          <p:cNvSpPr/>
          <p:nvPr/>
        </p:nvSpPr>
        <p:spPr>
          <a:xfrm>
            <a:off x="365051" y="734406"/>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8/8</a:t>
            </a:r>
          </a:p>
        </p:txBody>
      </p:sp>
      <p:pic>
        <p:nvPicPr>
          <p:cNvPr id="7" name="Bùi Liễu">
            <a:extLst>
              <a:ext uri="{FF2B5EF4-FFF2-40B4-BE49-F238E27FC236}">
                <a16:creationId xmlns:a16="http://schemas.microsoft.com/office/drawing/2014/main" id="{7E79C1AA-6971-BD07-1D18-DAEF21B3CA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9" y="1893016"/>
            <a:ext cx="2437015" cy="1454241"/>
          </a:xfrm>
          <a:prstGeom prst="roundRect">
            <a:avLst/>
          </a:prstGeom>
          <a:ln w="28575">
            <a:noFill/>
            <a:prstDash val="dash"/>
          </a:ln>
        </p:spPr>
      </p:pic>
      <p:pic>
        <p:nvPicPr>
          <p:cNvPr id="8" name="Bùi Liễu">
            <a:extLst>
              <a:ext uri="{FF2B5EF4-FFF2-40B4-BE49-F238E27FC236}">
                <a16:creationId xmlns:a16="http://schemas.microsoft.com/office/drawing/2014/main" id="{EF5BC663-1F7E-D702-27A4-18D377AF9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5717" y="1883766"/>
            <a:ext cx="2437017" cy="1470156"/>
          </a:xfrm>
          <a:prstGeom prst="roundRect">
            <a:avLst/>
          </a:prstGeom>
          <a:ln w="28575">
            <a:noFill/>
            <a:prstDash val="dash"/>
          </a:ln>
        </p:spPr>
      </p:pic>
      <p:pic>
        <p:nvPicPr>
          <p:cNvPr id="15" name="Bùi Liễu">
            <a:extLst>
              <a:ext uri="{FF2B5EF4-FFF2-40B4-BE49-F238E27FC236}">
                <a16:creationId xmlns:a16="http://schemas.microsoft.com/office/drawing/2014/main" id="{05C0936F-A751-5D8F-D3BF-EEA6D269D8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7230" y="1828131"/>
            <a:ext cx="2550544" cy="1487237"/>
          </a:xfrm>
          <a:prstGeom prst="roundRect">
            <a:avLst/>
          </a:prstGeom>
          <a:ln w="28575">
            <a:noFill/>
            <a:prstDash val="dash"/>
          </a:ln>
        </p:spPr>
      </p:pic>
      <p:pic>
        <p:nvPicPr>
          <p:cNvPr id="16" name="Picture 15">
            <a:extLst>
              <a:ext uri="{FF2B5EF4-FFF2-40B4-BE49-F238E27FC236}">
                <a16:creationId xmlns:a16="http://schemas.microsoft.com/office/drawing/2014/main" id="{C20E5C51-8086-9C50-DCBC-D770A1A96E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pic>
        <p:nvPicPr>
          <p:cNvPr id="19" name="Bùi Liễu 0968142780">
            <a:hlinkClick r:id="" action="ppaction://media"/>
            <a:extLst>
              <a:ext uri="{FF2B5EF4-FFF2-40B4-BE49-F238E27FC236}">
                <a16:creationId xmlns:a16="http://schemas.microsoft.com/office/drawing/2014/main" id="{02DF82D7-4833-BF05-EBFB-ABD35B996AA1}"/>
              </a:ext>
            </a:extLst>
          </p:cNvPr>
          <p:cNvPicPr>
            <a:picLocks noChangeAspect="1"/>
          </p:cNvPicPr>
          <p:nvPr>
            <a:audioFile r:link="rId1"/>
            <p:extLst>
              <p:ext uri="{DAA4B4D4-6D71-4841-9C94-3DE7FCFB9230}">
                <p14:media xmlns:p14="http://schemas.microsoft.com/office/powerpoint/2010/main" r:embed="rId2">
                  <p14:trim st="51058.3104" end="18175.3215"/>
                </p14:media>
              </p:ext>
            </p:extLst>
          </p:nvPr>
        </p:nvPicPr>
        <p:blipFill>
          <a:blip r:embed="rId12">
            <a:clrChange>
              <a:clrFrom>
                <a:srgbClr val="FFFFFD"/>
              </a:clrFrom>
              <a:clrTo>
                <a:srgbClr val="FFFFFD">
                  <a:alpha val="0"/>
                </a:srgbClr>
              </a:clrTo>
            </a:clrChange>
            <a:extLst>
              <a:ext uri="{28A0092B-C50C-407E-A947-70E740481C1C}">
                <a14:useLocalDpi xmlns:a14="http://schemas.microsoft.com/office/drawing/2010/main" val="0"/>
              </a:ext>
            </a:extLst>
          </a:blip>
          <a:srcRect/>
          <a:stretch/>
        </p:blipFill>
        <p:spPr>
          <a:xfrm>
            <a:off x="4433273" y="734212"/>
            <a:ext cx="591679" cy="474320"/>
          </a:xfrm>
          <a:prstGeom prst="rect">
            <a:avLst/>
          </a:prstGeom>
        </p:spPr>
      </p:pic>
      <p:sp>
        <p:nvSpPr>
          <p:cNvPr id="22"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Tree>
    <p:extLst>
      <p:ext uri="{BB962C8B-B14F-4D97-AF65-F5344CB8AC3E}">
        <p14:creationId xmlns:p14="http://schemas.microsoft.com/office/powerpoint/2010/main" val="3920969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ùi Liễu 0968142780"/>
          <p:cNvPicPr>
            <a:picLocks noChangeAspect="1"/>
          </p:cNvPicPr>
          <p:nvPr/>
        </p:nvPicPr>
        <p:blipFill rotWithShape="1">
          <a:blip r:embed="rId3" cstate="print">
            <a:extLst>
              <a:ext uri="{28A0092B-C50C-407E-A947-70E740481C1C}">
                <a14:useLocalDpi xmlns:a14="http://schemas.microsoft.com/office/drawing/2010/main" val="0"/>
              </a:ext>
            </a:extLst>
          </a:blip>
          <a:srcRect t="10380" b="12600"/>
          <a:stretch/>
        </p:blipFill>
        <p:spPr>
          <a:xfrm>
            <a:off x="2362200" y="1032734"/>
            <a:ext cx="4748892" cy="3281082"/>
          </a:xfrm>
          <a:prstGeom prst="rect">
            <a:avLst/>
          </a:prstGeom>
        </p:spPr>
      </p:pic>
      <p:sp>
        <p:nvSpPr>
          <p:cNvPr id="3" name="Bùi Liễu 0968142780"/>
          <p:cNvSpPr txBox="1"/>
          <p:nvPr/>
        </p:nvSpPr>
        <p:spPr>
          <a:xfrm>
            <a:off x="3198607" y="1962149"/>
            <a:ext cx="3228866" cy="1915909"/>
          </a:xfrm>
          <a:prstGeom prst="rect">
            <a:avLst/>
          </a:prstGeom>
          <a:noFill/>
        </p:spPr>
        <p:txBody>
          <a:bodyPr wrap="square" lIns="68580" tIns="34290" rIns="68580" bIns="34290" rtlCol="0">
            <a:spAutoFit/>
          </a:bodyPr>
          <a:lstStyle/>
          <a:p>
            <a:pPr algn="ctr"/>
            <a:r>
              <a:rPr lang="en-US" sz="6000" b="1" dirty="0">
                <a:ln w="9525">
                  <a:solidFill>
                    <a:schemeClr val="bg1"/>
                  </a:solidFill>
                  <a:prstDash val="solid"/>
                </a:ln>
                <a:solidFill>
                  <a:srgbClr val="23A8DD"/>
                </a:solidFill>
                <a:effectLst>
                  <a:outerShdw blurRad="12700" dist="38100" dir="2700000" algn="tl" rotWithShape="0">
                    <a:schemeClr val="accent5">
                      <a:lumMod val="60000"/>
                      <a:lumOff val="40000"/>
                    </a:schemeClr>
                  </a:outerShdw>
                </a:effectLst>
                <a:latin typeface="Berlin Sans FB Demi" panose="020E0802020502020306" pitchFamily="34" charset="0"/>
              </a:rPr>
              <a:t>WELL DONE! </a:t>
            </a:r>
          </a:p>
        </p:txBody>
      </p:sp>
    </p:spTree>
    <p:extLst>
      <p:ext uri="{BB962C8B-B14F-4D97-AF65-F5344CB8AC3E}">
        <p14:creationId xmlns:p14="http://schemas.microsoft.com/office/powerpoint/2010/main" val="1959191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Bùi Liễu 0968142780">
            <a:extLst>
              <a:ext uri="{FF2B5EF4-FFF2-40B4-BE49-F238E27FC236}">
                <a16:creationId xmlns:a16="http://schemas.microsoft.com/office/drawing/2014/main" id="{0F204707-21DA-AB5B-A944-F25201AE4CAC}"/>
              </a:ext>
            </a:extLst>
          </p:cNvPr>
          <p:cNvSpPr txBox="1">
            <a:spLocks/>
          </p:cNvSpPr>
          <p:nvPr/>
        </p:nvSpPr>
        <p:spPr>
          <a:xfrm>
            <a:off x="268103" y="3767445"/>
            <a:ext cx="1991939"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pencils / beside / book</a:t>
            </a:r>
          </a:p>
        </p:txBody>
      </p:sp>
      <p:sp>
        <p:nvSpPr>
          <p:cNvPr id="40" name="Bùi Liễu 0968142780">
            <a:extLst>
              <a:ext uri="{FF2B5EF4-FFF2-40B4-BE49-F238E27FC236}">
                <a16:creationId xmlns:a16="http://schemas.microsoft.com/office/drawing/2014/main" id="{811CF075-274B-AE72-3541-02CF2F6CF853}"/>
              </a:ext>
            </a:extLst>
          </p:cNvPr>
          <p:cNvSpPr txBox="1">
            <a:spLocks/>
          </p:cNvSpPr>
          <p:nvPr/>
        </p:nvSpPr>
        <p:spPr>
          <a:xfrm>
            <a:off x="4492025" y="4143571"/>
            <a:ext cx="2390689"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pictures / above / window</a:t>
            </a:r>
          </a:p>
        </p:txBody>
      </p:sp>
      <p:sp>
        <p:nvSpPr>
          <p:cNvPr id="41" name="Bùi Liễu 0968142780">
            <a:extLst>
              <a:ext uri="{FF2B5EF4-FFF2-40B4-BE49-F238E27FC236}">
                <a16:creationId xmlns:a16="http://schemas.microsoft.com/office/drawing/2014/main" id="{39055E7F-A573-665B-E2F2-7463B823B591}"/>
              </a:ext>
            </a:extLst>
          </p:cNvPr>
          <p:cNvSpPr txBox="1">
            <a:spLocks/>
          </p:cNvSpPr>
          <p:nvPr/>
        </p:nvSpPr>
        <p:spPr>
          <a:xfrm>
            <a:off x="2247680" y="4113468"/>
            <a:ext cx="2390690"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erasers / under / desk</a:t>
            </a:r>
          </a:p>
        </p:txBody>
      </p:sp>
      <p:sp>
        <p:nvSpPr>
          <p:cNvPr id="42" name="Bùi Liễu 0968142780">
            <a:extLst>
              <a:ext uri="{FF2B5EF4-FFF2-40B4-BE49-F238E27FC236}">
                <a16:creationId xmlns:a16="http://schemas.microsoft.com/office/drawing/2014/main" id="{E51EFCB4-9D13-97A6-1488-6E8CFC5D2972}"/>
              </a:ext>
            </a:extLst>
          </p:cNvPr>
          <p:cNvSpPr txBox="1">
            <a:spLocks/>
          </p:cNvSpPr>
          <p:nvPr/>
        </p:nvSpPr>
        <p:spPr>
          <a:xfrm>
            <a:off x="6731213" y="3793080"/>
            <a:ext cx="2155889"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pens / in front of / clock</a:t>
            </a:r>
          </a:p>
        </p:txBody>
      </p:sp>
      <p:sp>
        <p:nvSpPr>
          <p:cNvPr id="43" name="Bùi Liễu 0968142780">
            <a:extLst>
              <a:ext uri="{FF2B5EF4-FFF2-40B4-BE49-F238E27FC236}">
                <a16:creationId xmlns:a16="http://schemas.microsoft.com/office/drawing/2014/main" id="{8893A595-5B53-75E2-696F-FA7249FAC9B5}"/>
              </a:ext>
            </a:extLst>
          </p:cNvPr>
          <p:cNvSpPr txBox="1"/>
          <p:nvPr/>
        </p:nvSpPr>
        <p:spPr>
          <a:xfrm>
            <a:off x="2504065" y="966506"/>
            <a:ext cx="4223924" cy="476726"/>
          </a:xfrm>
          <a:prstGeom prst="wedgeRoundRectCallout">
            <a:avLst>
              <a:gd name="adj1" fmla="val -58090"/>
              <a:gd name="adj2" fmla="val -14417"/>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800" dirty="0">
                <a:ln>
                  <a:noFill/>
                </a:ln>
                <a:solidFill>
                  <a:schemeClr val="tx1"/>
                </a:solidFill>
                <a:effectLst/>
                <a:latin typeface="Arial" pitchFamily="34" charset="0"/>
                <a:cs typeface="Arial" pitchFamily="34" charset="0"/>
              </a:rPr>
              <a:t>Where are the _____ </a:t>
            </a:r>
            <a:r>
              <a:rPr lang="vi-VN" sz="2800" dirty="0">
                <a:ln>
                  <a:noFill/>
                </a:ln>
                <a:solidFill>
                  <a:schemeClr val="tx1"/>
                </a:solidFill>
                <a:effectLst/>
                <a:latin typeface="Arial" pitchFamily="34" charset="0"/>
                <a:cs typeface="Arial" pitchFamily="34" charset="0"/>
              </a:rPr>
              <a:t>?</a:t>
            </a:r>
            <a:endParaRPr lang="en-US" sz="2800" dirty="0">
              <a:ln>
                <a:noFill/>
              </a:ln>
              <a:solidFill>
                <a:schemeClr val="tx1"/>
              </a:solidFill>
              <a:effectLst/>
              <a:latin typeface="Arial" pitchFamily="34" charset="0"/>
              <a:cs typeface="Arial" pitchFamily="34" charset="0"/>
            </a:endParaRPr>
          </a:p>
        </p:txBody>
      </p:sp>
      <p:cxnSp>
        <p:nvCxnSpPr>
          <p:cNvPr id="56" name="Bùi Liễu 0968142780">
            <a:extLst>
              <a:ext uri="{FF2B5EF4-FFF2-40B4-BE49-F238E27FC236}">
                <a16:creationId xmlns:a16="http://schemas.microsoft.com/office/drawing/2014/main" id="{7AF77855-99DA-69DC-80C7-DE4BAC7D3AC8}"/>
              </a:ext>
            </a:extLst>
          </p:cNvPr>
          <p:cNvCxnSpPr>
            <a:cxnSpLocks/>
            <a:stCxn id="75" idx="2"/>
          </p:cNvCxnSpPr>
          <p:nvPr/>
        </p:nvCxnSpPr>
        <p:spPr>
          <a:xfrm flipH="1">
            <a:off x="1524000" y="2002212"/>
            <a:ext cx="2907602" cy="418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Bùi Liễu 0968142780">
            <a:extLst>
              <a:ext uri="{FF2B5EF4-FFF2-40B4-BE49-F238E27FC236}">
                <a16:creationId xmlns:a16="http://schemas.microsoft.com/office/drawing/2014/main" id="{0063D836-04AC-9CEF-A611-F5C4BB14604A}"/>
              </a:ext>
            </a:extLst>
          </p:cNvPr>
          <p:cNvCxnSpPr>
            <a:cxnSpLocks/>
            <a:stCxn id="75" idx="2"/>
          </p:cNvCxnSpPr>
          <p:nvPr/>
        </p:nvCxnSpPr>
        <p:spPr>
          <a:xfrm flipH="1">
            <a:off x="3686694" y="2002212"/>
            <a:ext cx="744908" cy="713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Bùi Liễu 0968142780">
            <a:extLst>
              <a:ext uri="{FF2B5EF4-FFF2-40B4-BE49-F238E27FC236}">
                <a16:creationId xmlns:a16="http://schemas.microsoft.com/office/drawing/2014/main" id="{B5410517-F1C9-351F-5026-09619C527D12}"/>
              </a:ext>
            </a:extLst>
          </p:cNvPr>
          <p:cNvCxnSpPr>
            <a:cxnSpLocks/>
            <a:stCxn id="75" idx="2"/>
          </p:cNvCxnSpPr>
          <p:nvPr/>
        </p:nvCxnSpPr>
        <p:spPr>
          <a:xfrm>
            <a:off x="4431602" y="2002212"/>
            <a:ext cx="818468" cy="713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Bùi Liễu 0968142780">
            <a:extLst>
              <a:ext uri="{FF2B5EF4-FFF2-40B4-BE49-F238E27FC236}">
                <a16:creationId xmlns:a16="http://schemas.microsoft.com/office/drawing/2014/main" id="{36372F84-E79B-F224-88A9-F9A4270CCDE7}"/>
              </a:ext>
            </a:extLst>
          </p:cNvPr>
          <p:cNvCxnSpPr>
            <a:cxnSpLocks/>
          </p:cNvCxnSpPr>
          <p:nvPr/>
        </p:nvCxnSpPr>
        <p:spPr>
          <a:xfrm>
            <a:off x="4492025" y="2031233"/>
            <a:ext cx="3051775" cy="447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Bùi Liễu 0968142780"/>
          <p:cNvPicPr>
            <a:picLocks noChangeAspect="1"/>
          </p:cNvPicPr>
          <p:nvPr/>
        </p:nvPicPr>
        <p:blipFill>
          <a:blip r:embed="rId4" cstate="print">
            <a:extLst>
              <a:ext uri="{28A0092B-C50C-407E-A947-70E740481C1C}">
                <a14:useLocalDpi xmlns:a14="http://schemas.microsoft.com/office/drawing/2010/main" val="0"/>
              </a:ext>
            </a:extLst>
          </a:blip>
          <a:srcRect t="2707" b="2707"/>
          <a:stretch/>
        </p:blipFill>
        <p:spPr>
          <a:xfrm>
            <a:off x="321021" y="2571750"/>
            <a:ext cx="1991939" cy="1266203"/>
          </a:xfrm>
          <a:prstGeom prst="roundRect">
            <a:avLst/>
          </a:prstGeom>
          <a:ln w="12700">
            <a:noFill/>
            <a:prstDash val="sysDash"/>
          </a:ln>
        </p:spPr>
      </p:pic>
      <p:pic>
        <p:nvPicPr>
          <p:cNvPr id="69" name="Bùi Liễu 0968142780"/>
          <p:cNvPicPr>
            <a:picLocks noChangeAspect="1"/>
          </p:cNvPicPr>
          <p:nvPr/>
        </p:nvPicPr>
        <p:blipFill>
          <a:blip r:embed="rId5" cstate="print">
            <a:extLst>
              <a:ext uri="{28A0092B-C50C-407E-A947-70E740481C1C}">
                <a14:useLocalDpi xmlns:a14="http://schemas.microsoft.com/office/drawing/2010/main" val="0"/>
              </a:ext>
            </a:extLst>
          </a:blip>
          <a:srcRect t="2420" b="2420"/>
          <a:stretch/>
        </p:blipFill>
        <p:spPr>
          <a:xfrm>
            <a:off x="2492208" y="2855883"/>
            <a:ext cx="1991940" cy="1266203"/>
          </a:xfrm>
          <a:prstGeom prst="roundRect">
            <a:avLst/>
          </a:prstGeom>
          <a:ln w="12700">
            <a:noFill/>
            <a:prstDash val="sysDash"/>
          </a:ln>
        </p:spPr>
      </p:pic>
      <p:sp>
        <p:nvSpPr>
          <p:cNvPr id="75" name="Bùi Liễu 0968142780">
            <a:extLst>
              <a:ext uri="{FF2B5EF4-FFF2-40B4-BE49-F238E27FC236}">
                <a16:creationId xmlns:a16="http://schemas.microsoft.com/office/drawing/2014/main" id="{8893A595-5B53-75E2-696F-FA7249FAC9B5}"/>
              </a:ext>
            </a:extLst>
          </p:cNvPr>
          <p:cNvSpPr txBox="1"/>
          <p:nvPr/>
        </p:nvSpPr>
        <p:spPr>
          <a:xfrm>
            <a:off x="2933328" y="1525486"/>
            <a:ext cx="2996547" cy="476726"/>
          </a:xfrm>
          <a:prstGeom prst="wedgeRoundRectCallout">
            <a:avLst>
              <a:gd name="adj1" fmla="val 62128"/>
              <a:gd name="adj2" fmla="val -12275"/>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800" dirty="0">
                <a:ln>
                  <a:noFill/>
                </a:ln>
                <a:solidFill>
                  <a:schemeClr val="tx1"/>
                </a:solidFill>
                <a:effectLst/>
                <a:latin typeface="Arial" pitchFamily="34" charset="0"/>
                <a:cs typeface="Arial" pitchFamily="34" charset="0"/>
              </a:rPr>
              <a:t>They’re </a:t>
            </a:r>
            <a:r>
              <a:rPr lang="vi-VN" sz="2800" dirty="0">
                <a:ln>
                  <a:noFill/>
                </a:ln>
                <a:solidFill>
                  <a:schemeClr val="tx1"/>
                </a:solidFill>
                <a:effectLst/>
                <a:latin typeface="Arial" pitchFamily="34" charset="0"/>
                <a:cs typeface="Arial" pitchFamily="34" charset="0"/>
              </a:rPr>
              <a:t>_____.</a:t>
            </a:r>
          </a:p>
        </p:txBody>
      </p:sp>
      <p:pic>
        <p:nvPicPr>
          <p:cNvPr id="23" name="Bùi Liễu 0968142780">
            <a:extLst>
              <a:ext uri="{FF2B5EF4-FFF2-40B4-BE49-F238E27FC236}">
                <a16:creationId xmlns:a16="http://schemas.microsoft.com/office/drawing/2014/main" id="{2459C077-93E2-4DB6-82B3-9E7315C478C0}"/>
              </a:ext>
            </a:extLst>
          </p:cNvPr>
          <p:cNvPicPr>
            <a:picLocks noChangeAspect="1"/>
          </p:cNvPicPr>
          <p:nvPr/>
        </p:nvPicPr>
        <p:blipFill>
          <a:blip r:embed="rId6" cstate="print">
            <a:extLst>
              <a:ext uri="{28A0092B-C50C-407E-A947-70E740481C1C}">
                <a14:useLocalDpi xmlns:a14="http://schemas.microsoft.com/office/drawing/2010/main" val="0"/>
              </a:ext>
            </a:extLst>
          </a:blip>
          <a:srcRect t="2109" b="2109"/>
          <a:stretch/>
        </p:blipFill>
        <p:spPr>
          <a:xfrm>
            <a:off x="4640595" y="2866596"/>
            <a:ext cx="1991939" cy="1266203"/>
          </a:xfrm>
          <a:prstGeom prst="roundRect">
            <a:avLst/>
          </a:prstGeom>
          <a:ln w="12700">
            <a:noFill/>
            <a:prstDash val="sysDash"/>
          </a:ln>
        </p:spPr>
      </p:pic>
      <p:pic>
        <p:nvPicPr>
          <p:cNvPr id="24" name="Bùi Liễu 0968142780">
            <a:extLst>
              <a:ext uri="{FF2B5EF4-FFF2-40B4-BE49-F238E27FC236}">
                <a16:creationId xmlns:a16="http://schemas.microsoft.com/office/drawing/2014/main" id="{91121691-371C-4218-8F44-01C5754AC047}"/>
              </a:ext>
            </a:extLst>
          </p:cNvPr>
          <p:cNvPicPr>
            <a:picLocks noChangeAspect="1"/>
          </p:cNvPicPr>
          <p:nvPr/>
        </p:nvPicPr>
        <p:blipFill>
          <a:blip r:embed="rId7" cstate="print">
            <a:extLst>
              <a:ext uri="{28A0092B-C50C-407E-A947-70E740481C1C}">
                <a14:useLocalDpi xmlns:a14="http://schemas.microsoft.com/office/drawing/2010/main" val="0"/>
              </a:ext>
            </a:extLst>
          </a:blip>
          <a:srcRect t="2849" b="2849"/>
          <a:stretch/>
        </p:blipFill>
        <p:spPr>
          <a:xfrm>
            <a:off x="6819026" y="2581592"/>
            <a:ext cx="1991939" cy="1266203"/>
          </a:xfrm>
          <a:prstGeom prst="roundRect">
            <a:avLst/>
          </a:prstGeom>
          <a:ln w="12700">
            <a:noFill/>
            <a:prstDash val="sysDash"/>
          </a:ln>
        </p:spPr>
      </p:pic>
      <p:pic>
        <p:nvPicPr>
          <p:cNvPr id="17" name="Bùi Liễu 0968142780">
            <a:extLst>
              <a:ext uri="{FF2B5EF4-FFF2-40B4-BE49-F238E27FC236}">
                <a16:creationId xmlns:a16="http://schemas.microsoft.com/office/drawing/2014/main" id="{4986CBA9-EC93-4037-BECE-51F6036783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1612702" y="928278"/>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36765980-66C4-439F-92F4-A908539EA96B}"/>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6366379" y="1539483"/>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6" name="Bùi Liễu 0968142780">
            <a:extLst>
              <a:ext uri="{FF2B5EF4-FFF2-40B4-BE49-F238E27FC236}">
                <a16:creationId xmlns:a16="http://schemas.microsoft.com/office/drawing/2014/main" id="{0F204707-21DA-AB5B-A944-F25201AE4CAC}"/>
              </a:ext>
            </a:extLst>
          </p:cNvPr>
          <p:cNvSpPr txBox="1">
            <a:spLocks/>
          </p:cNvSpPr>
          <p:nvPr/>
        </p:nvSpPr>
        <p:spPr>
          <a:xfrm>
            <a:off x="584729" y="238684"/>
            <a:ext cx="3022737"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400" b="1" dirty="0">
                <a:solidFill>
                  <a:schemeClr val="tx1"/>
                </a:solidFill>
                <a:latin typeface="Arial" pitchFamily="34" charset="0"/>
                <a:cs typeface="Arial" pitchFamily="34" charset="0"/>
              </a:rPr>
              <a:t>Unit 8</a:t>
            </a:r>
            <a:r>
              <a:rPr lang="vi-VN" sz="2400" b="1"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l</a:t>
            </a:r>
            <a:r>
              <a:rPr lang="vi-VN" sz="2400" b="1" dirty="0">
                <a:solidFill>
                  <a:schemeClr val="tx1"/>
                </a:solidFill>
                <a:latin typeface="Arial" pitchFamily="34" charset="0"/>
                <a:cs typeface="Arial" pitchFamily="34" charset="0"/>
              </a:rPr>
              <a:t>esson 1</a:t>
            </a:r>
            <a:endParaRPr lang="en-US" sz="2400" b="1" dirty="0">
              <a:solidFill>
                <a:schemeClr val="tx1"/>
              </a:solidFill>
              <a:latin typeface="Arial" pitchFamily="34" charset="0"/>
              <a:cs typeface="Arial" pitchFamily="34" charset="0"/>
            </a:endParaRPr>
          </a:p>
        </p:txBody>
      </p:sp>
      <p:sp>
        <p:nvSpPr>
          <p:cNvPr id="3" name="Bùi Liễu 0968142780">
            <a:extLst>
              <a:ext uri="{FF2B5EF4-FFF2-40B4-BE49-F238E27FC236}">
                <a16:creationId xmlns:a16="http://schemas.microsoft.com/office/drawing/2014/main" id="{8964C3AD-6956-34DD-27D5-27044D6E9A58}"/>
              </a:ext>
            </a:extLst>
          </p:cNvPr>
          <p:cNvSpPr/>
          <p:nvPr/>
        </p:nvSpPr>
        <p:spPr>
          <a:xfrm>
            <a:off x="6819026" y="1476981"/>
            <a:ext cx="2242269"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they’re = they are</a:t>
            </a:r>
          </a:p>
        </p:txBody>
      </p:sp>
    </p:spTree>
    <p:extLst>
      <p:ext uri="{BB962C8B-B14F-4D97-AF65-F5344CB8AC3E}">
        <p14:creationId xmlns:p14="http://schemas.microsoft.com/office/powerpoint/2010/main" val="758436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25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125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25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0"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25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250"/>
                                        <p:tgtEl>
                                          <p:spTgt spid="41"/>
                                        </p:tgtEl>
                                      </p:cBhvr>
                                    </p:animEffect>
                                    <p:anim calcmode="lin" valueType="num">
                                      <p:cBhvr>
                                        <p:cTn id="31" dur="1250" fill="hold"/>
                                        <p:tgtEl>
                                          <p:spTgt spid="41"/>
                                        </p:tgtEl>
                                        <p:attrNameLst>
                                          <p:attrName>ppt_x</p:attrName>
                                        </p:attrNameLst>
                                      </p:cBhvr>
                                      <p:tavLst>
                                        <p:tav tm="0">
                                          <p:val>
                                            <p:strVal val="#ppt_x"/>
                                          </p:val>
                                        </p:tav>
                                        <p:tav tm="100000">
                                          <p:val>
                                            <p:strVal val="#ppt_x"/>
                                          </p:val>
                                        </p:tav>
                                      </p:tavLst>
                                    </p:anim>
                                    <p:anim calcmode="lin" valueType="num">
                                      <p:cBhvr>
                                        <p:cTn id="32"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250"/>
                                        <p:tgtEl>
                                          <p:spTgt spid="58"/>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2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250"/>
                                        <p:tgtEl>
                                          <p:spTgt spid="40"/>
                                        </p:tgtEl>
                                      </p:cBhvr>
                                    </p:animEffect>
                                    <p:anim calcmode="lin" valueType="num">
                                      <p:cBhvr>
                                        <p:cTn id="46" dur="1250" fill="hold"/>
                                        <p:tgtEl>
                                          <p:spTgt spid="40"/>
                                        </p:tgtEl>
                                        <p:attrNameLst>
                                          <p:attrName>ppt_x</p:attrName>
                                        </p:attrNameLst>
                                      </p:cBhvr>
                                      <p:tavLst>
                                        <p:tav tm="0">
                                          <p:val>
                                            <p:strVal val="#ppt_x"/>
                                          </p:val>
                                        </p:tav>
                                        <p:tav tm="100000">
                                          <p:val>
                                            <p:strVal val="#ppt_x"/>
                                          </p:val>
                                        </p:tav>
                                      </p:tavLst>
                                    </p:anim>
                                    <p:anim calcmode="lin" valueType="num">
                                      <p:cBhvr>
                                        <p:cTn id="47"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250"/>
                                        <p:tgtEl>
                                          <p:spTgt spid="59"/>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25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250"/>
                                        <p:tgtEl>
                                          <p:spTgt spid="42"/>
                                        </p:tgtEl>
                                      </p:cBhvr>
                                    </p:animEffect>
                                    <p:anim calcmode="lin" valueType="num">
                                      <p:cBhvr>
                                        <p:cTn id="61" dur="1250" fill="hold"/>
                                        <p:tgtEl>
                                          <p:spTgt spid="42"/>
                                        </p:tgtEl>
                                        <p:attrNameLst>
                                          <p:attrName>ppt_x</p:attrName>
                                        </p:attrNameLst>
                                      </p:cBhvr>
                                      <p:tavLst>
                                        <p:tav tm="0">
                                          <p:val>
                                            <p:strVal val="#ppt_x"/>
                                          </p:val>
                                        </p:tav>
                                        <p:tav tm="100000">
                                          <p:val>
                                            <p:strVal val="#ppt_x"/>
                                          </p:val>
                                        </p:tav>
                                      </p:tavLst>
                                    </p:anim>
                                    <p:anim calcmode="lin" valueType="num">
                                      <p:cBhvr>
                                        <p:cTn id="62"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Bùi Liễu 0968142780">
            <a:extLst>
              <a:ext uri="{FF2B5EF4-FFF2-40B4-BE49-F238E27FC236}">
                <a16:creationId xmlns:a16="http://schemas.microsoft.com/office/drawing/2014/main" id="{0F204707-21DA-AB5B-A944-F25201AE4CAC}"/>
              </a:ext>
            </a:extLst>
          </p:cNvPr>
          <p:cNvSpPr txBox="1">
            <a:spLocks/>
          </p:cNvSpPr>
          <p:nvPr/>
        </p:nvSpPr>
        <p:spPr>
          <a:xfrm>
            <a:off x="255741" y="3774442"/>
            <a:ext cx="1991939"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crayon / Bill’s</a:t>
            </a:r>
          </a:p>
        </p:txBody>
      </p:sp>
      <p:sp>
        <p:nvSpPr>
          <p:cNvPr id="40" name="Bùi Liễu 0968142780">
            <a:extLst>
              <a:ext uri="{FF2B5EF4-FFF2-40B4-BE49-F238E27FC236}">
                <a16:creationId xmlns:a16="http://schemas.microsoft.com/office/drawing/2014/main" id="{811CF075-274B-AE72-3541-02CF2F6CF853}"/>
              </a:ext>
            </a:extLst>
          </p:cNvPr>
          <p:cNvSpPr txBox="1">
            <a:spLocks/>
          </p:cNvSpPr>
          <p:nvPr/>
        </p:nvSpPr>
        <p:spPr>
          <a:xfrm>
            <a:off x="4243265" y="4207619"/>
            <a:ext cx="2867996"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set square / Nam’s</a:t>
            </a:r>
          </a:p>
        </p:txBody>
      </p:sp>
      <p:sp>
        <p:nvSpPr>
          <p:cNvPr id="41" name="Bùi Liễu 0968142780">
            <a:extLst>
              <a:ext uri="{FF2B5EF4-FFF2-40B4-BE49-F238E27FC236}">
                <a16:creationId xmlns:a16="http://schemas.microsoft.com/office/drawing/2014/main" id="{39055E7F-A573-665B-E2F2-7463B823B591}"/>
              </a:ext>
            </a:extLst>
          </p:cNvPr>
          <p:cNvSpPr txBox="1">
            <a:spLocks/>
          </p:cNvSpPr>
          <p:nvPr/>
        </p:nvSpPr>
        <p:spPr>
          <a:xfrm>
            <a:off x="1881065" y="4210888"/>
            <a:ext cx="2643973"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glue stick / Mary’s</a:t>
            </a:r>
          </a:p>
        </p:txBody>
      </p:sp>
      <p:sp>
        <p:nvSpPr>
          <p:cNvPr id="42" name="Bùi Liễu 0968142780">
            <a:extLst>
              <a:ext uri="{FF2B5EF4-FFF2-40B4-BE49-F238E27FC236}">
                <a16:creationId xmlns:a16="http://schemas.microsoft.com/office/drawing/2014/main" id="{E51EFCB4-9D13-97A6-1488-6E8CFC5D2972}"/>
              </a:ext>
            </a:extLst>
          </p:cNvPr>
          <p:cNvSpPr txBox="1">
            <a:spLocks/>
          </p:cNvSpPr>
          <p:nvPr/>
        </p:nvSpPr>
        <p:spPr>
          <a:xfrm>
            <a:off x="6503264" y="3701025"/>
            <a:ext cx="2565187"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dirty="0">
                <a:solidFill>
                  <a:schemeClr val="tx1"/>
                </a:solidFill>
                <a:latin typeface="Arial" panose="020B0604020202020204" pitchFamily="34" charset="0"/>
                <a:cs typeface="Arial" panose="020B0604020202020204" pitchFamily="34" charset="0"/>
              </a:rPr>
              <a:t>pencil sharpener / Mai’s</a:t>
            </a:r>
          </a:p>
        </p:txBody>
      </p:sp>
      <p:sp>
        <p:nvSpPr>
          <p:cNvPr id="43" name="Bùi Liễu 0968142780">
            <a:extLst>
              <a:ext uri="{FF2B5EF4-FFF2-40B4-BE49-F238E27FC236}">
                <a16:creationId xmlns:a16="http://schemas.microsoft.com/office/drawing/2014/main" id="{8893A595-5B53-75E2-696F-FA7249FAC9B5}"/>
              </a:ext>
            </a:extLst>
          </p:cNvPr>
          <p:cNvSpPr txBox="1"/>
          <p:nvPr/>
        </p:nvSpPr>
        <p:spPr>
          <a:xfrm>
            <a:off x="2557876" y="969452"/>
            <a:ext cx="4223924" cy="476726"/>
          </a:xfrm>
          <a:prstGeom prst="wedgeRoundRectCallout">
            <a:avLst>
              <a:gd name="adj1" fmla="val -58090"/>
              <a:gd name="adj2" fmla="val -14417"/>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800" dirty="0">
                <a:ln>
                  <a:noFill/>
                </a:ln>
                <a:solidFill>
                  <a:schemeClr val="tx1"/>
                </a:solidFill>
                <a:effectLst/>
                <a:latin typeface="Arial" pitchFamily="34" charset="0"/>
                <a:cs typeface="Arial" pitchFamily="34" charset="0"/>
              </a:rPr>
              <a:t>Whose _____ is this</a:t>
            </a:r>
            <a:r>
              <a:rPr lang="vi-VN" sz="2800" dirty="0">
                <a:ln>
                  <a:noFill/>
                </a:ln>
                <a:solidFill>
                  <a:schemeClr val="tx1"/>
                </a:solidFill>
                <a:effectLst/>
                <a:latin typeface="Arial" pitchFamily="34" charset="0"/>
                <a:cs typeface="Arial" pitchFamily="34" charset="0"/>
              </a:rPr>
              <a:t>?</a:t>
            </a:r>
            <a:endParaRPr lang="en-US" sz="2800" dirty="0">
              <a:ln>
                <a:noFill/>
              </a:ln>
              <a:solidFill>
                <a:schemeClr val="tx1"/>
              </a:solidFill>
              <a:effectLst/>
              <a:latin typeface="Arial" pitchFamily="34" charset="0"/>
              <a:cs typeface="Arial" pitchFamily="34" charset="0"/>
            </a:endParaRPr>
          </a:p>
        </p:txBody>
      </p:sp>
      <p:cxnSp>
        <p:nvCxnSpPr>
          <p:cNvPr id="56" name="Bùi Liễu 0968142780">
            <a:extLst>
              <a:ext uri="{FF2B5EF4-FFF2-40B4-BE49-F238E27FC236}">
                <a16:creationId xmlns:a16="http://schemas.microsoft.com/office/drawing/2014/main" id="{7AF77855-99DA-69DC-80C7-DE4BAC7D3AC8}"/>
              </a:ext>
            </a:extLst>
          </p:cNvPr>
          <p:cNvCxnSpPr>
            <a:cxnSpLocks/>
            <a:stCxn id="75" idx="2"/>
          </p:cNvCxnSpPr>
          <p:nvPr/>
        </p:nvCxnSpPr>
        <p:spPr>
          <a:xfrm flipH="1">
            <a:off x="1281675" y="2046046"/>
            <a:ext cx="3131063" cy="485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Bùi Liễu 0968142780">
            <a:extLst>
              <a:ext uri="{FF2B5EF4-FFF2-40B4-BE49-F238E27FC236}">
                <a16:creationId xmlns:a16="http://schemas.microsoft.com/office/drawing/2014/main" id="{0063D836-04AC-9CEF-A611-F5C4BB14604A}"/>
              </a:ext>
            </a:extLst>
          </p:cNvPr>
          <p:cNvCxnSpPr>
            <a:cxnSpLocks/>
            <a:stCxn id="75" idx="2"/>
          </p:cNvCxnSpPr>
          <p:nvPr/>
        </p:nvCxnSpPr>
        <p:spPr>
          <a:xfrm flipH="1">
            <a:off x="3272973" y="2046046"/>
            <a:ext cx="1139765" cy="1017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Bùi Liễu 0968142780">
            <a:extLst>
              <a:ext uri="{FF2B5EF4-FFF2-40B4-BE49-F238E27FC236}">
                <a16:creationId xmlns:a16="http://schemas.microsoft.com/office/drawing/2014/main" id="{B5410517-F1C9-351F-5026-09619C527D12}"/>
              </a:ext>
            </a:extLst>
          </p:cNvPr>
          <p:cNvCxnSpPr>
            <a:cxnSpLocks/>
            <a:stCxn id="75" idx="2"/>
          </p:cNvCxnSpPr>
          <p:nvPr/>
        </p:nvCxnSpPr>
        <p:spPr>
          <a:xfrm>
            <a:off x="4412738" y="2046046"/>
            <a:ext cx="1206068" cy="1017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Bùi Liễu 0968142780">
            <a:extLst>
              <a:ext uri="{FF2B5EF4-FFF2-40B4-BE49-F238E27FC236}">
                <a16:creationId xmlns:a16="http://schemas.microsoft.com/office/drawing/2014/main" id="{36372F84-E79B-F224-88A9-F9A4270CCDE7}"/>
              </a:ext>
            </a:extLst>
          </p:cNvPr>
          <p:cNvCxnSpPr>
            <a:cxnSpLocks/>
          </p:cNvCxnSpPr>
          <p:nvPr/>
        </p:nvCxnSpPr>
        <p:spPr>
          <a:xfrm>
            <a:off x="4492025" y="2031233"/>
            <a:ext cx="3051775" cy="540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Bùi Liễu 0968142780"/>
          <p:cNvPicPr>
            <a:picLocks noChangeAspect="1"/>
          </p:cNvPicPr>
          <p:nvPr/>
        </p:nvPicPr>
        <p:blipFill rotWithShape="1">
          <a:blip r:embed="rId4" cstate="print">
            <a:extLst>
              <a:ext uri="{28A0092B-C50C-407E-A947-70E740481C1C}">
                <a14:useLocalDpi xmlns:a14="http://schemas.microsoft.com/office/drawing/2010/main" val="0"/>
              </a:ext>
            </a:extLst>
          </a:blip>
          <a:srcRect l="364" r="-364"/>
          <a:stretch/>
        </p:blipFill>
        <p:spPr>
          <a:xfrm>
            <a:off x="359332" y="2645631"/>
            <a:ext cx="1635065" cy="1039351"/>
          </a:xfrm>
          <a:prstGeom prst="roundRect">
            <a:avLst/>
          </a:prstGeom>
          <a:ln w="12700">
            <a:solidFill>
              <a:schemeClr val="accent1"/>
            </a:solidFill>
            <a:prstDash val="sysDash"/>
          </a:ln>
        </p:spPr>
      </p:pic>
      <p:pic>
        <p:nvPicPr>
          <p:cNvPr id="69" name="Bùi Liễu 0968142780"/>
          <p:cNvPicPr>
            <a:picLocks noChangeAspect="1"/>
          </p:cNvPicPr>
          <p:nvPr/>
        </p:nvPicPr>
        <p:blipFill>
          <a:blip r:embed="rId5" cstate="print">
            <a:extLst>
              <a:ext uri="{28A0092B-C50C-407E-A947-70E740481C1C}">
                <a14:useLocalDpi xmlns:a14="http://schemas.microsoft.com/office/drawing/2010/main" val="0"/>
              </a:ext>
            </a:extLst>
          </a:blip>
          <a:srcRect l="3291" r="3291"/>
          <a:stretch/>
        </p:blipFill>
        <p:spPr>
          <a:xfrm>
            <a:off x="2442058" y="3169372"/>
            <a:ext cx="1635065" cy="1039351"/>
          </a:xfrm>
          <a:prstGeom prst="roundRect">
            <a:avLst/>
          </a:prstGeom>
          <a:ln w="12700">
            <a:solidFill>
              <a:schemeClr val="accent1"/>
            </a:solidFill>
            <a:prstDash val="sysDash"/>
          </a:ln>
        </p:spPr>
      </p:pic>
      <p:sp>
        <p:nvSpPr>
          <p:cNvPr id="75" name="Bùi Liễu 0968142780">
            <a:extLst>
              <a:ext uri="{FF2B5EF4-FFF2-40B4-BE49-F238E27FC236}">
                <a16:creationId xmlns:a16="http://schemas.microsoft.com/office/drawing/2014/main" id="{8893A595-5B53-75E2-696F-FA7249FAC9B5}"/>
              </a:ext>
            </a:extLst>
          </p:cNvPr>
          <p:cNvSpPr txBox="1"/>
          <p:nvPr/>
        </p:nvSpPr>
        <p:spPr>
          <a:xfrm>
            <a:off x="3124200" y="1569320"/>
            <a:ext cx="2577075" cy="476726"/>
          </a:xfrm>
          <a:prstGeom prst="wedgeRoundRectCallout">
            <a:avLst>
              <a:gd name="adj1" fmla="val 65403"/>
              <a:gd name="adj2" fmla="val -12275"/>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800" dirty="0">
                <a:ln>
                  <a:noFill/>
                </a:ln>
                <a:solidFill>
                  <a:schemeClr val="tx1"/>
                </a:solidFill>
                <a:effectLst/>
                <a:latin typeface="Arial" pitchFamily="34" charset="0"/>
                <a:cs typeface="Arial" pitchFamily="34" charset="0"/>
              </a:rPr>
              <a:t>It’s __</a:t>
            </a:r>
            <a:r>
              <a:rPr lang="vi-VN" sz="2800" dirty="0">
                <a:ln>
                  <a:noFill/>
                </a:ln>
                <a:solidFill>
                  <a:schemeClr val="tx1"/>
                </a:solidFill>
                <a:effectLst/>
                <a:latin typeface="Arial" pitchFamily="34" charset="0"/>
                <a:cs typeface="Arial" pitchFamily="34" charset="0"/>
              </a:rPr>
              <a:t>_____.</a:t>
            </a:r>
          </a:p>
        </p:txBody>
      </p:sp>
      <p:pic>
        <p:nvPicPr>
          <p:cNvPr id="23" name="Bùi Liễu 0968142780">
            <a:extLst>
              <a:ext uri="{FF2B5EF4-FFF2-40B4-BE49-F238E27FC236}">
                <a16:creationId xmlns:a16="http://schemas.microsoft.com/office/drawing/2014/main" id="{2459C077-93E2-4DB6-82B3-9E7315C478C0}"/>
              </a:ext>
            </a:extLst>
          </p:cNvPr>
          <p:cNvPicPr>
            <a:picLocks noChangeAspect="1"/>
          </p:cNvPicPr>
          <p:nvPr/>
        </p:nvPicPr>
        <p:blipFill>
          <a:blip r:embed="rId6" cstate="print">
            <a:extLst>
              <a:ext uri="{28A0092B-C50C-407E-A947-70E740481C1C}">
                <a14:useLocalDpi xmlns:a14="http://schemas.microsoft.com/office/drawing/2010/main" val="0"/>
              </a:ext>
            </a:extLst>
          </a:blip>
          <a:srcRect l="3068" r="3068"/>
          <a:stretch/>
        </p:blipFill>
        <p:spPr>
          <a:xfrm>
            <a:off x="4704434" y="3187824"/>
            <a:ext cx="1635065" cy="1039351"/>
          </a:xfrm>
          <a:prstGeom prst="roundRect">
            <a:avLst/>
          </a:prstGeom>
          <a:ln w="12700">
            <a:solidFill>
              <a:schemeClr val="accent1"/>
            </a:solidFill>
            <a:prstDash val="sysDash"/>
          </a:ln>
        </p:spPr>
      </p:pic>
      <p:pic>
        <p:nvPicPr>
          <p:cNvPr id="24" name="Bùi Liễu 0968142780">
            <a:extLst>
              <a:ext uri="{FF2B5EF4-FFF2-40B4-BE49-F238E27FC236}">
                <a16:creationId xmlns:a16="http://schemas.microsoft.com/office/drawing/2014/main" id="{91121691-371C-4218-8F44-01C5754AC0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3" r="603"/>
          <a:stretch/>
        </p:blipFill>
        <p:spPr>
          <a:xfrm>
            <a:off x="6915997" y="2643012"/>
            <a:ext cx="1739723" cy="1044588"/>
          </a:xfrm>
          <a:prstGeom prst="roundRect">
            <a:avLst/>
          </a:prstGeom>
          <a:ln w="12700">
            <a:solidFill>
              <a:schemeClr val="accent1"/>
            </a:solidFill>
            <a:prstDash val="sysDash"/>
          </a:ln>
        </p:spPr>
      </p:pic>
      <p:pic>
        <p:nvPicPr>
          <p:cNvPr id="17" name="Bùi Liễu 0968142780">
            <a:extLst>
              <a:ext uri="{FF2B5EF4-FFF2-40B4-BE49-F238E27FC236}">
                <a16:creationId xmlns:a16="http://schemas.microsoft.com/office/drawing/2014/main" id="{4986CBA9-EC93-4037-BECE-51F6036783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1666513" y="931224"/>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id="{36765980-66C4-439F-92F4-A908539EA96B}"/>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6145068" y="1580985"/>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6" name="Bùi Liễu 0968142780">
            <a:extLst>
              <a:ext uri="{FF2B5EF4-FFF2-40B4-BE49-F238E27FC236}">
                <a16:creationId xmlns:a16="http://schemas.microsoft.com/office/drawing/2014/main" id="{0F204707-21DA-AB5B-A944-F25201AE4CAC}"/>
              </a:ext>
            </a:extLst>
          </p:cNvPr>
          <p:cNvSpPr txBox="1">
            <a:spLocks/>
          </p:cNvSpPr>
          <p:nvPr/>
        </p:nvSpPr>
        <p:spPr>
          <a:xfrm>
            <a:off x="584729" y="238684"/>
            <a:ext cx="3022737"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400" b="1" dirty="0">
                <a:solidFill>
                  <a:schemeClr val="tx1"/>
                </a:solidFill>
                <a:latin typeface="Arial" pitchFamily="34" charset="0"/>
                <a:cs typeface="Arial" pitchFamily="34" charset="0"/>
              </a:rPr>
              <a:t>Unit 8</a:t>
            </a:r>
            <a:r>
              <a:rPr lang="vi-VN" sz="2400" b="1"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l</a:t>
            </a:r>
            <a:r>
              <a:rPr lang="vi-VN" sz="2400" b="1" dirty="0">
                <a:solidFill>
                  <a:schemeClr val="tx1"/>
                </a:solidFill>
                <a:latin typeface="Arial" pitchFamily="34" charset="0"/>
                <a:cs typeface="Arial" pitchFamily="34" charset="0"/>
              </a:rPr>
              <a:t>esson </a:t>
            </a:r>
            <a:r>
              <a:rPr lang="en-US" sz="2400" b="1">
                <a:solidFill>
                  <a:schemeClr val="tx1"/>
                </a:solidFill>
                <a:latin typeface="Arial" pitchFamily="34" charset="0"/>
                <a:cs typeface="Arial" pitchFamily="34" charset="0"/>
              </a:rPr>
              <a:t>2</a:t>
            </a:r>
            <a:endParaRPr lang="en-US" sz="2400" b="1" dirty="0">
              <a:solidFill>
                <a:schemeClr val="tx1"/>
              </a:solidFill>
              <a:latin typeface="Arial" pitchFamily="34" charset="0"/>
              <a:cs typeface="Arial" pitchFamily="34" charset="0"/>
            </a:endParaRPr>
          </a:p>
        </p:txBody>
      </p:sp>
      <p:sp>
        <p:nvSpPr>
          <p:cNvPr id="2" name="Bùi Liễu 0968142780">
            <a:extLst>
              <a:ext uri="{FF2B5EF4-FFF2-40B4-BE49-F238E27FC236}">
                <a16:creationId xmlns:a16="http://schemas.microsoft.com/office/drawing/2014/main" id="{92D247D3-7C63-D1EF-9F72-1511DA716F1E}"/>
              </a:ext>
            </a:extLst>
          </p:cNvPr>
          <p:cNvSpPr/>
          <p:nvPr/>
        </p:nvSpPr>
        <p:spPr>
          <a:xfrm>
            <a:off x="6819026" y="1476981"/>
            <a:ext cx="2242269"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it’s = it is</a:t>
            </a:r>
          </a:p>
        </p:txBody>
      </p:sp>
    </p:spTree>
    <p:extLst>
      <p:ext uri="{BB962C8B-B14F-4D97-AF65-F5344CB8AC3E}">
        <p14:creationId xmlns:p14="http://schemas.microsoft.com/office/powerpoint/2010/main" val="1953915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25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125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25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0"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25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250"/>
                                        <p:tgtEl>
                                          <p:spTgt spid="41"/>
                                        </p:tgtEl>
                                      </p:cBhvr>
                                    </p:animEffect>
                                    <p:anim calcmode="lin" valueType="num">
                                      <p:cBhvr>
                                        <p:cTn id="31" dur="1250" fill="hold"/>
                                        <p:tgtEl>
                                          <p:spTgt spid="41"/>
                                        </p:tgtEl>
                                        <p:attrNameLst>
                                          <p:attrName>ppt_x</p:attrName>
                                        </p:attrNameLst>
                                      </p:cBhvr>
                                      <p:tavLst>
                                        <p:tav tm="0">
                                          <p:val>
                                            <p:strVal val="#ppt_x"/>
                                          </p:val>
                                        </p:tav>
                                        <p:tav tm="100000">
                                          <p:val>
                                            <p:strVal val="#ppt_x"/>
                                          </p:val>
                                        </p:tav>
                                      </p:tavLst>
                                    </p:anim>
                                    <p:anim calcmode="lin" valueType="num">
                                      <p:cBhvr>
                                        <p:cTn id="32"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250"/>
                                        <p:tgtEl>
                                          <p:spTgt spid="58"/>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2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250"/>
                                        <p:tgtEl>
                                          <p:spTgt spid="40"/>
                                        </p:tgtEl>
                                      </p:cBhvr>
                                    </p:animEffect>
                                    <p:anim calcmode="lin" valueType="num">
                                      <p:cBhvr>
                                        <p:cTn id="46" dur="1250" fill="hold"/>
                                        <p:tgtEl>
                                          <p:spTgt spid="40"/>
                                        </p:tgtEl>
                                        <p:attrNameLst>
                                          <p:attrName>ppt_x</p:attrName>
                                        </p:attrNameLst>
                                      </p:cBhvr>
                                      <p:tavLst>
                                        <p:tav tm="0">
                                          <p:val>
                                            <p:strVal val="#ppt_x"/>
                                          </p:val>
                                        </p:tav>
                                        <p:tav tm="100000">
                                          <p:val>
                                            <p:strVal val="#ppt_x"/>
                                          </p:val>
                                        </p:tav>
                                      </p:tavLst>
                                    </p:anim>
                                    <p:anim calcmode="lin" valueType="num">
                                      <p:cBhvr>
                                        <p:cTn id="47"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250"/>
                                        <p:tgtEl>
                                          <p:spTgt spid="59"/>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25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250"/>
                                        <p:tgtEl>
                                          <p:spTgt spid="42"/>
                                        </p:tgtEl>
                                      </p:cBhvr>
                                    </p:animEffect>
                                    <p:anim calcmode="lin" valueType="num">
                                      <p:cBhvr>
                                        <p:cTn id="61" dur="1250" fill="hold"/>
                                        <p:tgtEl>
                                          <p:spTgt spid="42"/>
                                        </p:tgtEl>
                                        <p:attrNameLst>
                                          <p:attrName>ppt_x</p:attrName>
                                        </p:attrNameLst>
                                      </p:cBhvr>
                                      <p:tavLst>
                                        <p:tav tm="0">
                                          <p:val>
                                            <p:strVal val="#ppt_x"/>
                                          </p:val>
                                        </p:tav>
                                        <p:tav tm="100000">
                                          <p:val>
                                            <p:strVal val="#ppt_x"/>
                                          </p:val>
                                        </p:tav>
                                      </p:tavLst>
                                    </p:anim>
                                    <p:anim calcmode="lin" valueType="num">
                                      <p:cBhvr>
                                        <p:cTn id="62"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2590800" y="447660"/>
            <a:ext cx="3962400" cy="8001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00" b="1" dirty="0">
                <a:solidFill>
                  <a:srgbClr val="FF6600"/>
                </a:solidFill>
                <a:latin typeface="Cooper Black" panose="0208090404030B020404" pitchFamily="18" charset="0"/>
                <a:cs typeface="Arial" pitchFamily="34" charset="0"/>
              </a:rPr>
              <a:t>Homework</a:t>
            </a:r>
            <a:endParaRPr lang="en-US" sz="4400" b="1" dirty="0">
              <a:solidFill>
                <a:srgbClr val="FF6600"/>
              </a:solidFill>
              <a:latin typeface="Cooper Black" panose="0208090404030B020404" pitchFamily="18" charset="0"/>
              <a:cs typeface="Arial" pitchFamily="34" charset="0"/>
            </a:endParaRPr>
          </a:p>
        </p:txBody>
      </p:sp>
      <p:sp>
        <p:nvSpPr>
          <p:cNvPr id="3" name="Bùi Liễu 0968142780"/>
          <p:cNvSpPr/>
          <p:nvPr/>
        </p:nvSpPr>
        <p:spPr>
          <a:xfrm>
            <a:off x="2279920" y="2200176"/>
            <a:ext cx="291830" cy="248055"/>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6600"/>
              </a:solidFill>
            </a:endParaRPr>
          </a:p>
        </p:txBody>
      </p:sp>
      <p:sp>
        <p:nvSpPr>
          <p:cNvPr id="4" name="Bùi Liễu 0968142780"/>
          <p:cNvSpPr/>
          <p:nvPr/>
        </p:nvSpPr>
        <p:spPr>
          <a:xfrm>
            <a:off x="2279920" y="2836012"/>
            <a:ext cx="291830" cy="248055"/>
          </a:xfrm>
          <a:prstGeom prst="rightArrow">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6600"/>
              </a:solidFill>
            </a:endParaRPr>
          </a:p>
        </p:txBody>
      </p:sp>
      <p:sp>
        <p:nvSpPr>
          <p:cNvPr id="5" name="Bùi Liễu 0968142780"/>
          <p:cNvSpPr/>
          <p:nvPr/>
        </p:nvSpPr>
        <p:spPr>
          <a:xfrm>
            <a:off x="2743200" y="1952381"/>
            <a:ext cx="5105400" cy="1238737"/>
          </a:xfrm>
          <a:prstGeom prst="rect">
            <a:avLst/>
          </a:prstGeom>
        </p:spPr>
        <p:txBody>
          <a:bodyPr wrap="square" lIns="68580" tIns="34290" rIns="68580" bIns="34290">
            <a:spAutoFit/>
          </a:bodyPr>
          <a:lstStyle/>
          <a:p>
            <a:pPr>
              <a:lnSpc>
                <a:spcPct val="150000"/>
              </a:lnSpc>
            </a:pPr>
            <a:r>
              <a:rPr lang="en-US" sz="2700" dirty="0">
                <a:latin typeface="Arial" panose="020B0604020202020204" pitchFamily="34" charset="0"/>
                <a:cs typeface="Arial" panose="020B0604020202020204" pitchFamily="34" charset="0"/>
              </a:rPr>
              <a:t>Review the lesson today.</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Prepare for unit 9 lesson 1.</a:t>
            </a:r>
          </a:p>
        </p:txBody>
      </p:sp>
    </p:spTree>
    <p:extLst>
      <p:ext uri="{BB962C8B-B14F-4D97-AF65-F5344CB8AC3E}">
        <p14:creationId xmlns:p14="http://schemas.microsoft.com/office/powerpoint/2010/main" val="1165660908"/>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Bùi Liễu 0968142780"/>
          <p:cNvGrpSpPr/>
          <p:nvPr/>
        </p:nvGrpSpPr>
        <p:grpSpPr>
          <a:xfrm>
            <a:off x="1676400" y="1123950"/>
            <a:ext cx="6019800" cy="2665950"/>
            <a:chOff x="1676400" y="1123950"/>
            <a:chExt cx="6019800" cy="2665950"/>
          </a:xfrm>
        </p:grpSpPr>
        <p:pic>
          <p:nvPicPr>
            <p:cNvPr id="3" name="Bùi Liễu 09681427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123950"/>
              <a:ext cx="6019800" cy="2665950"/>
            </a:xfrm>
            <a:prstGeom prst="rect">
              <a:avLst/>
            </a:prstGeom>
          </p:spPr>
        </p:pic>
        <p:sp>
          <p:nvSpPr>
            <p:cNvPr id="4" name="Bùi Liễu 0968142780">
              <a:extLst>
                <a:ext uri="{FF2B5EF4-FFF2-40B4-BE49-F238E27FC236}">
                  <a16:creationId xmlns:a16="http://schemas.microsoft.com/office/drawing/2014/main" id="{87B35543-4E76-432C-9F8B-61425C09C71F}"/>
                </a:ext>
              </a:extLst>
            </p:cNvPr>
            <p:cNvSpPr txBox="1"/>
            <p:nvPr/>
          </p:nvSpPr>
          <p:spPr>
            <a:xfrm>
              <a:off x="2362200" y="2343150"/>
              <a:ext cx="4629150" cy="900246"/>
            </a:xfrm>
            <a:prstGeom prst="rect">
              <a:avLst/>
            </a:prstGeom>
            <a:noFill/>
          </p:spPr>
          <p:txBody>
            <a:bodyPr wrap="square" lIns="68580" tIns="34290" rIns="68580" bIns="34290" rtlCol="0">
              <a:spAutoFit/>
            </a:bodyPr>
            <a:lstStyle/>
            <a:p>
              <a:pPr algn="ctr"/>
              <a:r>
                <a:rPr lang="en-US" sz="54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Goodbye!</a:t>
              </a:r>
            </a:p>
          </p:txBody>
        </p:sp>
      </p:grpSp>
      <p:pic>
        <p:nvPicPr>
          <p:cNvPr id="9" name="Bùi Liễu 09681427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1771650"/>
            <a:ext cx="609600" cy="609600"/>
          </a:xfrm>
          <a:prstGeom prst="rect">
            <a:avLst/>
          </a:prstGeom>
        </p:spPr>
      </p:pic>
    </p:spTree>
    <p:extLst>
      <p:ext uri="{BB962C8B-B14F-4D97-AF65-F5344CB8AC3E}">
        <p14:creationId xmlns:p14="http://schemas.microsoft.com/office/powerpoint/2010/main" val="3063384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181729-7BAE-781E-0D3C-6F0CDBE0DB21}"/>
              </a:ext>
            </a:extLst>
          </p:cNvPr>
          <p:cNvPicPr>
            <a:picLocks noChangeAspect="1"/>
          </p:cNvPicPr>
          <p:nvPr/>
        </p:nvPicPr>
        <p:blipFill>
          <a:blip r:embed="rId3"/>
          <a:stretch>
            <a:fillRect/>
          </a:stretch>
        </p:blipFill>
        <p:spPr>
          <a:xfrm>
            <a:off x="0" y="0"/>
            <a:ext cx="9144000" cy="5162550"/>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4"/>
          <a:srcRect/>
          <a:stretch>
            <a:fillRect/>
          </a:stretch>
        </p:blipFill>
        <p:spPr>
          <a:xfrm rot="-3697165" flipH="1">
            <a:off x="-370161" y="4380203"/>
            <a:ext cx="1769022" cy="1057843"/>
          </a:xfrm>
          <a:prstGeom prst="rect">
            <a:avLst/>
          </a:prstGeom>
        </p:spPr>
      </p:pic>
      <p:sp>
        <p:nvSpPr>
          <p:cNvPr id="4" name="Freeform 4"/>
          <p:cNvSpPr/>
          <p:nvPr/>
        </p:nvSpPr>
        <p:spPr>
          <a:xfrm>
            <a:off x="6710678" y="2661416"/>
            <a:ext cx="1989274" cy="3045562"/>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5"/>
            <a:stretch>
              <a:fillRect/>
            </a:stretch>
          </a:blipFill>
        </p:spPr>
        <p:txBody>
          <a:bodyPr/>
          <a:lstStyle/>
          <a:p>
            <a:endParaRPr lang="en-US" sz="900" dirty="0"/>
          </a:p>
        </p:txBody>
      </p:sp>
      <p:pic>
        <p:nvPicPr>
          <p:cNvPr id="5" name="Picture 5"/>
          <p:cNvPicPr>
            <a:picLocks noChangeAspect="1"/>
          </p:cNvPicPr>
          <p:nvPr/>
        </p:nvPicPr>
        <p:blipFill>
          <a:blip r:embed="rId4"/>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4"/>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4"/>
          <a:srcRect/>
          <a:stretch>
            <a:fillRect/>
          </a:stretch>
        </p:blipFill>
        <p:spPr>
          <a:xfrm rot="-3697165" flipH="1">
            <a:off x="-370161" y="4380203"/>
            <a:ext cx="1769022" cy="1057843"/>
          </a:xfrm>
          <a:prstGeom prst="rect">
            <a:avLst/>
          </a:prstGeom>
        </p:spPr>
      </p:pic>
      <p:pic>
        <p:nvPicPr>
          <p:cNvPr id="8" name="Picture 8"/>
          <p:cNvPicPr>
            <a:picLocks noChangeAspect="1"/>
          </p:cNvPicPr>
          <p:nvPr/>
        </p:nvPicPr>
        <p:blipFill>
          <a:blip r:embed="rId6"/>
          <a:srcRect/>
          <a:stretch>
            <a:fillRect/>
          </a:stretch>
        </p:blipFill>
        <p:spPr>
          <a:xfrm rot="-5400000">
            <a:off x="2017900" y="-490958"/>
            <a:ext cx="4585171" cy="5775214"/>
          </a:xfrm>
          <a:prstGeom prst="rect">
            <a:avLst/>
          </a:prstGeom>
        </p:spPr>
      </p:pic>
      <p:pic>
        <p:nvPicPr>
          <p:cNvPr id="11" name="Bùi liễu">
            <a:extLst>
              <a:ext uri="{FF2B5EF4-FFF2-40B4-BE49-F238E27FC236}">
                <a16:creationId xmlns:a16="http://schemas.microsoft.com/office/drawing/2014/main" id="{426F5A63-FD70-A293-496C-5F447D9D0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4165" y="754519"/>
            <a:ext cx="3194883" cy="1647535"/>
          </a:xfrm>
          <a:prstGeom prst="rect">
            <a:avLst/>
          </a:prstGeom>
          <a:ln w="12700">
            <a:noFill/>
            <a:prstDash val="sysDash"/>
          </a:ln>
        </p:spPr>
      </p:pic>
      <p:sp>
        <p:nvSpPr>
          <p:cNvPr id="12" name="TextBox 7">
            <a:extLst>
              <a:ext uri="{FF2B5EF4-FFF2-40B4-BE49-F238E27FC236}">
                <a16:creationId xmlns:a16="http://schemas.microsoft.com/office/drawing/2014/main" id="{8C1B6430-9FE0-AEC2-AE3F-13A168A375BD}"/>
              </a:ext>
            </a:extLst>
          </p:cNvPr>
          <p:cNvSpPr txBox="1"/>
          <p:nvPr/>
        </p:nvSpPr>
        <p:spPr>
          <a:xfrm>
            <a:off x="2030340" y="2536593"/>
            <a:ext cx="4560289" cy="384721"/>
          </a:xfrm>
          <a:prstGeom prst="rect">
            <a:avLst/>
          </a:prstGeom>
        </p:spPr>
        <p:txBody>
          <a:bodyPr wrap="square" lIns="0" tIns="0" rIns="0" bIns="0" rtlCol="0" anchor="t">
            <a:spAutoFit/>
          </a:bodyPr>
          <a:lstStyle/>
          <a:p>
            <a:pPr algn="ctr">
              <a:lnSpc>
                <a:spcPts val="2975"/>
              </a:lnSpc>
              <a:spcBef>
                <a:spcPct val="0"/>
              </a:spcBef>
            </a:pPr>
            <a:r>
              <a:rPr lang="en-US" sz="2705" dirty="0">
                <a:solidFill>
                  <a:srgbClr val="36315E"/>
                </a:solidFill>
                <a:latin typeface="Segoe UI Black" panose="020B0A02040204020203" pitchFamily="34" charset="0"/>
                <a:ea typeface="Segoe UI Black" panose="020B0A02040204020203" pitchFamily="34" charset="0"/>
              </a:rPr>
              <a:t>Where are the pictures?</a:t>
            </a:r>
          </a:p>
        </p:txBody>
      </p:sp>
      <p:sp>
        <p:nvSpPr>
          <p:cNvPr id="10" name="TextBox 14"/>
          <p:cNvSpPr txBox="1"/>
          <p:nvPr/>
        </p:nvSpPr>
        <p:spPr>
          <a:xfrm>
            <a:off x="2586842" y="3022054"/>
            <a:ext cx="3383780" cy="732893"/>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They’re above the window.</a:t>
            </a:r>
          </a:p>
        </p:txBody>
      </p:sp>
      <p:sp>
        <p:nvSpPr>
          <p:cNvPr id="13" name="Rectangle: Rounded Corners 12">
            <a:extLst>
              <a:ext uri="{FF2B5EF4-FFF2-40B4-BE49-F238E27FC236}">
                <a16:creationId xmlns:a16="http://schemas.microsoft.com/office/drawing/2014/main" id="{2A2C3CA2-84E3-5E6E-1C18-CABF53ADADE1}"/>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2/8</a:t>
            </a:r>
          </a:p>
        </p:txBody>
      </p:sp>
      <p:sp>
        <p:nvSpPr>
          <p:cNvPr id="15" name="TextBox 7">
            <a:extLst>
              <a:ext uri="{FF2B5EF4-FFF2-40B4-BE49-F238E27FC236}">
                <a16:creationId xmlns:a16="http://schemas.microsoft.com/office/drawing/2014/main" id="{146183A0-DFCE-6CEE-F3FD-223BADA0789D}"/>
              </a:ext>
            </a:extLst>
          </p:cNvPr>
          <p:cNvSpPr txBox="1"/>
          <p:nvPr/>
        </p:nvSpPr>
        <p:spPr>
          <a:xfrm>
            <a:off x="2133759" y="3117047"/>
            <a:ext cx="4330969"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______________________</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629284-0671-EC05-89FD-9949BF97247B}"/>
              </a:ext>
            </a:extLst>
          </p:cNvPr>
          <p:cNvPicPr>
            <a:picLocks noChangeAspect="1"/>
          </p:cNvPicPr>
          <p:nvPr/>
        </p:nvPicPr>
        <p:blipFill>
          <a:blip r:embed="rId3"/>
          <a:stretch>
            <a:fillRect/>
          </a:stretch>
        </p:blipFill>
        <p:spPr>
          <a:xfrm>
            <a:off x="0" y="0"/>
            <a:ext cx="9144000" cy="516255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4"/>
          <a:stretch>
            <a:fillRect/>
          </a:stretch>
        </p:blipFill>
        <p:spPr>
          <a:xfrm>
            <a:off x="0" y="-2806"/>
            <a:ext cx="9144000" cy="5146306"/>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5"/>
          <a:srcRect/>
          <a:stretch>
            <a:fillRect/>
          </a:stretch>
        </p:blipFill>
        <p:spPr>
          <a:xfrm rot="-3697165" flipH="1">
            <a:off x="-370161" y="4380203"/>
            <a:ext cx="1769022" cy="1057843"/>
          </a:xfrm>
          <a:prstGeom prst="rect">
            <a:avLst/>
          </a:prstGeom>
        </p:spPr>
      </p:pic>
      <p:sp>
        <p:nvSpPr>
          <p:cNvPr id="4" name="Freeform 4"/>
          <p:cNvSpPr/>
          <p:nvPr/>
        </p:nvSpPr>
        <p:spPr>
          <a:xfrm>
            <a:off x="6921769" y="3516905"/>
            <a:ext cx="1309618" cy="2190073"/>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sz="900" dirty="0"/>
          </a:p>
        </p:txBody>
      </p:sp>
      <p:pic>
        <p:nvPicPr>
          <p:cNvPr id="5" name="Picture 5"/>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8" name="Picture 8"/>
          <p:cNvPicPr>
            <a:picLocks noChangeAspect="1"/>
          </p:cNvPicPr>
          <p:nvPr/>
        </p:nvPicPr>
        <p:blipFill>
          <a:blip r:embed="rId7"/>
          <a:srcRect/>
          <a:stretch>
            <a:fillRect/>
          </a:stretch>
        </p:blipFill>
        <p:spPr>
          <a:xfrm rot="-5400000">
            <a:off x="2239882" y="-186426"/>
            <a:ext cx="4394774" cy="5535402"/>
          </a:xfrm>
          <a:prstGeom prst="rect">
            <a:avLst/>
          </a:prstGeom>
        </p:spPr>
      </p:pic>
      <p:sp>
        <p:nvSpPr>
          <p:cNvPr id="11" name="TextBox 7">
            <a:extLst>
              <a:ext uri="{FF2B5EF4-FFF2-40B4-BE49-F238E27FC236}">
                <a16:creationId xmlns:a16="http://schemas.microsoft.com/office/drawing/2014/main" id="{E2802CB3-5986-F173-D324-C3B835AD81F0}"/>
              </a:ext>
            </a:extLst>
          </p:cNvPr>
          <p:cNvSpPr txBox="1"/>
          <p:nvPr/>
        </p:nvSpPr>
        <p:spPr>
          <a:xfrm>
            <a:off x="1791193" y="2998077"/>
            <a:ext cx="5130576" cy="384721"/>
          </a:xfrm>
          <a:prstGeom prst="rect">
            <a:avLst/>
          </a:prstGeom>
        </p:spPr>
        <p:txBody>
          <a:bodyPr wrap="square" lIns="0" tIns="0" rIns="0" bIns="0" rtlCol="0" anchor="t">
            <a:spAutoFit/>
          </a:bodyPr>
          <a:lstStyle/>
          <a:p>
            <a:pPr algn="ctr">
              <a:lnSpc>
                <a:spcPts val="2975"/>
              </a:lnSpc>
              <a:spcBef>
                <a:spcPct val="0"/>
              </a:spcBef>
            </a:pPr>
            <a:r>
              <a:rPr lang="en-US" sz="3000" dirty="0">
                <a:solidFill>
                  <a:srgbClr val="36315E"/>
                </a:solidFill>
                <a:latin typeface="Segoe UI Black" panose="020B0A02040204020203" pitchFamily="34" charset="0"/>
                <a:ea typeface="Segoe UI Black" panose="020B0A02040204020203" pitchFamily="34" charset="0"/>
              </a:rPr>
              <a:t>Where are the erasers?</a:t>
            </a:r>
          </a:p>
        </p:txBody>
      </p:sp>
      <p:pic>
        <p:nvPicPr>
          <p:cNvPr id="19" name="0968142780">
            <a:extLst>
              <a:ext uri="{FF2B5EF4-FFF2-40B4-BE49-F238E27FC236}">
                <a16:creationId xmlns:a16="http://schemas.microsoft.com/office/drawing/2014/main" id="{B75CF2A4-2B2C-3ED7-A33B-916CA12B7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7956" y="1171276"/>
            <a:ext cx="3398624" cy="1752600"/>
          </a:xfrm>
          <a:prstGeom prst="rect">
            <a:avLst/>
          </a:prstGeom>
          <a:ln w="12700">
            <a:noFill/>
            <a:prstDash val="dash"/>
          </a:ln>
        </p:spPr>
      </p:pic>
      <p:sp>
        <p:nvSpPr>
          <p:cNvPr id="14" name="TextBox 14"/>
          <p:cNvSpPr txBox="1"/>
          <p:nvPr/>
        </p:nvSpPr>
        <p:spPr>
          <a:xfrm>
            <a:off x="2673215" y="3492622"/>
            <a:ext cx="3429000" cy="718145"/>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They’re under </a:t>
            </a:r>
          </a:p>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the desk.</a:t>
            </a:r>
          </a:p>
        </p:txBody>
      </p:sp>
      <p:sp>
        <p:nvSpPr>
          <p:cNvPr id="10" name="Rectangle: Rounded Corners 9">
            <a:extLst>
              <a:ext uri="{FF2B5EF4-FFF2-40B4-BE49-F238E27FC236}">
                <a16:creationId xmlns:a16="http://schemas.microsoft.com/office/drawing/2014/main" id="{ED825107-C753-CD54-7E16-918E94D5CCFD}"/>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3/8</a:t>
            </a:r>
          </a:p>
        </p:txBody>
      </p:sp>
      <p:sp>
        <p:nvSpPr>
          <p:cNvPr id="15" name="TextBox 7">
            <a:extLst>
              <a:ext uri="{FF2B5EF4-FFF2-40B4-BE49-F238E27FC236}">
                <a16:creationId xmlns:a16="http://schemas.microsoft.com/office/drawing/2014/main" id="{DED2C344-13CF-B48B-BD25-A7063EBDE873}"/>
              </a:ext>
            </a:extLst>
          </p:cNvPr>
          <p:cNvSpPr txBox="1"/>
          <p:nvPr/>
        </p:nvSpPr>
        <p:spPr>
          <a:xfrm>
            <a:off x="2114591" y="3523946"/>
            <a:ext cx="4330969"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______________________</a:t>
            </a:r>
          </a:p>
        </p:txBody>
      </p:sp>
    </p:spTree>
    <p:extLst>
      <p:ext uri="{BB962C8B-B14F-4D97-AF65-F5344CB8AC3E}">
        <p14:creationId xmlns:p14="http://schemas.microsoft.com/office/powerpoint/2010/main" val="287934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1A8F3-880B-9F73-9BB3-8C12525D8EAA}"/>
              </a:ext>
            </a:extLst>
          </p:cNvPr>
          <p:cNvPicPr>
            <a:picLocks noChangeAspect="1"/>
          </p:cNvPicPr>
          <p:nvPr/>
        </p:nvPicPr>
        <p:blipFill>
          <a:blip r:embed="rId3"/>
          <a:stretch>
            <a:fillRect/>
          </a:stretch>
        </p:blipFill>
        <p:spPr>
          <a:xfrm>
            <a:off x="0" y="0"/>
            <a:ext cx="9144000" cy="516255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4"/>
          <a:stretch>
            <a:fillRect/>
          </a:stretch>
        </p:blipFill>
        <p:spPr>
          <a:xfrm>
            <a:off x="0" y="-2806"/>
            <a:ext cx="9144000" cy="5146306"/>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5"/>
          <a:srcRect/>
          <a:stretch>
            <a:fillRect/>
          </a:stretch>
        </p:blipFill>
        <p:spPr>
          <a:xfrm rot="-3697165" flipH="1">
            <a:off x="-370161" y="4380203"/>
            <a:ext cx="1769022" cy="1057843"/>
          </a:xfrm>
          <a:prstGeom prst="rect">
            <a:avLst/>
          </a:prstGeom>
        </p:spPr>
      </p:pic>
      <p:sp>
        <p:nvSpPr>
          <p:cNvPr id="4" name="Freeform 4"/>
          <p:cNvSpPr/>
          <p:nvPr/>
        </p:nvSpPr>
        <p:spPr>
          <a:xfrm>
            <a:off x="6710678" y="2661416"/>
            <a:ext cx="1989274" cy="3045562"/>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sz="900" dirty="0"/>
          </a:p>
        </p:txBody>
      </p:sp>
      <p:pic>
        <p:nvPicPr>
          <p:cNvPr id="5" name="Picture 5"/>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8" name="Picture 8"/>
          <p:cNvPicPr>
            <a:picLocks noChangeAspect="1"/>
          </p:cNvPicPr>
          <p:nvPr/>
        </p:nvPicPr>
        <p:blipFill>
          <a:blip r:embed="rId7"/>
          <a:srcRect/>
          <a:stretch>
            <a:fillRect/>
          </a:stretch>
        </p:blipFill>
        <p:spPr>
          <a:xfrm rot="-5400000">
            <a:off x="1597187" y="-32754"/>
            <a:ext cx="4215918" cy="5310125"/>
          </a:xfrm>
          <a:prstGeom prst="rect">
            <a:avLst/>
          </a:prstGeom>
        </p:spPr>
      </p:pic>
      <p:sp>
        <p:nvSpPr>
          <p:cNvPr id="16" name="TextBox 7">
            <a:extLst>
              <a:ext uri="{FF2B5EF4-FFF2-40B4-BE49-F238E27FC236}">
                <a16:creationId xmlns:a16="http://schemas.microsoft.com/office/drawing/2014/main" id="{E12C2635-D37E-44A7-53BB-DB60F7E37176}"/>
              </a:ext>
            </a:extLst>
          </p:cNvPr>
          <p:cNvSpPr txBox="1"/>
          <p:nvPr/>
        </p:nvSpPr>
        <p:spPr>
          <a:xfrm>
            <a:off x="1874402" y="2751958"/>
            <a:ext cx="3733800"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Where are the pens?</a:t>
            </a:r>
          </a:p>
        </p:txBody>
      </p:sp>
      <p:pic>
        <p:nvPicPr>
          <p:cNvPr id="17" name="Bùi liễu">
            <a:extLst>
              <a:ext uri="{FF2B5EF4-FFF2-40B4-BE49-F238E27FC236}">
                <a16:creationId xmlns:a16="http://schemas.microsoft.com/office/drawing/2014/main" id="{CE449DB0-E7E4-6A51-1E9B-30DF7C0B2F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0" y="1046639"/>
            <a:ext cx="2425280" cy="1614777"/>
          </a:xfrm>
          <a:prstGeom prst="rect">
            <a:avLst/>
          </a:prstGeom>
          <a:ln w="12700">
            <a:noFill/>
            <a:prstDash val="sysDash"/>
          </a:ln>
        </p:spPr>
      </p:pic>
      <p:sp>
        <p:nvSpPr>
          <p:cNvPr id="10" name="TextBox 14"/>
          <p:cNvSpPr txBox="1"/>
          <p:nvPr/>
        </p:nvSpPr>
        <p:spPr>
          <a:xfrm>
            <a:off x="1425589" y="3288941"/>
            <a:ext cx="4631426" cy="724173"/>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They’re in front of</a:t>
            </a:r>
          </a:p>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 the clock.</a:t>
            </a:r>
          </a:p>
        </p:txBody>
      </p:sp>
      <p:sp>
        <p:nvSpPr>
          <p:cNvPr id="11" name="Rectangle: Rounded Corners 10">
            <a:extLst>
              <a:ext uri="{FF2B5EF4-FFF2-40B4-BE49-F238E27FC236}">
                <a16:creationId xmlns:a16="http://schemas.microsoft.com/office/drawing/2014/main" id="{D7A38907-FF47-E656-7C2F-BA8D8E8E1AB0}"/>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4/8</a:t>
            </a:r>
          </a:p>
        </p:txBody>
      </p:sp>
      <p:sp>
        <p:nvSpPr>
          <p:cNvPr id="13" name="TextBox 7">
            <a:extLst>
              <a:ext uri="{FF2B5EF4-FFF2-40B4-BE49-F238E27FC236}">
                <a16:creationId xmlns:a16="http://schemas.microsoft.com/office/drawing/2014/main" id="{B041DC4C-18ED-0AC3-418C-3E62020C91F6}"/>
              </a:ext>
            </a:extLst>
          </p:cNvPr>
          <p:cNvSpPr txBox="1"/>
          <p:nvPr/>
        </p:nvSpPr>
        <p:spPr>
          <a:xfrm>
            <a:off x="1575817" y="3227874"/>
            <a:ext cx="4330969"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a:t>
            </a:r>
          </a:p>
        </p:txBody>
      </p:sp>
    </p:spTree>
    <p:extLst>
      <p:ext uri="{BB962C8B-B14F-4D97-AF65-F5344CB8AC3E}">
        <p14:creationId xmlns:p14="http://schemas.microsoft.com/office/powerpoint/2010/main" val="96933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1A8F3-880B-9F73-9BB3-8C12525D8EAA}"/>
              </a:ext>
            </a:extLst>
          </p:cNvPr>
          <p:cNvPicPr>
            <a:picLocks noChangeAspect="1"/>
          </p:cNvPicPr>
          <p:nvPr/>
        </p:nvPicPr>
        <p:blipFill>
          <a:blip r:embed="rId3"/>
          <a:stretch>
            <a:fillRect/>
          </a:stretch>
        </p:blipFill>
        <p:spPr>
          <a:xfrm>
            <a:off x="0" y="0"/>
            <a:ext cx="9144000" cy="516255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4"/>
          <a:stretch>
            <a:fillRect/>
          </a:stretch>
        </p:blipFill>
        <p:spPr>
          <a:xfrm>
            <a:off x="0" y="-2806"/>
            <a:ext cx="9144000" cy="5146306"/>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5"/>
          <a:srcRect/>
          <a:stretch>
            <a:fillRect/>
          </a:stretch>
        </p:blipFill>
        <p:spPr>
          <a:xfrm rot="-3697165" flipH="1">
            <a:off x="-370161" y="4380203"/>
            <a:ext cx="1769022" cy="1057843"/>
          </a:xfrm>
          <a:prstGeom prst="rect">
            <a:avLst/>
          </a:prstGeom>
        </p:spPr>
      </p:pic>
      <p:sp>
        <p:nvSpPr>
          <p:cNvPr id="4" name="Freeform 4"/>
          <p:cNvSpPr/>
          <p:nvPr/>
        </p:nvSpPr>
        <p:spPr>
          <a:xfrm>
            <a:off x="6710678" y="2661416"/>
            <a:ext cx="1989274" cy="3045562"/>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sz="900" dirty="0"/>
          </a:p>
        </p:txBody>
      </p:sp>
      <p:pic>
        <p:nvPicPr>
          <p:cNvPr id="5" name="Picture 5"/>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8" name="Picture 8"/>
          <p:cNvPicPr>
            <a:picLocks noChangeAspect="1"/>
          </p:cNvPicPr>
          <p:nvPr/>
        </p:nvPicPr>
        <p:blipFill>
          <a:blip r:embed="rId7"/>
          <a:srcRect/>
          <a:stretch>
            <a:fillRect/>
          </a:stretch>
        </p:blipFill>
        <p:spPr>
          <a:xfrm rot="-5400000">
            <a:off x="1597187" y="-32754"/>
            <a:ext cx="4215918" cy="5310125"/>
          </a:xfrm>
          <a:prstGeom prst="rect">
            <a:avLst/>
          </a:prstGeom>
        </p:spPr>
      </p:pic>
      <p:sp>
        <p:nvSpPr>
          <p:cNvPr id="16" name="TextBox 7">
            <a:extLst>
              <a:ext uri="{FF2B5EF4-FFF2-40B4-BE49-F238E27FC236}">
                <a16:creationId xmlns:a16="http://schemas.microsoft.com/office/drawing/2014/main" id="{E12C2635-D37E-44A7-53BB-DB60F7E37176}"/>
              </a:ext>
            </a:extLst>
          </p:cNvPr>
          <p:cNvSpPr txBox="1"/>
          <p:nvPr/>
        </p:nvSpPr>
        <p:spPr>
          <a:xfrm>
            <a:off x="1463228" y="2879938"/>
            <a:ext cx="4483835"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Whose glue stick is this?</a:t>
            </a:r>
          </a:p>
        </p:txBody>
      </p:sp>
      <p:pic>
        <p:nvPicPr>
          <p:cNvPr id="10" name="Bùi Liễu 0968142780">
            <a:extLst>
              <a:ext uri="{FF2B5EF4-FFF2-40B4-BE49-F238E27FC236}">
                <a16:creationId xmlns:a16="http://schemas.microsoft.com/office/drawing/2014/main" id="{983FBB37-E5FB-B2D6-5A52-14AA23C373BC}"/>
              </a:ext>
            </a:extLst>
          </p:cNvPr>
          <p:cNvPicPr>
            <a:picLocks noChangeAspect="1"/>
          </p:cNvPicPr>
          <p:nvPr/>
        </p:nvPicPr>
        <p:blipFill>
          <a:blip r:embed="rId8" cstate="print">
            <a:extLst>
              <a:ext uri="{28A0092B-C50C-407E-A947-70E740481C1C}">
                <a14:useLocalDpi xmlns:a14="http://schemas.microsoft.com/office/drawing/2010/main" val="0"/>
              </a:ext>
            </a:extLst>
          </a:blip>
          <a:srcRect l="3291" r="3291"/>
          <a:stretch/>
        </p:blipFill>
        <p:spPr>
          <a:xfrm>
            <a:off x="2427790" y="1051871"/>
            <a:ext cx="2731448" cy="1736282"/>
          </a:xfrm>
          <a:prstGeom prst="roundRect">
            <a:avLst/>
          </a:prstGeom>
          <a:ln w="12700">
            <a:solidFill>
              <a:schemeClr val="accent1"/>
            </a:solidFill>
            <a:prstDash val="sysDash"/>
          </a:ln>
        </p:spPr>
      </p:pic>
      <p:sp>
        <p:nvSpPr>
          <p:cNvPr id="11" name="TextBox 7">
            <a:extLst>
              <a:ext uri="{FF2B5EF4-FFF2-40B4-BE49-F238E27FC236}">
                <a16:creationId xmlns:a16="http://schemas.microsoft.com/office/drawing/2014/main" id="{61E5CB56-CE30-991A-A53E-81CFCD100BC8}"/>
              </a:ext>
            </a:extLst>
          </p:cNvPr>
          <p:cNvSpPr txBox="1"/>
          <p:nvPr/>
        </p:nvSpPr>
        <p:spPr>
          <a:xfrm>
            <a:off x="2071776" y="3339126"/>
            <a:ext cx="3266737" cy="395493"/>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a:t>
            </a:r>
          </a:p>
        </p:txBody>
      </p:sp>
      <p:sp>
        <p:nvSpPr>
          <p:cNvPr id="13" name="TextBox 14"/>
          <p:cNvSpPr txBox="1"/>
          <p:nvPr/>
        </p:nvSpPr>
        <p:spPr>
          <a:xfrm>
            <a:off x="2071776" y="3372404"/>
            <a:ext cx="3282174" cy="362215"/>
          </a:xfrm>
          <a:prstGeom prst="rect">
            <a:avLst/>
          </a:prstGeom>
        </p:spPr>
        <p:txBody>
          <a:bodyPr wrap="square" lIns="0" tIns="0" rIns="0" bIns="0" rtlCol="0" anchor="t">
            <a:spAutoFit/>
          </a:bodyPr>
          <a:lstStyle/>
          <a:p>
            <a:pPr algn="ctr">
              <a:lnSpc>
                <a:spcPts val="2750"/>
              </a:lnSpc>
              <a:spcBef>
                <a:spcPct val="0"/>
              </a:spcBef>
            </a:pPr>
            <a:r>
              <a:rPr lang="en-US" sz="3200" dirty="0">
                <a:solidFill>
                  <a:srgbClr val="DD2E44"/>
                </a:solidFill>
                <a:latin typeface="Segoe UI Black" panose="020B0A02040204020203" pitchFamily="34" charset="0"/>
                <a:ea typeface="Segoe UI Black" panose="020B0A02040204020203" pitchFamily="34" charset="0"/>
              </a:rPr>
              <a:t>It’s Mary’s.</a:t>
            </a:r>
          </a:p>
        </p:txBody>
      </p:sp>
      <p:sp>
        <p:nvSpPr>
          <p:cNvPr id="15" name="Rectangle: Rounded Corners 14">
            <a:extLst>
              <a:ext uri="{FF2B5EF4-FFF2-40B4-BE49-F238E27FC236}">
                <a16:creationId xmlns:a16="http://schemas.microsoft.com/office/drawing/2014/main" id="{926D4EC6-0764-6C72-E0C7-22619692F942}"/>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5/8</a:t>
            </a:r>
          </a:p>
        </p:txBody>
      </p:sp>
    </p:spTree>
    <p:extLst>
      <p:ext uri="{BB962C8B-B14F-4D97-AF65-F5344CB8AC3E}">
        <p14:creationId xmlns:p14="http://schemas.microsoft.com/office/powerpoint/2010/main" val="2955433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1A8F3-880B-9F73-9BB3-8C12525D8EAA}"/>
              </a:ext>
            </a:extLst>
          </p:cNvPr>
          <p:cNvPicPr>
            <a:picLocks noChangeAspect="1"/>
          </p:cNvPicPr>
          <p:nvPr/>
        </p:nvPicPr>
        <p:blipFill>
          <a:blip r:embed="rId3"/>
          <a:stretch>
            <a:fillRect/>
          </a:stretch>
        </p:blipFill>
        <p:spPr>
          <a:xfrm>
            <a:off x="0" y="0"/>
            <a:ext cx="9144000" cy="5162550"/>
          </a:xfrm>
          <a:prstGeom prst="rect">
            <a:avLst/>
          </a:prstGeom>
        </p:spPr>
      </p:pic>
      <p:pic>
        <p:nvPicPr>
          <p:cNvPr id="12" name="Picture 11">
            <a:extLst>
              <a:ext uri="{FF2B5EF4-FFF2-40B4-BE49-F238E27FC236}">
                <a16:creationId xmlns:a16="http://schemas.microsoft.com/office/drawing/2014/main" id="{BD64F841-9091-C0F1-B8BC-C777AB83EBAF}"/>
              </a:ext>
            </a:extLst>
          </p:cNvPr>
          <p:cNvPicPr>
            <a:picLocks noChangeAspect="1"/>
          </p:cNvPicPr>
          <p:nvPr/>
        </p:nvPicPr>
        <p:blipFill>
          <a:blip r:embed="rId4"/>
          <a:stretch>
            <a:fillRect/>
          </a:stretch>
        </p:blipFill>
        <p:spPr>
          <a:xfrm>
            <a:off x="0" y="-2806"/>
            <a:ext cx="9144000" cy="5146306"/>
          </a:xfrm>
          <a:prstGeom prst="rect">
            <a:avLst/>
          </a:prstGeom>
        </p:spPr>
      </p:pic>
      <p:sp>
        <p:nvSpPr>
          <p:cNvPr id="2" name="AutoShape 2"/>
          <p:cNvSpPr/>
          <p:nvPr/>
        </p:nvSpPr>
        <p:spPr>
          <a:xfrm flipV="1">
            <a:off x="1874402" y="3237994"/>
            <a:ext cx="3661488" cy="8733"/>
          </a:xfrm>
          <a:prstGeom prst="line">
            <a:avLst/>
          </a:prstGeom>
          <a:ln w="85725" cap="flat">
            <a:solidFill>
              <a:srgbClr val="342E5D"/>
            </a:solidFill>
            <a:prstDash val="sysDash"/>
            <a:headEnd type="none" w="sm" len="sm"/>
            <a:tailEnd type="none" w="sm" len="sm"/>
          </a:ln>
        </p:spPr>
        <p:txBody>
          <a:bodyPr/>
          <a:lstStyle/>
          <a:p>
            <a:endParaRPr lang="en-US" sz="900" dirty="0"/>
          </a:p>
        </p:txBody>
      </p:sp>
      <p:pic>
        <p:nvPicPr>
          <p:cNvPr id="3" name="Picture 3"/>
          <p:cNvPicPr>
            <a:picLocks noChangeAspect="1"/>
          </p:cNvPicPr>
          <p:nvPr/>
        </p:nvPicPr>
        <p:blipFill>
          <a:blip r:embed="rId5"/>
          <a:srcRect/>
          <a:stretch>
            <a:fillRect/>
          </a:stretch>
        </p:blipFill>
        <p:spPr>
          <a:xfrm rot="-3697165" flipH="1">
            <a:off x="-370161" y="4380203"/>
            <a:ext cx="1769022" cy="1057843"/>
          </a:xfrm>
          <a:prstGeom prst="rect">
            <a:avLst/>
          </a:prstGeom>
        </p:spPr>
      </p:pic>
      <p:sp>
        <p:nvSpPr>
          <p:cNvPr id="4" name="Freeform 4"/>
          <p:cNvSpPr/>
          <p:nvPr/>
        </p:nvSpPr>
        <p:spPr>
          <a:xfrm>
            <a:off x="7641030" y="4234380"/>
            <a:ext cx="1189550" cy="1687428"/>
          </a:xfrm>
          <a:custGeom>
            <a:avLst/>
            <a:gdLst/>
            <a:ahLst/>
            <a:cxnLst/>
            <a:rect l="l" t="t" r="r" b="b"/>
            <a:pathLst>
              <a:path w="3978547" h="6091123">
                <a:moveTo>
                  <a:pt x="0" y="0"/>
                </a:moveTo>
                <a:lnTo>
                  <a:pt x="3978547" y="0"/>
                </a:lnTo>
                <a:lnTo>
                  <a:pt x="3978547" y="6091123"/>
                </a:lnTo>
                <a:lnTo>
                  <a:pt x="0" y="6091123"/>
                </a:lnTo>
                <a:lnTo>
                  <a:pt x="0" y="0"/>
                </a:lnTo>
                <a:close/>
              </a:path>
            </a:pathLst>
          </a:custGeom>
          <a:blipFill>
            <a:blip r:embed="rId6"/>
            <a:stretch>
              <a:fillRect/>
            </a:stretch>
          </a:blipFill>
        </p:spPr>
        <p:txBody>
          <a:bodyPr/>
          <a:lstStyle/>
          <a:p>
            <a:endParaRPr lang="en-US" sz="900" dirty="0"/>
          </a:p>
        </p:txBody>
      </p:sp>
      <p:pic>
        <p:nvPicPr>
          <p:cNvPr id="5" name="Picture 5"/>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6" name="Picture 6"/>
          <p:cNvPicPr>
            <a:picLocks noChangeAspect="1"/>
          </p:cNvPicPr>
          <p:nvPr/>
        </p:nvPicPr>
        <p:blipFill>
          <a:blip r:embed="rId5"/>
          <a:srcRect/>
          <a:stretch>
            <a:fillRect/>
          </a:stretch>
        </p:blipFill>
        <p:spPr>
          <a:xfrm rot="-3697165" flipH="1">
            <a:off x="-370161" y="4380203"/>
            <a:ext cx="1769022" cy="1057843"/>
          </a:xfrm>
          <a:prstGeom prst="rect">
            <a:avLst/>
          </a:prstGeom>
        </p:spPr>
      </p:pic>
      <p:pic>
        <p:nvPicPr>
          <p:cNvPr id="7" name="Picture 7"/>
          <p:cNvPicPr>
            <a:picLocks noChangeAspect="1"/>
          </p:cNvPicPr>
          <p:nvPr/>
        </p:nvPicPr>
        <p:blipFill>
          <a:blip r:embed="rId5"/>
          <a:srcRect/>
          <a:stretch>
            <a:fillRect/>
          </a:stretch>
        </p:blipFill>
        <p:spPr>
          <a:xfrm rot="-3697165" flipH="1">
            <a:off x="-475554" y="4383826"/>
            <a:ext cx="1769022" cy="1057843"/>
          </a:xfrm>
          <a:prstGeom prst="rect">
            <a:avLst/>
          </a:prstGeom>
        </p:spPr>
      </p:pic>
      <p:pic>
        <p:nvPicPr>
          <p:cNvPr id="8" name="Picture 8"/>
          <p:cNvPicPr>
            <a:picLocks noChangeAspect="1"/>
          </p:cNvPicPr>
          <p:nvPr/>
        </p:nvPicPr>
        <p:blipFill>
          <a:blip r:embed="rId7"/>
          <a:srcRect/>
          <a:stretch>
            <a:fillRect/>
          </a:stretch>
        </p:blipFill>
        <p:spPr>
          <a:xfrm rot="-5400000">
            <a:off x="2366140" y="-646946"/>
            <a:ext cx="4719289" cy="6456441"/>
          </a:xfrm>
          <a:prstGeom prst="rect">
            <a:avLst/>
          </a:prstGeom>
        </p:spPr>
      </p:pic>
      <p:sp>
        <p:nvSpPr>
          <p:cNvPr id="16" name="TextBox 7">
            <a:extLst>
              <a:ext uri="{FF2B5EF4-FFF2-40B4-BE49-F238E27FC236}">
                <a16:creationId xmlns:a16="http://schemas.microsoft.com/office/drawing/2014/main" id="{E12C2635-D37E-44A7-53BB-DB60F7E37176}"/>
              </a:ext>
            </a:extLst>
          </p:cNvPr>
          <p:cNvSpPr txBox="1"/>
          <p:nvPr/>
        </p:nvSpPr>
        <p:spPr>
          <a:xfrm>
            <a:off x="2099481" y="3109207"/>
            <a:ext cx="5293057"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_________________________________</a:t>
            </a:r>
          </a:p>
        </p:txBody>
      </p:sp>
      <p:pic>
        <p:nvPicPr>
          <p:cNvPr id="17" name="Bùi liễu">
            <a:extLst>
              <a:ext uri="{FF2B5EF4-FFF2-40B4-BE49-F238E27FC236}">
                <a16:creationId xmlns:a16="http://schemas.microsoft.com/office/drawing/2014/main" id="{CE449DB0-E7E4-6A51-1E9B-30DF7C0B2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4319" y="814690"/>
            <a:ext cx="2873913" cy="2208477"/>
          </a:xfrm>
          <a:prstGeom prst="rect">
            <a:avLst/>
          </a:prstGeom>
          <a:ln w="12700">
            <a:noFill/>
            <a:prstDash val="sysDash"/>
          </a:ln>
        </p:spPr>
      </p:pic>
      <p:sp>
        <p:nvSpPr>
          <p:cNvPr id="19" name="TextBox 12">
            <a:extLst>
              <a:ext uri="{FF2B5EF4-FFF2-40B4-BE49-F238E27FC236}">
                <a16:creationId xmlns:a16="http://schemas.microsoft.com/office/drawing/2014/main" id="{E5DD99A1-4D51-6B0F-7A48-ADED46FC6E1B}"/>
              </a:ext>
            </a:extLst>
          </p:cNvPr>
          <p:cNvSpPr txBox="1"/>
          <p:nvPr/>
        </p:nvSpPr>
        <p:spPr>
          <a:xfrm>
            <a:off x="2133600" y="2951485"/>
            <a:ext cx="3282173" cy="1222899"/>
          </a:xfrm>
          <a:prstGeom prst="rect">
            <a:avLst/>
          </a:prstGeom>
        </p:spPr>
        <p:txBody>
          <a:bodyPr lIns="25400" tIns="25400" rIns="25400" bIns="25400" rtlCol="0" anchor="ctr"/>
          <a:lstStyle/>
          <a:p>
            <a:pPr algn="ctr">
              <a:lnSpc>
                <a:spcPts val="1330"/>
              </a:lnSpc>
            </a:pPr>
            <a:endParaRPr sz="900" dirty="0"/>
          </a:p>
        </p:txBody>
      </p:sp>
      <p:sp>
        <p:nvSpPr>
          <p:cNvPr id="20" name="TextBox 7">
            <a:extLst>
              <a:ext uri="{FF2B5EF4-FFF2-40B4-BE49-F238E27FC236}">
                <a16:creationId xmlns:a16="http://schemas.microsoft.com/office/drawing/2014/main" id="{EF2D403B-1C91-9C17-9DA8-485ADF8D1B9F}"/>
              </a:ext>
            </a:extLst>
          </p:cNvPr>
          <p:cNvSpPr txBox="1"/>
          <p:nvPr/>
        </p:nvSpPr>
        <p:spPr>
          <a:xfrm>
            <a:off x="3485026" y="3677975"/>
            <a:ext cx="2644794" cy="384721"/>
          </a:xfrm>
          <a:prstGeom prst="rect">
            <a:avLst/>
          </a:prstGeom>
        </p:spPr>
        <p:txBody>
          <a:bodyPr wrap="square" lIns="0" tIns="0" rIns="0" bIns="0" rtlCol="0" anchor="t">
            <a:spAutoFit/>
          </a:bodyPr>
          <a:lstStyle/>
          <a:p>
            <a:pPr algn="ctr">
              <a:lnSpc>
                <a:spcPts val="2975"/>
              </a:lnSpc>
              <a:spcBef>
                <a:spcPct val="0"/>
              </a:spcBef>
            </a:pPr>
            <a:r>
              <a:rPr lang="en-US" sz="2800" dirty="0">
                <a:solidFill>
                  <a:srgbClr val="36315E"/>
                </a:solidFill>
                <a:latin typeface="Segoe UI Black" panose="020B0A02040204020203" pitchFamily="34" charset="0"/>
                <a:ea typeface="Segoe UI Black" panose="020B0A02040204020203" pitchFamily="34" charset="0"/>
              </a:rPr>
              <a:t>It’s Linh’s.</a:t>
            </a:r>
          </a:p>
        </p:txBody>
      </p:sp>
      <p:sp>
        <p:nvSpPr>
          <p:cNvPr id="21" name="TextBox 14"/>
          <p:cNvSpPr txBox="1"/>
          <p:nvPr/>
        </p:nvSpPr>
        <p:spPr>
          <a:xfrm>
            <a:off x="2205295" y="3134855"/>
            <a:ext cx="5064303" cy="359073"/>
          </a:xfrm>
          <a:prstGeom prst="rect">
            <a:avLst/>
          </a:prstGeom>
        </p:spPr>
        <p:txBody>
          <a:bodyPr wrap="square" lIns="0" tIns="0" rIns="0" bIns="0" rtlCol="0" anchor="t">
            <a:spAutoFit/>
          </a:bodyPr>
          <a:lstStyle/>
          <a:p>
            <a:pPr algn="ctr">
              <a:lnSpc>
                <a:spcPts val="2750"/>
              </a:lnSpc>
              <a:spcBef>
                <a:spcPct val="0"/>
              </a:spcBef>
            </a:pPr>
            <a:r>
              <a:rPr lang="en-US" sz="2800" dirty="0">
                <a:solidFill>
                  <a:srgbClr val="DD2E44"/>
                </a:solidFill>
                <a:latin typeface="Segoe UI Black" panose="020B0A02040204020203" pitchFamily="34" charset="0"/>
                <a:ea typeface="Segoe UI Black" panose="020B0A02040204020203" pitchFamily="34" charset="0"/>
              </a:rPr>
              <a:t>Whose set square is this?</a:t>
            </a:r>
          </a:p>
        </p:txBody>
      </p:sp>
      <p:sp>
        <p:nvSpPr>
          <p:cNvPr id="22" name="Rectangle: Rounded Corners 21">
            <a:extLst>
              <a:ext uri="{FF2B5EF4-FFF2-40B4-BE49-F238E27FC236}">
                <a16:creationId xmlns:a16="http://schemas.microsoft.com/office/drawing/2014/main" id="{1BCA4696-61A3-0069-4534-BDE637FD4AB6}"/>
              </a:ext>
            </a:extLst>
          </p:cNvPr>
          <p:cNvSpPr/>
          <p:nvPr/>
        </p:nvSpPr>
        <p:spPr>
          <a:xfrm>
            <a:off x="287839" y="215549"/>
            <a:ext cx="1143000" cy="519765"/>
          </a:xfrm>
          <a:prstGeom prst="roundRect">
            <a:avLst>
              <a:gd name="adj" fmla="val 50000"/>
            </a:avLst>
          </a:prstGeom>
          <a:solidFill>
            <a:srgbClr val="F692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6/8</a:t>
            </a:r>
          </a:p>
        </p:txBody>
      </p:sp>
    </p:spTree>
    <p:extLst>
      <p:ext uri="{BB962C8B-B14F-4D97-AF65-F5344CB8AC3E}">
        <p14:creationId xmlns:p14="http://schemas.microsoft.com/office/powerpoint/2010/main" val="142473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4856</TotalTime>
  <Words>1082</Words>
  <Application>Microsoft Office PowerPoint</Application>
  <PresentationFormat>On-screen Show (16:9)</PresentationFormat>
  <Paragraphs>286</Paragraphs>
  <Slides>46</Slides>
  <Notes>17</Notes>
  <HiddenSlides>0</HiddenSlides>
  <MMClips>12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Britannic Bold</vt:lpstr>
      <vt:lpstr>Snap ITC</vt:lpstr>
      <vt:lpstr>Tahoma</vt:lpstr>
      <vt:lpstr>Kirang Haerang</vt:lpstr>
      <vt:lpstr>Segoe UI Black</vt:lpstr>
      <vt:lpstr>Berlin Sans FB Demi</vt:lpstr>
      <vt:lpstr>Comic Sans MS</vt:lpstr>
      <vt:lpstr>Calibri</vt:lpstr>
      <vt:lpstr>Berlin Sans FB</vt:lpstr>
      <vt:lpstr>Fredoka One</vt:lpstr>
      <vt:lpstr>Cooper Black</vt:lpstr>
      <vt:lpstr>Century Gothic</vt:lpstr>
      <vt:lpstr>Arial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543</cp:revision>
  <dcterms:created xsi:type="dcterms:W3CDTF">2006-08-16T00:00:00Z</dcterms:created>
  <dcterms:modified xsi:type="dcterms:W3CDTF">2024-12-19T15:26:10Z</dcterms:modified>
</cp:coreProperties>
</file>