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1"/>
  </p:notesMasterIdLst>
  <p:sldIdLst>
    <p:sldId id="374" r:id="rId2"/>
    <p:sldId id="357" r:id="rId3"/>
    <p:sldId id="361" r:id="rId4"/>
    <p:sldId id="377" r:id="rId5"/>
    <p:sldId id="360" r:id="rId6"/>
    <p:sldId id="362" r:id="rId7"/>
    <p:sldId id="359" r:id="rId8"/>
    <p:sldId id="364" r:id="rId9"/>
    <p:sldId id="375" r:id="rId10"/>
    <p:sldId id="363" r:id="rId11"/>
    <p:sldId id="373" r:id="rId12"/>
    <p:sldId id="367" r:id="rId13"/>
    <p:sldId id="376" r:id="rId14"/>
    <p:sldId id="378" r:id="rId15"/>
    <p:sldId id="379" r:id="rId16"/>
    <p:sldId id="380" r:id="rId17"/>
    <p:sldId id="381" r:id="rId18"/>
    <p:sldId id="382" r:id="rId19"/>
    <p:sldId id="3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F5E2A-1DB3-4DEB-B3DE-92086DC51881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80ED-15AF-4ADB-9CA8-95B1B90A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33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391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5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74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1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53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9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797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3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49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51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0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6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89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7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75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1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1771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394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3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30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7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4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95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FA8266-32FE-475F-9FAA-A8927DA22FA1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3E8E3-312D-43B0-A4FC-6AA977A6BBA3}"/>
                </a:ext>
              </a:extLst>
            </p:cNvPr>
            <p:cNvSpPr txBox="1"/>
            <p:nvPr/>
          </p:nvSpPr>
          <p:spPr>
            <a:xfrm>
              <a:off x="5369834" y="1305580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Đạo</a:t>
              </a:r>
              <a:r>
                <a:rPr lang="en-US" sz="28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đức</a:t>
              </a:r>
              <a:endParaRPr lang="en-US" sz="28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8E76FD-EF40-4C2F-AB8E-BF05815A0017}"/>
              </a:ext>
            </a:extLst>
          </p:cNvPr>
          <p:cNvSpPr txBox="1"/>
          <p:nvPr/>
        </p:nvSpPr>
        <p:spPr>
          <a:xfrm>
            <a:off x="2696543" y="395035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Thứ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ngày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tháng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năm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6F51F-2946-468E-AFB8-6F3EE3826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508" y="2209800"/>
            <a:ext cx="5779509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694C28-CF42-4522-BB90-2BEE2E234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7" y="2970850"/>
            <a:ext cx="764504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77139" y="1504055"/>
            <a:ext cx="3632074" cy="1745051"/>
            <a:chOff x="7577135" y="1450874"/>
            <a:chExt cx="3633020" cy="1745505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700123" y="1696971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799" dirty="0">
              <a:solidFill>
                <a:prstClr val="black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42504" y="3701251"/>
            <a:ext cx="3261825" cy="2159678"/>
            <a:chOff x="8147352" y="3147116"/>
            <a:chExt cx="3733799" cy="2472176"/>
          </a:xfrm>
        </p:grpSpPr>
        <p:grpSp>
          <p:nvGrpSpPr>
            <p:cNvPr id="11" name="Group 10"/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5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" name="文本框 18">
                <a:extLst>
                  <a:ext uri="{FF2B5EF4-FFF2-40B4-BE49-F238E27FC236}">
                    <a16:creationId xmlns:a16="http://schemas.microsoft.com/office/drawing/2014/main" id="{94AAAAED-4D83-41E3-BB60-D604328DBD4C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2. Quan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8A9AB4-CE68-4905-880B-B9D83B24F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12" y="1696971"/>
            <a:ext cx="480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32" y="100495"/>
            <a:ext cx="10055408" cy="6756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 rot="21173180">
            <a:off x="4793500" y="1827575"/>
            <a:ext cx="3228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Chia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sẻ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trước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lớp</a:t>
            </a:r>
            <a:endParaRPr lang="zh-CN" altLang="en-US" sz="5000" b="1" dirty="0">
              <a:solidFill>
                <a:srgbClr val="C00000"/>
              </a:solidFill>
              <a:latin typeface="Calibri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vi-VN" sz="4000" dirty="0">
                  <a:solidFill>
                    <a:srgbClr val="C00000"/>
                  </a:solidFill>
                  <a:latin typeface="Calibri"/>
                </a:rPr>
                <a:t>Bạn ơi nên ra chào cờ cùng với các bạn trong lớp. Bạn nên cố gắng tập hát để khi chào cờ hát thây hay nhé.</a:t>
              </a:r>
              <a:endParaRPr lang="en-US" sz="4000" dirty="0">
                <a:solidFill>
                  <a:srgbClr val="C00000"/>
                </a:solidFill>
                <a:latin typeface="Calibri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0E5C1-1075-4E5B-A8E0-360697CD3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866" y="2195030"/>
            <a:ext cx="4892397" cy="25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 nên bỏ mũ xuống và không nên tranh giành khi chào cờ.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93112-E58F-4902-A2F7-BBB189D0D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54" y="2357753"/>
            <a:ext cx="4937076" cy="2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126A4-6A11-4A97-BEFF-0DABB94B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612" y="2435266"/>
            <a:ext cx="5450296" cy="1987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694E4-3EB0-4463-9849-C32145407F2E}"/>
              </a:ext>
            </a:extLst>
          </p:cNvPr>
          <p:cNvSpPr txBox="1"/>
          <p:nvPr/>
        </p:nvSpPr>
        <p:spPr>
          <a:xfrm>
            <a:off x="3736612" y="6049926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26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19" y="1736498"/>
            <a:ext cx="4185920" cy="182575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Chia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sẻ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cần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thực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hiện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khi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chào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hát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ca.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7EA9BA7-C28E-4C3C-B585-1A9D3F04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4" y="3758439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8A223-8581-4C99-B6B2-373E57F43957}"/>
              </a:ext>
            </a:extLst>
          </p:cNvPr>
          <p:cNvGrpSpPr/>
          <p:nvPr/>
        </p:nvGrpSpPr>
        <p:grpSpPr>
          <a:xfrm>
            <a:off x="4555049" y="3247700"/>
            <a:ext cx="7454071" cy="1936430"/>
            <a:chOff x="552970" y="1588903"/>
            <a:chExt cx="6652502" cy="85451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716BF46F-F6FE-40C8-A4C3-D893478B1A9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099BC160-08C9-4371-B25C-5ECD4E5326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BAD3E750-F32C-43CA-93F4-1738E7E34BE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841CC107-CAAB-4F00-BC79-19863C44530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34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63794FD1-4C69-4614-84EA-BF9FE5993363}"/>
                  </a:ext>
                </a:extLst>
              </p:cNvPr>
              <p:cNvSpPr txBox="1"/>
              <p:nvPr/>
            </p:nvSpPr>
            <p:spPr>
              <a:xfrm>
                <a:off x="1841" y="3416"/>
                <a:ext cx="15577" cy="3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nhanh và ngắn gọn những việc em cần thực hiện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khi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chào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cờ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và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hát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Quốc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ca</a:t>
                </a:r>
                <a:endParaRPr lang="en-US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6F1164F-EDA7-4AD0-934E-F11AF8BDD7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52970" y="1599754"/>
              <a:ext cx="1269229" cy="84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A670A-CC52-4865-89C8-76A197316FDF}"/>
              </a:ext>
            </a:extLst>
          </p:cNvPr>
          <p:cNvSpPr txBox="1"/>
          <p:nvPr/>
        </p:nvSpPr>
        <p:spPr>
          <a:xfrm>
            <a:off x="1423356" y="629920"/>
            <a:ext cx="9864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1F383E-5B17-45C6-A78B-43497737E5A1}"/>
              </a:ext>
            </a:extLst>
          </p:cNvPr>
          <p:cNvGrpSpPr/>
          <p:nvPr/>
        </p:nvGrpSpPr>
        <p:grpSpPr>
          <a:xfrm>
            <a:off x="908142" y="2391820"/>
            <a:ext cx="10278018" cy="1408679"/>
            <a:chOff x="674462" y="1335180"/>
            <a:chExt cx="6531010" cy="1408679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C38139C6-951F-4123-B365-BB8F33F89B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2152" y="3416"/>
                <a:ext cx="1526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Chỉnh đốn trang phục ngay ngắn, gọn gàng.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9BAEA-8D0E-4AAB-BC5A-4B7E2A0A6027}"/>
              </a:ext>
            </a:extLst>
          </p:cNvPr>
          <p:cNvGrpSpPr/>
          <p:nvPr/>
        </p:nvGrpSpPr>
        <p:grpSpPr>
          <a:xfrm>
            <a:off x="908142" y="3662703"/>
            <a:ext cx="10481218" cy="1247817"/>
            <a:chOff x="674462" y="1335180"/>
            <a:chExt cx="6531010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:a16="http://schemas.microsoft.com/office/drawing/2014/main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:a16="http://schemas.microsoft.com/office/drawing/2014/main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2105" y="3416"/>
                <a:ext cx="15313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Xếp hàng ngay ngắn, không chen lấn xô đẩy.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0BA0E0-C71E-430E-86B7-06D2DF1BD3EF}"/>
              </a:ext>
            </a:extLst>
          </p:cNvPr>
          <p:cNvGrpSpPr/>
          <p:nvPr/>
        </p:nvGrpSpPr>
        <p:grpSpPr>
          <a:xfrm>
            <a:off x="908141" y="4933586"/>
            <a:ext cx="10307393" cy="1247817"/>
            <a:chOff x="674462" y="3697449"/>
            <a:chExt cx="7538790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:a16="http://schemas.microsoft.com/office/drawing/2014/main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:a16="http://schemas.microsoft.com/office/drawing/2014/main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:a16="http://schemas.microsoft.com/office/drawing/2014/main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:a16="http://schemas.microsoft.com/office/drawing/2014/main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cười đùa, cãi nhau trong hàng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2D54BF7C-A982-4A29-8172-6A2B73857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678BF5-5226-4A12-B1F6-38E5D05A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8" y="653110"/>
            <a:ext cx="10757204" cy="214170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8CBA751F-7A34-4555-B429-B74FD2DC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33" name="图片 23">
            <a:extLst>
              <a:ext uri="{FF2B5EF4-FFF2-40B4-BE49-F238E27FC236}">
                <a16:creationId xmlns:a16="http://schemas.microsoft.com/office/drawing/2014/main" id="{A2C6808E-87C5-4DD0-A506-A684A426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733555-7734-432E-808F-1EC46183A6A2}"/>
              </a:ext>
            </a:extLst>
          </p:cNvPr>
          <p:cNvSpPr txBox="1"/>
          <p:nvPr/>
        </p:nvSpPr>
        <p:spPr>
          <a:xfrm>
            <a:off x="1968887" y="2361086"/>
            <a:ext cx="77150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ổng hợp Lá Cờ Việt Nam Png giá rẻ, bán chạy tháng 7/2022 - BeeCost">
            <a:extLst>
              <a:ext uri="{FF2B5EF4-FFF2-40B4-BE49-F238E27FC236}">
                <a16:creationId xmlns:a16="http://schemas.microsoft.com/office/drawing/2014/main" id="{AA0D14B9-61F9-41D8-A5EB-AB65B144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08" y="3695192"/>
            <a:ext cx="3597592" cy="25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8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589" y="636813"/>
            <a:ext cx="7809141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Chuẩn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bị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,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bút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màu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để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vẽ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lá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Tổ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Hướng Dẫn Vẽ Lá Cờ Các Quốc Gia Trên Thế Giới">
            <a:hlinkClick r:id="" action="ppaction://media"/>
            <a:extLst>
              <a:ext uri="{FF2B5EF4-FFF2-40B4-BE49-F238E27FC236}">
                <a16:creationId xmlns:a16="http://schemas.microsoft.com/office/drawing/2014/main" id="{DB4803DF-6B9A-4AA7-B177-F597C08C8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9159" y="152127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56420-CB06-402A-8FAB-BFD8ADEB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D5837-7BFE-4F88-8CE6-2EA62FF3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69CA8-E161-4875-BDAC-B06A109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42843-81F1-49E6-BFA6-35A2699DF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19" y="2674749"/>
            <a:ext cx="634648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41" y="363862"/>
            <a:ext cx="8164490" cy="64932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6BDFE-E1AA-482E-A73C-3FBEF0DE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254" y="2734961"/>
            <a:ext cx="634648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28;p68">
            <a:extLst>
              <a:ext uri="{FF2B5EF4-FFF2-40B4-BE49-F238E27FC236}">
                <a16:creationId xmlns:a16="http://schemas.microsoft.com/office/drawing/2014/main" id="{26ECDD61-7F61-42F3-9EC7-36F1966B5475}"/>
              </a:ext>
            </a:extLst>
          </p:cNvPr>
          <p:cNvSpPr/>
          <p:nvPr/>
        </p:nvSpPr>
        <p:spPr>
          <a:xfrm>
            <a:off x="317617" y="369120"/>
            <a:ext cx="8427134" cy="5777345"/>
          </a:xfrm>
          <a:custGeom>
            <a:avLst/>
            <a:gdLst/>
            <a:ahLst/>
            <a:cxnLst/>
            <a:rect l="l" t="t" r="r" b="b"/>
            <a:pathLst>
              <a:path w="48616" h="37449" extrusionOk="0">
                <a:moveTo>
                  <a:pt x="44487" y="3861"/>
                </a:moveTo>
                <a:lnTo>
                  <a:pt x="44487" y="33732"/>
                </a:lnTo>
                <a:lnTo>
                  <a:pt x="4273" y="33732"/>
                </a:lnTo>
                <a:lnTo>
                  <a:pt x="4273" y="3861"/>
                </a:lnTo>
                <a:close/>
                <a:moveTo>
                  <a:pt x="1961" y="1"/>
                </a:moveTo>
                <a:cubicBezTo>
                  <a:pt x="888" y="1"/>
                  <a:pt x="0" y="868"/>
                  <a:pt x="0" y="1962"/>
                </a:cubicBezTo>
                <a:lnTo>
                  <a:pt x="0" y="35487"/>
                </a:lnTo>
                <a:cubicBezTo>
                  <a:pt x="0" y="36560"/>
                  <a:pt x="888" y="37448"/>
                  <a:pt x="1961" y="37448"/>
                </a:cubicBezTo>
                <a:lnTo>
                  <a:pt x="46655" y="37448"/>
                </a:lnTo>
                <a:cubicBezTo>
                  <a:pt x="47728" y="37448"/>
                  <a:pt x="48616" y="36560"/>
                  <a:pt x="48616" y="35487"/>
                </a:cubicBezTo>
                <a:lnTo>
                  <a:pt x="48616" y="1962"/>
                </a:lnTo>
                <a:cubicBezTo>
                  <a:pt x="48616" y="868"/>
                  <a:pt x="47728" y="1"/>
                  <a:pt x="46655" y="1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5C6CC-952B-4C9E-96CB-08F445D990D5}"/>
              </a:ext>
            </a:extLst>
          </p:cNvPr>
          <p:cNvSpPr txBox="1"/>
          <p:nvPr/>
        </p:nvSpPr>
        <p:spPr>
          <a:xfrm>
            <a:off x="9022080" y="954207"/>
            <a:ext cx="2926080" cy="381327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Phong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lễ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chào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cờ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quốc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ca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video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  <a:p>
            <a:pPr algn="ctr"/>
            <a:endParaRPr lang="en-US" sz="3200" dirty="0">
              <a:solidFill>
                <a:srgbClr val="F15A24"/>
              </a:solidFill>
              <a:latin typeface="Arial" panose="020B0604020202020204" pitchFamily="34" charset="0"/>
            </a:endParaRPr>
          </a:p>
        </p:txBody>
      </p:sp>
      <p:pic>
        <p:nvPicPr>
          <p:cNvPr id="2" name="Chào cờ">
            <a:hlinkClick r:id="" action="ppaction://media"/>
            <a:extLst>
              <a:ext uri="{FF2B5EF4-FFF2-40B4-BE49-F238E27FC236}">
                <a16:creationId xmlns:a16="http://schemas.microsoft.com/office/drawing/2014/main" id="{F354995B-721B-4A3B-B935-2D5827C846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314" y="792479"/>
            <a:ext cx="7674206" cy="48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399FC-B4D7-4010-81C0-F9416BB54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115" y="2186339"/>
            <a:ext cx="637696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sv-SE" altLang="zh-CN" sz="6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Nhận xét hành vi</a:t>
            </a:r>
            <a:endParaRPr lang="zh-CN" altLang="en-US" sz="6600" b="1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1. </a:t>
            </a:r>
            <a:r>
              <a:rPr lang="vi-VN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 đồng tình hoặc không đồng tình với tư thế, hành vi của bạn nào trong bức tranh sau? Vì sao?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713971-4DE4-401D-BF81-D889F49143A0}"/>
              </a:ext>
            </a:extLst>
          </p:cNvPr>
          <p:cNvPicPr/>
          <p:nvPr/>
        </p:nvPicPr>
        <p:blipFill rotWithShape="1">
          <a:blip r:embed="rId6"/>
          <a:srcRect l="9113" t="37870" r="54674" b="28468"/>
          <a:stretch/>
        </p:blipFill>
        <p:spPr bwMode="auto">
          <a:xfrm>
            <a:off x="1004036" y="1729664"/>
            <a:ext cx="8517687" cy="4622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8AA0E3-9FDB-47C4-98F7-16DFF400C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800" y="353433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0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70" y="-204437"/>
            <a:ext cx="1525010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0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831536" y="2235903"/>
            <a:ext cx="3240114" cy="144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399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47F46-75B2-4757-A2D2-1FC48111D8F2}"/>
              </a:ext>
            </a:extLst>
          </p:cNvPr>
          <p:cNvSpPr txBox="1"/>
          <p:nvPr/>
        </p:nvSpPr>
        <p:spPr>
          <a:xfrm>
            <a:off x="3831536" y="6497718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599440"/>
            <a:ext cx="11662259" cy="59970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51120" y="785751"/>
            <a:ext cx="6536846" cy="5271409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/>
              <a:endPara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07341-CCBD-4E7E-8332-765F19467A7D}"/>
              </a:ext>
            </a:extLst>
          </p:cNvPr>
          <p:cNvPicPr/>
          <p:nvPr/>
        </p:nvPicPr>
        <p:blipFill rotWithShape="1">
          <a:blip r:embed="rId5"/>
          <a:srcRect l="9113" t="37870" r="54674" b="28468"/>
          <a:stretch/>
        </p:blipFill>
        <p:spPr bwMode="auto">
          <a:xfrm>
            <a:off x="344492" y="1591182"/>
            <a:ext cx="5008420" cy="3609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1326E3-9137-4F02-AD71-D75B2684AE2C}"/>
              </a:ext>
            </a:extLst>
          </p:cNvPr>
          <p:cNvSpPr txBox="1"/>
          <p:nvPr/>
        </p:nvSpPr>
        <p:spPr>
          <a:xfrm>
            <a:off x="5352912" y="1811104"/>
            <a:ext cx="6209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9A9C32-EFBE-453E-998A-3A003D8FC9C3}"/>
              </a:ext>
            </a:extLst>
          </p:cNvPr>
          <p:cNvSpPr/>
          <p:nvPr/>
        </p:nvSpPr>
        <p:spPr>
          <a:xfrm>
            <a:off x="264870" y="2477069"/>
            <a:ext cx="3738170" cy="24200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0F84A-DCB5-4976-AE56-99BA7C484C55}"/>
              </a:ext>
            </a:extLst>
          </p:cNvPr>
          <p:cNvSpPr txBox="1"/>
          <p:nvPr/>
        </p:nvSpPr>
        <p:spPr>
          <a:xfrm>
            <a:off x="5454713" y="3010173"/>
            <a:ext cx="6209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vi chưa đúng: 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bạn nữ đứng sau nói chuyện trong lúc chào cờ; bạn nam đội mũ quần áo xộc xệch; bạn nam bên 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khoác vai bạn, không nhìn cờ mà nhìn bạn.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8F290D-9BD8-419F-8997-018E92C56337}"/>
              </a:ext>
            </a:extLst>
          </p:cNvPr>
          <p:cNvSpPr/>
          <p:nvPr/>
        </p:nvSpPr>
        <p:spPr>
          <a:xfrm>
            <a:off x="344492" y="1950720"/>
            <a:ext cx="2911664" cy="9376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9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126"/>
            <a:r>
              <a:rPr lang="sv-SE" altLang="zh-CN" sz="6600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Em sẽ khuyên bạn điều gì?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1324" y="363861"/>
            <a:ext cx="931422" cy="1861563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97" b="1" i="0" u="none" strike="noStrike" kern="1200" cap="none" spc="0" normalizeH="0" baseline="0" noProof="0" dirty="0">
                <a:ln w="6600">
                  <a:solidFill>
                    <a:srgbClr val="DD8047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D8047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431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429</Words>
  <Application>Microsoft Office PowerPoint</Application>
  <PresentationFormat>Widescreen</PresentationFormat>
  <Paragraphs>52</Paragraphs>
  <Slides>19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Baloo 2</vt:lpstr>
      <vt:lpstr>Calibri</vt:lpstr>
      <vt:lpstr>iCiel Cadena</vt:lpstr>
      <vt:lpstr>VNI-Avo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dell68</cp:lastModifiedBy>
  <cp:revision>32</cp:revision>
  <dcterms:created xsi:type="dcterms:W3CDTF">2022-07-08T07:12:00Z</dcterms:created>
  <dcterms:modified xsi:type="dcterms:W3CDTF">2022-09-11T15:24:40Z</dcterms:modified>
</cp:coreProperties>
</file>