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  <p:sldMasterId id="2147483691" r:id="rId4"/>
  </p:sldMasterIdLst>
  <p:notesMasterIdLst>
    <p:notesMasterId r:id="rId35"/>
  </p:notesMasterIdLst>
  <p:handoutMasterIdLst>
    <p:handoutMasterId r:id="rId36"/>
  </p:handoutMasterIdLst>
  <p:sldIdLst>
    <p:sldId id="335" r:id="rId5"/>
    <p:sldId id="257" r:id="rId6"/>
    <p:sldId id="256" r:id="rId7"/>
    <p:sldId id="258" r:id="rId8"/>
    <p:sldId id="267" r:id="rId9"/>
    <p:sldId id="268" r:id="rId10"/>
    <p:sldId id="269" r:id="rId11"/>
    <p:sldId id="270" r:id="rId12"/>
    <p:sldId id="312" r:id="rId13"/>
    <p:sldId id="337" r:id="rId14"/>
    <p:sldId id="338" r:id="rId15"/>
    <p:sldId id="314" r:id="rId16"/>
    <p:sldId id="11687" r:id="rId17"/>
    <p:sldId id="11688" r:id="rId18"/>
    <p:sldId id="11689" r:id="rId19"/>
    <p:sldId id="11690" r:id="rId20"/>
    <p:sldId id="11691" r:id="rId21"/>
    <p:sldId id="11692" r:id="rId22"/>
    <p:sldId id="11693" r:id="rId23"/>
    <p:sldId id="11694" r:id="rId24"/>
    <p:sldId id="11695" r:id="rId25"/>
    <p:sldId id="11696" r:id="rId26"/>
    <p:sldId id="264" r:id="rId27"/>
    <p:sldId id="11697" r:id="rId28"/>
    <p:sldId id="259" r:id="rId29"/>
    <p:sldId id="260" r:id="rId30"/>
    <p:sldId id="263" r:id="rId31"/>
    <p:sldId id="334" r:id="rId32"/>
    <p:sldId id="332" r:id="rId33"/>
    <p:sldId id="33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9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0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2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5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1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8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3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7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85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214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079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9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787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6977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034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03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41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7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9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2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8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5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984917-8E34-0CFE-F55D-FF8EA4DAAE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880" y="153670"/>
            <a:ext cx="1268730" cy="126873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2024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25.xml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g"/><Relationship Id="rId11" Type="http://schemas.openxmlformats.org/officeDocument/2006/relationships/slide" Target="slide23.xml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7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7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7.jpg"/><Relationship Id="rId7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19.gif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25.png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D041BE1-5B99-CD1C-B654-1FF9B3B232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14C21-7375-2A8F-F6B4-EC1DAB2D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440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Đánh </a:t>
              </a: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492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>
            <a:extLst>
              <a:ext uri="{FF2B5EF4-FFF2-40B4-BE49-F238E27FC236}">
                <a16:creationId xmlns:a16="http://schemas.microsoft.com/office/drawing/2014/main" id="{7180209A-4B9F-4C2F-AB07-933DD4916F6D}"/>
              </a:ext>
            </a:extLst>
          </p:cNvPr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64CD1BA5-F339-4D16-8F71-86858B89804E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>
                <a:extLst>
                  <a:ext uri="{FF2B5EF4-FFF2-40B4-BE49-F238E27FC236}">
                    <a16:creationId xmlns:a16="http://schemas.microsoft.com/office/drawing/2014/main" id="{4D41BE21-ACC6-486B-8E4D-8BFBEF28304B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>
                <a:extLst>
                  <a:ext uri="{FF2B5EF4-FFF2-40B4-BE49-F238E27FC236}">
                    <a16:creationId xmlns:a16="http://schemas.microsoft.com/office/drawing/2014/main" id="{751A8A7B-8256-4067-A63B-FD14E81946D0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>
                  <a:extLst>
                    <a:ext uri="{FF2B5EF4-FFF2-40B4-BE49-F238E27FC236}">
                      <a16:creationId xmlns:a16="http://schemas.microsoft.com/office/drawing/2014/main" id="{7ABBC38F-98BD-484F-B98C-7848E65F56F3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>
                  <a:extLst>
                    <a:ext uri="{FF2B5EF4-FFF2-40B4-BE49-F238E27FC236}">
                      <a16:creationId xmlns:a16="http://schemas.microsoft.com/office/drawing/2014/main" id="{026CBC1A-D0E4-4F88-AD47-7ACC9B1B7B35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>
                  <a:extLst>
                    <a:ext uri="{FF2B5EF4-FFF2-40B4-BE49-F238E27FC236}">
                      <a16:creationId xmlns:a16="http://schemas.microsoft.com/office/drawing/2014/main" id="{A498BBC7-A740-4E58-9592-00786B650DF5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>
                  <a:extLst>
                    <a:ext uri="{FF2B5EF4-FFF2-40B4-BE49-F238E27FC236}">
                      <a16:creationId xmlns:a16="http://schemas.microsoft.com/office/drawing/2014/main" id="{65523801-6682-4549-A7DD-54E71DE92567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>
                  <a:extLst>
                    <a:ext uri="{FF2B5EF4-FFF2-40B4-BE49-F238E27FC236}">
                      <a16:creationId xmlns:a16="http://schemas.microsoft.com/office/drawing/2014/main" id="{4E3CA496-B289-4C3C-8971-385FC1746D00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>
                  <a:extLst>
                    <a:ext uri="{FF2B5EF4-FFF2-40B4-BE49-F238E27FC236}">
                      <a16:creationId xmlns:a16="http://schemas.microsoft.com/office/drawing/2014/main" id="{006C9D0F-F1F7-475A-A08A-5DD09146C7DF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>
                  <a:extLst>
                    <a:ext uri="{FF2B5EF4-FFF2-40B4-BE49-F238E27FC236}">
                      <a16:creationId xmlns:a16="http://schemas.microsoft.com/office/drawing/2014/main" id="{B17AAF8E-7C15-4B1A-805F-83C170291C99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>
                  <a:extLst>
                    <a:ext uri="{FF2B5EF4-FFF2-40B4-BE49-F238E27FC236}">
                      <a16:creationId xmlns:a16="http://schemas.microsoft.com/office/drawing/2014/main" id="{9B4F9030-D6A1-4E54-9682-E46977F59D3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>
                  <a:extLst>
                    <a:ext uri="{FF2B5EF4-FFF2-40B4-BE49-F238E27FC236}">
                      <a16:creationId xmlns:a16="http://schemas.microsoft.com/office/drawing/2014/main" id="{DEC7AA19-B1A0-45EB-BAD4-2FAED2C195EB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>
                  <a:extLst>
                    <a:ext uri="{FF2B5EF4-FFF2-40B4-BE49-F238E27FC236}">
                      <a16:creationId xmlns:a16="http://schemas.microsoft.com/office/drawing/2014/main" id="{36574C74-DFF6-473D-BA6F-485F8595D373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>
                  <a:extLst>
                    <a:ext uri="{FF2B5EF4-FFF2-40B4-BE49-F238E27FC236}">
                      <a16:creationId xmlns:a16="http://schemas.microsoft.com/office/drawing/2014/main" id="{DFC1A8EB-50B1-452E-A22A-9676DC276900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>
                  <a:extLst>
                    <a:ext uri="{FF2B5EF4-FFF2-40B4-BE49-F238E27FC236}">
                      <a16:creationId xmlns:a16="http://schemas.microsoft.com/office/drawing/2014/main" id="{EA4BC9A0-827C-41C5-AC38-D705FC6C1E5B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>
                  <a:extLst>
                    <a:ext uri="{FF2B5EF4-FFF2-40B4-BE49-F238E27FC236}">
                      <a16:creationId xmlns:a16="http://schemas.microsoft.com/office/drawing/2014/main" id="{67910696-06CB-4ED9-9BB9-FB3B7FDD949D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>
                  <a:extLst>
                    <a:ext uri="{FF2B5EF4-FFF2-40B4-BE49-F238E27FC236}">
                      <a16:creationId xmlns:a16="http://schemas.microsoft.com/office/drawing/2014/main" id="{462A9925-06A1-4708-BC9B-46690523678A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>
                  <a:extLst>
                    <a:ext uri="{FF2B5EF4-FFF2-40B4-BE49-F238E27FC236}">
                      <a16:creationId xmlns:a16="http://schemas.microsoft.com/office/drawing/2014/main" id="{5E220B55-9F33-4D1F-A9CD-9B0C8DF8331F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>
                  <a:extLst>
                    <a:ext uri="{FF2B5EF4-FFF2-40B4-BE49-F238E27FC236}">
                      <a16:creationId xmlns:a16="http://schemas.microsoft.com/office/drawing/2014/main" id="{6B187122-D165-4AED-ACC7-3230C510A64F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>
                  <a:extLst>
                    <a:ext uri="{FF2B5EF4-FFF2-40B4-BE49-F238E27FC236}">
                      <a16:creationId xmlns:a16="http://schemas.microsoft.com/office/drawing/2014/main" id="{FBD0BF8E-F820-4563-BE0C-F4A109FFE094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>
                  <a:extLst>
                    <a:ext uri="{FF2B5EF4-FFF2-40B4-BE49-F238E27FC236}">
                      <a16:creationId xmlns:a16="http://schemas.microsoft.com/office/drawing/2014/main" id="{CA017B48-5680-4256-983D-B4FC15395395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>
                  <a:extLst>
                    <a:ext uri="{FF2B5EF4-FFF2-40B4-BE49-F238E27FC236}">
                      <a16:creationId xmlns:a16="http://schemas.microsoft.com/office/drawing/2014/main" id="{FBA7DEFF-6702-49BA-B3A8-6B55E5AD0017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>
                  <a:extLst>
                    <a:ext uri="{FF2B5EF4-FFF2-40B4-BE49-F238E27FC236}">
                      <a16:creationId xmlns:a16="http://schemas.microsoft.com/office/drawing/2014/main" id="{81108923-31E8-4976-ADCC-78604F834BF8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>
                  <a:extLst>
                    <a:ext uri="{FF2B5EF4-FFF2-40B4-BE49-F238E27FC236}">
                      <a16:creationId xmlns:a16="http://schemas.microsoft.com/office/drawing/2014/main" id="{6242047F-FA2C-447A-9A35-5A48B6E0B597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>
                  <a:extLst>
                    <a:ext uri="{FF2B5EF4-FFF2-40B4-BE49-F238E27FC236}">
                      <a16:creationId xmlns:a16="http://schemas.microsoft.com/office/drawing/2014/main" id="{594B16AA-EFCE-4429-9C95-EC4947E131EB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>
                  <a:extLst>
                    <a:ext uri="{FF2B5EF4-FFF2-40B4-BE49-F238E27FC236}">
                      <a16:creationId xmlns:a16="http://schemas.microsoft.com/office/drawing/2014/main" id="{DFE1E404-1302-4629-B4B9-446A68E85DF2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>
                  <a:extLst>
                    <a:ext uri="{FF2B5EF4-FFF2-40B4-BE49-F238E27FC236}">
                      <a16:creationId xmlns:a16="http://schemas.microsoft.com/office/drawing/2014/main" id="{B9ACF462-40E7-492F-BFCF-6D21F490776E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>
                  <a:extLst>
                    <a:ext uri="{FF2B5EF4-FFF2-40B4-BE49-F238E27FC236}">
                      <a16:creationId xmlns:a16="http://schemas.microsoft.com/office/drawing/2014/main" id="{D3A00FCD-D5E2-466E-A4BB-E4820F3D7A0E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>
                  <a:extLst>
                    <a:ext uri="{FF2B5EF4-FFF2-40B4-BE49-F238E27FC236}">
                      <a16:creationId xmlns:a16="http://schemas.microsoft.com/office/drawing/2014/main" id="{700A3F1A-3586-41B7-B6BB-CB4996295D00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>
                  <a:extLst>
                    <a:ext uri="{FF2B5EF4-FFF2-40B4-BE49-F238E27FC236}">
                      <a16:creationId xmlns:a16="http://schemas.microsoft.com/office/drawing/2014/main" id="{56BB947C-DB8E-4734-A1B0-9E2EEEE07040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>
                  <a:extLst>
                    <a:ext uri="{FF2B5EF4-FFF2-40B4-BE49-F238E27FC236}">
                      <a16:creationId xmlns:a16="http://schemas.microsoft.com/office/drawing/2014/main" id="{2D988DCA-3C0C-40EF-A2EB-C761A52F9E15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>
                  <a:extLst>
                    <a:ext uri="{FF2B5EF4-FFF2-40B4-BE49-F238E27FC236}">
                      <a16:creationId xmlns:a16="http://schemas.microsoft.com/office/drawing/2014/main" id="{082028A2-53A9-4711-934D-3FB9AFDCF05D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>
                  <a:extLst>
                    <a:ext uri="{FF2B5EF4-FFF2-40B4-BE49-F238E27FC236}">
                      <a16:creationId xmlns:a16="http://schemas.microsoft.com/office/drawing/2014/main" id="{B2A63036-208B-4E46-AC14-96778FC01034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>
                  <a:extLst>
                    <a:ext uri="{FF2B5EF4-FFF2-40B4-BE49-F238E27FC236}">
                      <a16:creationId xmlns:a16="http://schemas.microsoft.com/office/drawing/2014/main" id="{53402E39-0A7D-4AD0-82B8-24B4B6613E32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>
                  <a:extLst>
                    <a:ext uri="{FF2B5EF4-FFF2-40B4-BE49-F238E27FC236}">
                      <a16:creationId xmlns:a16="http://schemas.microsoft.com/office/drawing/2014/main" id="{E548DDA8-936F-4900-B5B0-6F452405E11F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>
              <a:extLst>
                <a:ext uri="{FF2B5EF4-FFF2-40B4-BE49-F238E27FC236}">
                  <a16:creationId xmlns:a16="http://schemas.microsoft.com/office/drawing/2014/main" id="{1D8D521D-8497-439C-B0CC-C486619E2F2B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id="{6BE77E66-358E-4432-828C-E0EA693C6C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id="{6EDA7321-B189-467F-B228-A65CB90CF3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>
            <a:extLst>
              <a:ext uri="{FF2B5EF4-FFF2-40B4-BE49-F238E27FC236}">
                <a16:creationId xmlns:a16="http://schemas.microsoft.com/office/drawing/2014/main" id="{F8165584-0AB2-4C69-9603-E91B1A99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vở BT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id="{993073B1-6E10-48A4-90E6-24185FD9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C4C8233-9711-497B-BA39-DC9D651FF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69577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0DBA0-BD20-497A-B7A3-1A0EEA9814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C57EA-FB8C-DDE1-7ABD-4D084821B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932" y="3207779"/>
            <a:ext cx="3194581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C8D79-D9CA-47C7-30E7-C72B58CF5A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4614" y="2719687"/>
            <a:ext cx="5540651" cy="2422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9A218-BF8E-CE45-66BE-17A4581B606D}"/>
              </a:ext>
            </a:extLst>
          </p:cNvPr>
          <p:cNvSpPr txBox="1"/>
          <p:nvPr/>
        </p:nvSpPr>
        <p:spPr>
          <a:xfrm>
            <a:off x="858141" y="2004094"/>
            <a:ext cx="6739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/>
              <a:t>Thứ Hai ngày 11 tháng 12 năm 2023</a:t>
            </a:r>
          </a:p>
          <a:p>
            <a:pPr algn="ctr"/>
            <a:r>
              <a:rPr lang="vi-VN" sz="2800" b="1" dirty="0"/>
              <a:t>Tiếng Việt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415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951</Words>
  <Application>Microsoft Office PowerPoint</Application>
  <PresentationFormat>Widescreen</PresentationFormat>
  <Paragraphs>114</Paragraphs>
  <Slides>30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Arial</vt:lpstr>
      <vt:lpstr>Britannic Bold</vt:lpstr>
      <vt:lpstr>Calibri</vt:lpstr>
      <vt:lpstr>Calibri Light</vt:lpstr>
      <vt:lpstr>Cambria</vt:lpstr>
      <vt:lpstr>Caveat Brush</vt:lpstr>
      <vt:lpstr>SVN-Newton</vt:lpstr>
      <vt:lpstr>SVN-Ready</vt:lpstr>
      <vt:lpstr>Tahoma</vt:lpstr>
      <vt:lpstr>Times New Roman</vt:lpstr>
      <vt:lpstr>UTM Guanine</vt:lpstr>
      <vt:lpstr>字魂36号-正文宋楷</vt:lpstr>
      <vt:lpstr>思源宋体 CN Heavy</vt:lpstr>
      <vt:lpstr>方正卡通简体</vt:lpstr>
      <vt:lpstr>office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34</cp:revision>
  <dcterms:created xsi:type="dcterms:W3CDTF">2023-10-09T22:58:28Z</dcterms:created>
  <dcterms:modified xsi:type="dcterms:W3CDTF">2023-12-11T03:28:04Z</dcterms:modified>
</cp:coreProperties>
</file>