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6.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Lst>
  <p:notesMasterIdLst>
    <p:notesMasterId r:id="rId35"/>
  </p:notesMasterIdLst>
  <p:sldIdLst>
    <p:sldId id="258" r:id="rId4"/>
    <p:sldId id="299" r:id="rId5"/>
    <p:sldId id="300" r:id="rId6"/>
    <p:sldId id="257" r:id="rId7"/>
    <p:sldId id="289" r:id="rId8"/>
    <p:sldId id="295" r:id="rId9"/>
    <p:sldId id="262" r:id="rId10"/>
    <p:sldId id="263" r:id="rId11"/>
    <p:sldId id="301" r:id="rId12"/>
    <p:sldId id="302" r:id="rId13"/>
    <p:sldId id="265" r:id="rId14"/>
    <p:sldId id="303" r:id="rId15"/>
    <p:sldId id="304" r:id="rId16"/>
    <p:sldId id="305" r:id="rId17"/>
    <p:sldId id="306" r:id="rId18"/>
    <p:sldId id="307" r:id="rId19"/>
    <p:sldId id="308" r:id="rId20"/>
    <p:sldId id="309" r:id="rId21"/>
    <p:sldId id="290" r:id="rId22"/>
    <p:sldId id="280" r:id="rId23"/>
    <p:sldId id="292" r:id="rId24"/>
    <p:sldId id="281" r:id="rId25"/>
    <p:sldId id="282" r:id="rId26"/>
    <p:sldId id="297" r:id="rId27"/>
    <p:sldId id="293" r:id="rId28"/>
    <p:sldId id="310" r:id="rId29"/>
    <p:sldId id="311" r:id="rId30"/>
    <p:sldId id="346" r:id="rId31"/>
    <p:sldId id="273" r:id="rId32"/>
    <p:sldId id="274" r:id="rId33"/>
    <p:sldId id="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72330602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3652709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73781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96341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43666995"/>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0622201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543005282"/>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74263358"/>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8540742"/>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9703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70692796"/>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6306196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35661876"/>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316317590"/>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640474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49136372"/>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38388083"/>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357065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76491816"/>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1538444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5064472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857891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568084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218665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176372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966482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10/10/2023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030385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9.wmf"/><Relationship Id="rId5" Type="http://schemas.openxmlformats.org/officeDocument/2006/relationships/image" Target="../media/image38.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0.wmf"/><Relationship Id="rId5" Type="http://schemas.openxmlformats.org/officeDocument/2006/relationships/image" Target="../media/image38.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1.wmf"/><Relationship Id="rId5" Type="http://schemas.openxmlformats.org/officeDocument/2006/relationships/image" Target="../media/image38.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2.wmf"/><Relationship Id="rId5" Type="http://schemas.openxmlformats.org/officeDocument/2006/relationships/image" Target="../media/image38.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43.wmf"/><Relationship Id="rId5" Type="http://schemas.openxmlformats.org/officeDocument/2006/relationships/image" Target="../media/image38.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jp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62.wmf"/><Relationship Id="rId2" Type="http://schemas.openxmlformats.org/officeDocument/2006/relationships/slideLayout" Target="../slideLayouts/slideLayout16.xml"/><Relationship Id="rId1" Type="http://schemas.openxmlformats.org/officeDocument/2006/relationships/control" Target="../activeX/activeX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8647759" cy="1651606"/>
            <a:chOff x="3141118" y="2249202"/>
            <a:chExt cx="8044672" cy="1651606"/>
          </a:xfrm>
        </p:grpSpPr>
        <p:sp>
          <p:nvSpPr>
            <p:cNvPr id="68" name="矩形 67"/>
            <p:cNvSpPr/>
            <p:nvPr/>
          </p:nvSpPr>
          <p:spPr>
            <a:xfrm>
              <a:off x="4475957" y="2249202"/>
              <a:ext cx="6709833" cy="165160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1834</Words>
  <Application>Microsoft Office PowerPoint</Application>
  <PresentationFormat>Widescreen</PresentationFormat>
  <Paragraphs>131</Paragraphs>
  <Slides>31</Slides>
  <Notes>29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等线</vt:lpstr>
      <vt:lpstr>等线 Light</vt:lpstr>
      <vt:lpstr>字魂17号-萌趣果冻体</vt:lpstr>
      <vt:lpstr>#9SLIDE03 SFU FUTURA_05 EXTRABO</vt:lpstr>
      <vt:lpstr>Arial</vt:lpstr>
      <vt:lpstr>Calibri</vt:lpstr>
      <vt:lpstr>Calibri Light</vt:lpstr>
      <vt:lpstr>Cambria</vt:lpstr>
      <vt:lpstr>Segoe UI Historic</vt:lpstr>
      <vt:lpstr>Times New Roman</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2023-10-09T15:42:04Z</dcterms:created>
  <dcterms:modified xsi:type="dcterms:W3CDTF">2023-10-10T13:06:42Z</dcterms:modified>
</cp:coreProperties>
</file>