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  <p:sldMasterId id="2147483759" r:id="rId4"/>
  </p:sldMasterIdLst>
  <p:notesMasterIdLst>
    <p:notesMasterId r:id="rId27"/>
  </p:notesMasterIdLst>
  <p:sldIdLst>
    <p:sldId id="744" r:id="rId5"/>
    <p:sldId id="262" r:id="rId6"/>
    <p:sldId id="257" r:id="rId7"/>
    <p:sldId id="256" r:id="rId8"/>
    <p:sldId id="740" r:id="rId9"/>
    <p:sldId id="741" r:id="rId10"/>
    <p:sldId id="742" r:id="rId11"/>
    <p:sldId id="743" r:id="rId12"/>
    <p:sldId id="258" r:id="rId13"/>
    <p:sldId id="259" r:id="rId14"/>
    <p:sldId id="745" r:id="rId15"/>
    <p:sldId id="739" r:id="rId16"/>
    <p:sldId id="261" r:id="rId17"/>
    <p:sldId id="263" r:id="rId18"/>
    <p:sldId id="746" r:id="rId19"/>
    <p:sldId id="264" r:id="rId20"/>
    <p:sldId id="747" r:id="rId21"/>
    <p:sldId id="748" r:id="rId22"/>
    <p:sldId id="749" r:id="rId23"/>
    <p:sldId id="282" r:id="rId24"/>
    <p:sldId id="750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71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8141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4858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33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832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461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2191136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89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7741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2877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230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462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9962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2356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2144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EF58992-A9F0-0414-5D1E-FBCEDDFB64F7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5" y="0"/>
            <a:ext cx="1143000" cy="11430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838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19.png"/><Relationship Id="rId26" Type="http://schemas.openxmlformats.org/officeDocument/2006/relationships/image" Target="../media/image14.png"/><Relationship Id="rId3" Type="http://schemas.openxmlformats.org/officeDocument/2006/relationships/audio" Target="../media/audio2.wav"/><Relationship Id="rId21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slide" Target="slide7.xml"/><Relationship Id="rId25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openxmlformats.org/officeDocument/2006/relationships/slide" Target="slide6.xml"/><Relationship Id="rId23" Type="http://schemas.openxmlformats.org/officeDocument/2006/relationships/image" Target="../media/image12.png"/><Relationship Id="rId28" Type="http://schemas.openxmlformats.org/officeDocument/2006/relationships/image" Target="../media/image21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8.jpg"/><Relationship Id="rId9" Type="http://schemas.openxmlformats.org/officeDocument/2006/relationships/image" Target="../media/image11.png"/><Relationship Id="rId14" Type="http://schemas.openxmlformats.org/officeDocument/2006/relationships/image" Target="../media/image17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E07125-29E5-B41B-EF6F-D05BC50AE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726"/>
          <a:stretch/>
        </p:blipFill>
        <p:spPr>
          <a:xfrm>
            <a:off x="4540488" y="1772458"/>
            <a:ext cx="2147391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248" y="2825355"/>
            <a:ext cx="8035224" cy="3023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852BE-DDC1-577A-41BD-C2F5A5256004}"/>
              </a:ext>
            </a:extLst>
          </p:cNvPr>
          <p:cNvSpPr txBox="1"/>
          <p:nvPr/>
        </p:nvSpPr>
        <p:spPr>
          <a:xfrm>
            <a:off x="2294313" y="1149334"/>
            <a:ext cx="7263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Sáu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15 </a:t>
            </a:r>
            <a:r>
              <a:rPr lang="en-US" sz="3200" b="1" dirty="0" err="1"/>
              <a:t>tháng</a:t>
            </a:r>
            <a:r>
              <a:rPr lang="en-US" sz="3200" b="1" dirty="0"/>
              <a:t> 12 </a:t>
            </a:r>
            <a:r>
              <a:rPr lang="en-US" sz="3200" b="1" dirty="0" err="1"/>
              <a:t>năm</a:t>
            </a:r>
            <a:r>
              <a:rPr lang="en-US" sz="3200" b="1" dirty="0"/>
              <a:t>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626</Words>
  <Application>Microsoft Office PowerPoint</Application>
  <PresentationFormat>Widescreen</PresentationFormat>
  <Paragraphs>52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Arial</vt:lpstr>
      <vt:lpstr>Bebas Neue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Crete Round</vt:lpstr>
      <vt:lpstr>Mali</vt:lpstr>
      <vt:lpstr>Mali Medium</vt:lpstr>
      <vt:lpstr>Mali SemiBold</vt:lpstr>
      <vt:lpstr>Roboto Slab</vt:lpstr>
      <vt:lpstr>Roboto Slab SemiBold</vt:lpstr>
      <vt:lpstr>Rye</vt:lpstr>
      <vt:lpstr>Single Day</vt:lpstr>
      <vt:lpstr>Times New Roman</vt:lpstr>
      <vt:lpstr>UTM Showcard</vt:lpstr>
      <vt:lpstr>Basic Chemistry for Pre-K by Slidesgo</vt:lpstr>
      <vt:lpstr>Brazilian Literature Thesis by Slidesgo</vt:lpstr>
      <vt:lpstr>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31</cp:revision>
  <dcterms:created xsi:type="dcterms:W3CDTF">2023-10-08T00:56:32Z</dcterms:created>
  <dcterms:modified xsi:type="dcterms:W3CDTF">2023-12-15T01:16:14Z</dcterms:modified>
</cp:coreProperties>
</file>