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0"/>
  </p:notesMasterIdLst>
  <p:sldIdLst>
    <p:sldId id="609" r:id="rId3"/>
    <p:sldId id="646" r:id="rId4"/>
    <p:sldId id="607" r:id="rId5"/>
    <p:sldId id="643" r:id="rId6"/>
    <p:sldId id="630" r:id="rId7"/>
    <p:sldId id="633" r:id="rId8"/>
    <p:sldId id="632" r:id="rId9"/>
    <p:sldId id="635" r:id="rId10"/>
    <p:sldId id="638" r:id="rId11"/>
    <p:sldId id="610" r:id="rId12"/>
    <p:sldId id="644" r:id="rId13"/>
    <p:sldId id="647" r:id="rId14"/>
    <p:sldId id="648" r:id="rId15"/>
    <p:sldId id="649" r:id="rId16"/>
    <p:sldId id="618" r:id="rId17"/>
    <p:sldId id="629" r:id="rId18"/>
    <p:sldId id="333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7132A"/>
    <a:srgbClr val="5808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0" autoAdjust="0"/>
    <p:restoredTop sz="93447" autoAdjust="0"/>
  </p:normalViewPr>
  <p:slideViewPr>
    <p:cSldViewPr snapToGrid="0">
      <p:cViewPr>
        <p:scale>
          <a:sx n="60" d="100"/>
          <a:sy n="60" d="100"/>
        </p:scale>
        <p:origin x="1144" y="-1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D4A0F8-8067-449F-B231-6D2C0AC35A73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344D0D-37A6-4EB2-8C60-349CE7F4F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1788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344D0D-37A6-4EB2-8C60-349CE7F4FD8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6288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52DB0-FB92-4539-B9EF-255C407DD8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A455A1-AF7A-482D-85EF-54495235788E}" type="datetimeFigureOut">
              <a:rPr lang="zh-CN" altLang="en-US" smtClean="0"/>
              <a:t>2023/12/12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9205843"/>
      </p:ext>
    </p:extLst>
  </p:cSld>
  <p:clrMapOvr>
    <a:masterClrMapping/>
  </p:clrMapOvr>
  <p:transition spd="slow" advClick="0">
    <p:wheel spokes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A455A1-AF7A-482D-85EF-54495235788E}" type="datetimeFigureOut">
              <a:rPr lang="zh-CN" altLang="en-US" smtClean="0"/>
              <a:t>2023/12/12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5957304"/>
      </p:ext>
    </p:extLst>
  </p:cSld>
  <p:clrMapOvr>
    <a:masterClrMapping/>
  </p:clrMapOvr>
  <p:transition spd="slow" advClick="0">
    <p:wheel spokes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A455A1-AF7A-482D-85EF-54495235788E}" type="datetimeFigureOut">
              <a:rPr lang="zh-CN" altLang="en-US" smtClean="0"/>
              <a:t>2023/12/12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2829263"/>
      </p:ext>
    </p:extLst>
  </p:cSld>
  <p:clrMapOvr>
    <a:masterClrMapping/>
  </p:clrMapOvr>
  <p:transition spd="slow" advClick="0">
    <p:wheel spokes="1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067A4B-FB63-4564-94FF-53393D218C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3E2021C-9415-4AE4-BCA2-4D8BD4A345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BDDEDF-69BE-498D-ADB5-434255D3D4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2023/12/12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6AB3B06-8838-4A20-AE55-5B6691802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C8EA1E7-E425-4010-894A-81FE61947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2E1AF1-1CD9-4A1A-B8FA-C1819FF6AD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38449" y="6927702"/>
            <a:ext cx="1704978" cy="114235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D32E2E4-34B2-4B9B-BB39-2A5B3473B98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71512" y="7142162"/>
            <a:ext cx="1704975" cy="96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0269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6A9068-8A13-445F-A459-9A7599124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1BD5EB7-1C46-4881-839D-2E2220EEEE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F10D5A-E412-4DF6-AF76-D90AA72BA6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2023/12/12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857F38D-2CD9-482F-91B0-99619C53B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57AE71-9808-4F62-BF57-6D185F10D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53283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59F824-59C4-45F6-97F2-0B0CDB6FC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31912AE-27AF-4D03-B4DE-6392976DEB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937FA12-4947-4E96-9012-5A12C6C42B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2023/12/12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4E1C117-BDB8-4AE6-91D1-03EF59320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1BE8E53-F8C5-4839-B73B-88E68AE64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71444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122701B-35A9-4382-B815-73A09261E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6392FD1-3DC1-49E9-BA04-ADCBDB3C19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A23616E-D514-4842-9D58-09A231A18A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F485753-3C6B-4D75-809B-23D4CC973A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2023/12/12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6BEA1CF-238C-405A-BA65-F599EA7AE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9E07343-30F9-437D-9ADE-1A8500D00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33186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486FFF-FF48-4773-9B85-72FB18A4B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0CE6FD1-6E57-4710-A0B9-938370148C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EC2E8B-51AC-437E-B13F-B9764AFF29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7B29CC7-713C-4DBE-A0C8-0A55627EBB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C12B61D-3095-4C70-90D3-DAA8A77D94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90E0715-5D50-4819-B800-92BE11E4E1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2023/12/12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68C2DD70-FFF3-4855-9B88-A337F2AA9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7D59AB0-E120-4141-A85F-1D0C2803D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87108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559538-FD8A-4AB6-B0C6-9D755A6CD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C5BF5B4-3BD8-41D7-AB15-4B88A7625B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2023/12/12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EB5A0AF-3063-4123-A2DE-B137464AF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FF6EFED-3870-46FE-ABD5-831FAD090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10649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51D8152-B902-466F-98EC-96188B0CEE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2023/12/12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623F889-136D-4532-A243-4873474AB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2C72751-5C54-4FA9-BAE2-DBFCBFD74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5516A7-3ACC-4417-84C2-2C4885ED68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0304" y="-199175"/>
            <a:ext cx="1217422" cy="12174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5516A7-3ACC-4417-84C2-2C4885ED68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7978" y="1410066"/>
            <a:ext cx="1217422" cy="1217422"/>
          </a:xfrm>
          <a:prstGeom prst="ellipse">
            <a:avLst/>
          </a:prstGeom>
          <a:ln>
            <a:noFill/>
          </a:ln>
          <a:effectLst>
            <a:softEdge rad="1270000"/>
          </a:effectLst>
        </p:spPr>
      </p:pic>
    </p:spTree>
    <p:extLst>
      <p:ext uri="{BB962C8B-B14F-4D97-AF65-F5344CB8AC3E}">
        <p14:creationId xmlns:p14="http://schemas.microsoft.com/office/powerpoint/2010/main" val="4324660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69626ED-DA7D-4F1A-A2BC-29B7530DA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0F9F46B-9FBC-4441-AB77-4DF9DB7001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27F03E8-6802-4F2C-B57F-4E3A00056F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D1032E2-E302-461E-8F05-8C04929B7D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2023/12/12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41890BC-B3B0-403A-A06E-08711262A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8B825C1-68E6-4CDA-9C3C-4DAC5E816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29841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A455A1-AF7A-482D-85EF-54495235788E}" type="datetimeFigureOut">
              <a:rPr lang="zh-CN" altLang="en-US" smtClean="0"/>
              <a:t>2023/12/12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8444601"/>
      </p:ext>
    </p:extLst>
  </p:cSld>
  <p:clrMapOvr>
    <a:masterClrMapping/>
  </p:clrMapOvr>
  <p:transition spd="slow" advClick="0">
    <p:wheel spokes="1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E75FFF-3604-48DD-B97A-C900972A6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6B70F097-94D8-45C7-B51D-1289E32B75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0CE3A73-90A3-427C-B658-15A890CED7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58279FB-02E9-4A20-90A1-1C16F532F3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2023/12/12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81DCBAB-5C75-4FBB-9DA0-3971E9BD3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28B057C-9DC1-46C3-9AB0-7D034573D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58400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7360B4-481C-4A5E-94F4-5C82769BE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19D5CA3-57C5-4B7B-B9A1-ECEB8ECFC3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FE053AF-82DC-4CF9-963C-92C79EB394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2023/12/12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81592EA-1992-40C2-B4E7-5EEFAC438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03BFFA-6A8F-4E02-B27C-6DA116785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48633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D5D1B118-97B1-4167-8ACA-512D03559D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D7EB8F5-F623-4FF9-88E3-B0B12AA701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7DCD126-62C0-458B-9103-B786229F2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2023/12/12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220C6DC-C6B5-4E38-978B-AC1B62B95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DC95F6F-01EE-474B-ABD8-63DA7264D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21935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61525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Slide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73732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Agenda slide layou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01112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567213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A455A1-AF7A-482D-85EF-54495235788E}" type="datetimeFigureOut">
              <a:rPr lang="zh-CN" altLang="en-US" smtClean="0"/>
              <a:t>2023/12/12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3813946"/>
      </p:ext>
    </p:extLst>
  </p:cSld>
  <p:clrMapOvr>
    <a:masterClrMapping/>
  </p:clrMapOvr>
  <p:transition spd="slow" advClick="0">
    <p:wheel spokes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A455A1-AF7A-482D-85EF-54495235788E}" type="datetimeFigureOut">
              <a:rPr lang="zh-CN" altLang="en-US" smtClean="0"/>
              <a:t>2023/12/12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4150344"/>
      </p:ext>
    </p:extLst>
  </p:cSld>
  <p:clrMapOvr>
    <a:masterClrMapping/>
  </p:clrMapOvr>
  <p:transition spd="slow" advClick="0">
    <p:wheel spokes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A455A1-AF7A-482D-85EF-54495235788E}" type="datetimeFigureOut">
              <a:rPr lang="zh-CN" altLang="en-US" smtClean="0"/>
              <a:t>2023/12/12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3705997"/>
      </p:ext>
    </p:extLst>
  </p:cSld>
  <p:clrMapOvr>
    <a:masterClrMapping/>
  </p:clrMapOvr>
  <p:transition spd="slow" advClick="0">
    <p:wheel spokes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A455A1-AF7A-482D-85EF-54495235788E}" type="datetimeFigureOut">
              <a:rPr lang="zh-CN" altLang="en-US" smtClean="0"/>
              <a:t>2023/12/12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4677303"/>
      </p:ext>
    </p:extLst>
  </p:cSld>
  <p:clrMapOvr>
    <a:masterClrMapping/>
  </p:clrMapOvr>
  <p:transition spd="slow" advClick="0">
    <p:wheel spokes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6236284"/>
      </p:ext>
    </p:extLst>
  </p:cSld>
  <p:clrMapOvr>
    <a:masterClrMapping/>
  </p:clrMapOvr>
  <p:transition spd="slow" advClick="0">
    <p:wheel spokes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A455A1-AF7A-482D-85EF-54495235788E}" type="datetimeFigureOut">
              <a:rPr lang="zh-CN" altLang="en-US" smtClean="0"/>
              <a:t>2023/12/12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6318895"/>
      </p:ext>
    </p:extLst>
  </p:cSld>
  <p:clrMapOvr>
    <a:masterClrMapping/>
  </p:clrMapOvr>
  <p:transition spd="slow" advClick="0">
    <p:wheel spokes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A455A1-AF7A-482D-85EF-54495235788E}" type="datetimeFigureOut">
              <a:rPr lang="zh-CN" altLang="en-US" smtClean="0"/>
              <a:t>2023/12/12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4010184"/>
      </p:ext>
    </p:extLst>
  </p:cSld>
  <p:clrMapOvr>
    <a:masterClrMapping/>
  </p:clrMapOvr>
  <p:transition spd="slow" advClick="0">
    <p:wheel spokes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2.jpeg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F73A8D62-9FD7-BAD8-DA69-F01B897F9D7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1549" y="66675"/>
            <a:ext cx="1285875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63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 advClick="0">
    <p:wheel spokes="1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12" descr="cdc42615100be655bf1a"/>
          <p:cNvPicPr>
            <a:picLocks noChangeAspect="1"/>
          </p:cNvPicPr>
          <p:nvPr userDrawn="1"/>
        </p:nvPicPr>
        <p:blipFill>
          <a:blip r:embed="rId17">
            <a:clrChange>
              <a:clrFrom>
                <a:srgbClr val="FFE1E3">
                  <a:alpha val="100000"/>
                </a:srgbClr>
              </a:clrFrom>
              <a:clrTo>
                <a:srgbClr val="FFE1E3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061813" y="1541857"/>
            <a:ext cx="1600518" cy="1600518"/>
          </a:xfrm>
          <a:prstGeom prst="rect">
            <a:avLst/>
          </a:prstGeom>
          <a:effectLst>
            <a:softEdge rad="1270000"/>
          </a:effectLst>
        </p:spPr>
      </p:pic>
    </p:spTree>
    <p:extLst>
      <p:ext uri="{BB962C8B-B14F-4D97-AF65-F5344CB8AC3E}">
        <p14:creationId xmlns:p14="http://schemas.microsoft.com/office/powerpoint/2010/main" val="2677590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7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11.png"/><Relationship Id="rId4" Type="http://schemas.openxmlformats.org/officeDocument/2006/relationships/image" Target="../media/image22.png"/><Relationship Id="rId9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uongthaoGADT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6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2180" y="-576942"/>
            <a:ext cx="9604285" cy="7941128"/>
          </a:xfrm>
          <a:prstGeom prst="rect">
            <a:avLst/>
          </a:prstGeom>
        </p:spPr>
      </p:pic>
      <p:sp>
        <p:nvSpPr>
          <p:cNvPr id="11" name="爆炸形: 8 pt  10"/>
          <p:cNvSpPr/>
          <p:nvPr/>
        </p:nvSpPr>
        <p:spPr>
          <a:xfrm>
            <a:off x="8000159" y="3818011"/>
            <a:ext cx="1923327" cy="1515291"/>
          </a:xfrm>
          <a:prstGeom prst="irregularSeal1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4680" y="3164401"/>
            <a:ext cx="7349610" cy="1712125"/>
          </a:xfrm>
          <a:prstGeom prst="rect">
            <a:avLst/>
          </a:prstGeom>
        </p:spPr>
      </p:pic>
      <p:pic>
        <p:nvPicPr>
          <p:cNvPr id="5" name="Picture 4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B9B20629-3325-6839-A16C-3CA93D6F45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4399" y="247650"/>
            <a:ext cx="1209675" cy="1209675"/>
          </a:xfrm>
          <a:prstGeom prst="rect">
            <a:avLst/>
          </a:prstGeom>
        </p:spPr>
      </p:pic>
    </p:spTree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-6350" y="3286398"/>
            <a:ext cx="12192000" cy="23698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6647" y="1320471"/>
            <a:ext cx="2103302" cy="2121592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39203" y="2246102"/>
            <a:ext cx="2297452" cy="1271804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22" name="图片 3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609" y="-185359"/>
            <a:ext cx="4883331" cy="4065680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92751" y="3696603"/>
            <a:ext cx="7495177" cy="1711387"/>
          </a:xfrm>
          <a:prstGeom prst="rect">
            <a:avLst/>
          </a:prstGeom>
        </p:spPr>
      </p:pic>
      <p:pic>
        <p:nvPicPr>
          <p:cNvPr id="12" name="图片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6780" y="706483"/>
            <a:ext cx="3582297" cy="2811423"/>
          </a:xfrm>
          <a:prstGeom prst="rect">
            <a:avLst/>
          </a:prstGeom>
        </p:spPr>
      </p:pic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953A9BC4-E908-9DD7-D984-195B0A2156E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4399" y="247650"/>
            <a:ext cx="1209675" cy="12096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666750" y="304800"/>
            <a:ext cx="10858500" cy="62674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B060402020202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6D58A99-7D1F-4257-DD71-DC8C8B996BD7}"/>
              </a:ext>
            </a:extLst>
          </p:cNvPr>
          <p:cNvGrpSpPr/>
          <p:nvPr/>
        </p:nvGrpSpPr>
        <p:grpSpPr>
          <a:xfrm>
            <a:off x="990600" y="409575"/>
            <a:ext cx="9944100" cy="594300"/>
            <a:chOff x="990600" y="409575"/>
            <a:chExt cx="9944100" cy="594300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85313209-8874-BD3C-8E5C-42617BBA02DB}"/>
                </a:ext>
              </a:extLst>
            </p:cNvPr>
            <p:cNvSpPr/>
            <p:nvPr/>
          </p:nvSpPr>
          <p:spPr>
            <a:xfrm>
              <a:off x="990600" y="409575"/>
              <a:ext cx="609600" cy="523875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7AF76C2-1811-EDF0-8CDD-749D4D818256}"/>
                </a:ext>
              </a:extLst>
            </p:cNvPr>
            <p:cNvSpPr txBox="1"/>
            <p:nvPr/>
          </p:nvSpPr>
          <p:spPr>
            <a:xfrm>
              <a:off x="1628775" y="419100"/>
              <a:ext cx="93059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dưới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đây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bình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hành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66E4D7F0-7A8E-D4DF-16DD-2BBFDF1A2A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8412" y="1343024"/>
            <a:ext cx="7554869" cy="4371975"/>
          </a:xfrm>
          <a:prstGeom prst="rect">
            <a:avLst/>
          </a:prstGeom>
        </p:spPr>
      </p:pic>
      <p:pic>
        <p:nvPicPr>
          <p:cNvPr id="12" name="Picture 11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03214FAF-19E4-0467-966B-848026755B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6129" y="1562100"/>
            <a:ext cx="1091233" cy="923925"/>
          </a:xfrm>
          <a:prstGeom prst="rect">
            <a:avLst/>
          </a:prstGeom>
        </p:spPr>
      </p:pic>
      <p:pic>
        <p:nvPicPr>
          <p:cNvPr id="13" name="Picture 12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D578E08F-FAAD-D8F7-A403-01697EDFFB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8079" y="1647825"/>
            <a:ext cx="1091233" cy="923925"/>
          </a:xfrm>
          <a:prstGeom prst="rect">
            <a:avLst/>
          </a:prstGeom>
        </p:spPr>
      </p:pic>
      <p:pic>
        <p:nvPicPr>
          <p:cNvPr id="14" name="Picture 13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B20164EB-5A8C-CB78-3424-DA1628FC5D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7829" y="3648075"/>
            <a:ext cx="1091233" cy="923925"/>
          </a:xfrm>
          <a:prstGeom prst="rect">
            <a:avLst/>
          </a:prstGeom>
        </p:spPr>
      </p:pic>
    </p:spTree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666750" y="304800"/>
            <a:ext cx="10858500" cy="62674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B060402020202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6D58A99-7D1F-4257-DD71-DC8C8B996BD7}"/>
              </a:ext>
            </a:extLst>
          </p:cNvPr>
          <p:cNvGrpSpPr/>
          <p:nvPr/>
        </p:nvGrpSpPr>
        <p:grpSpPr>
          <a:xfrm>
            <a:off x="990600" y="409575"/>
            <a:ext cx="9944100" cy="594300"/>
            <a:chOff x="990600" y="409575"/>
            <a:chExt cx="9944100" cy="594300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85313209-8874-BD3C-8E5C-42617BBA02DB}"/>
                </a:ext>
              </a:extLst>
            </p:cNvPr>
            <p:cNvSpPr/>
            <p:nvPr/>
          </p:nvSpPr>
          <p:spPr>
            <a:xfrm>
              <a:off x="990600" y="409575"/>
              <a:ext cx="609600" cy="523875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7AF76C2-1811-EDF0-8CDD-749D4D818256}"/>
                </a:ext>
              </a:extLst>
            </p:cNvPr>
            <p:cNvSpPr txBox="1"/>
            <p:nvPr/>
          </p:nvSpPr>
          <p:spPr>
            <a:xfrm>
              <a:off x="1628775" y="419100"/>
              <a:ext cx="93059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Quan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sát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vẽ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rồi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trả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lời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hỏi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BD825A11-A1BF-B55D-71E9-342BA4953FC4}"/>
              </a:ext>
            </a:extLst>
          </p:cNvPr>
          <p:cNvSpPr txBox="1"/>
          <p:nvPr/>
        </p:nvSpPr>
        <p:spPr>
          <a:xfrm>
            <a:off x="1371600" y="1162050"/>
            <a:ext cx="99250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A, B, C, D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bốn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đỉnh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đỉnh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che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mất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EA38ADE-8852-4918-E828-605F56EABB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3549" y="2366962"/>
            <a:ext cx="8391525" cy="3077602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6511F5C-1B70-1E9E-044E-7C626809ED8B}"/>
              </a:ext>
            </a:extLst>
          </p:cNvPr>
          <p:cNvCxnSpPr/>
          <p:nvPr/>
        </p:nvCxnSpPr>
        <p:spPr>
          <a:xfrm flipH="1">
            <a:off x="3209925" y="2819400"/>
            <a:ext cx="1771650" cy="183832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05F7331-7223-A464-150D-F7A7B60D0446}"/>
              </a:ext>
            </a:extLst>
          </p:cNvPr>
          <p:cNvCxnSpPr>
            <a:cxnSpLocks/>
          </p:cNvCxnSpPr>
          <p:nvPr/>
        </p:nvCxnSpPr>
        <p:spPr>
          <a:xfrm flipH="1">
            <a:off x="4981575" y="2847975"/>
            <a:ext cx="36099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4D82BE0-18E5-51F6-1A3E-3BCB303163CB}"/>
              </a:ext>
            </a:extLst>
          </p:cNvPr>
          <p:cNvCxnSpPr>
            <a:cxnSpLocks/>
          </p:cNvCxnSpPr>
          <p:nvPr/>
        </p:nvCxnSpPr>
        <p:spPr>
          <a:xfrm flipH="1">
            <a:off x="6838950" y="2886075"/>
            <a:ext cx="1724025" cy="174307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DECE2EC-1C91-F5A6-A470-08D767FD644D}"/>
              </a:ext>
            </a:extLst>
          </p:cNvPr>
          <p:cNvCxnSpPr>
            <a:cxnSpLocks/>
          </p:cNvCxnSpPr>
          <p:nvPr/>
        </p:nvCxnSpPr>
        <p:spPr>
          <a:xfrm flipH="1">
            <a:off x="3219450" y="4638675"/>
            <a:ext cx="36480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99B7FA3B-310B-877C-5784-AE4570BAA72F}"/>
              </a:ext>
            </a:extLst>
          </p:cNvPr>
          <p:cNvSpPr txBox="1"/>
          <p:nvPr/>
        </p:nvSpPr>
        <p:spPr>
          <a:xfrm>
            <a:off x="6667500" y="4552950"/>
            <a:ext cx="390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926194179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666750" y="304800"/>
            <a:ext cx="10858500" cy="62674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B060402020202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6D58A99-7D1F-4257-DD71-DC8C8B996BD7}"/>
              </a:ext>
            </a:extLst>
          </p:cNvPr>
          <p:cNvGrpSpPr/>
          <p:nvPr/>
        </p:nvGrpSpPr>
        <p:grpSpPr>
          <a:xfrm>
            <a:off x="952500" y="409575"/>
            <a:ext cx="10372725" cy="1086743"/>
            <a:chOff x="990600" y="409575"/>
            <a:chExt cx="10372725" cy="1086743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85313209-8874-BD3C-8E5C-42617BBA02DB}"/>
                </a:ext>
              </a:extLst>
            </p:cNvPr>
            <p:cNvSpPr/>
            <p:nvPr/>
          </p:nvSpPr>
          <p:spPr>
            <a:xfrm>
              <a:off x="990600" y="409575"/>
              <a:ext cx="609600" cy="523875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7AF76C2-1811-EDF0-8CDD-749D4D818256}"/>
                </a:ext>
              </a:extLst>
            </p:cNvPr>
            <p:cNvSpPr txBox="1"/>
            <p:nvPr/>
          </p:nvSpPr>
          <p:spPr>
            <a:xfrm>
              <a:off x="1628775" y="419100"/>
              <a:ext cx="973455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Cho ABCD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CDEG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bình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hành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độ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dài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cạnh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AB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bằng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3 dm.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F31DF5B6-2E77-D8B0-5191-C9A77F30A591}"/>
              </a:ext>
            </a:extLst>
          </p:cNvPr>
          <p:cNvSpPr txBox="1"/>
          <p:nvPr/>
        </p:nvSpPr>
        <p:spPr>
          <a:xfrm>
            <a:off x="885824" y="2019300"/>
            <a:ext cx="61055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EG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-xi-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mét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76E6E2F-3D6D-A0CB-5DD3-C08F918C8C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1981" y="1252537"/>
            <a:ext cx="4297994" cy="261461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67C5A97-E80D-1AA1-982B-212CFF94E2AC}"/>
              </a:ext>
            </a:extLst>
          </p:cNvPr>
          <p:cNvSpPr txBox="1"/>
          <p:nvPr/>
        </p:nvSpPr>
        <p:spPr>
          <a:xfrm>
            <a:off x="8867775" y="1352550"/>
            <a:ext cx="1133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dm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7BF0148-2E79-EDFD-68D9-31B75ECE428E}"/>
              </a:ext>
            </a:extLst>
          </p:cNvPr>
          <p:cNvSpPr txBox="1"/>
          <p:nvPr/>
        </p:nvSpPr>
        <p:spPr>
          <a:xfrm>
            <a:off x="2124076" y="4229100"/>
            <a:ext cx="804862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ABCD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CDEG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AB = DC = EG = 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 dm</a:t>
            </a:r>
          </a:p>
          <a:p>
            <a:pPr algn="ctr"/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EG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3 dm.</a:t>
            </a:r>
          </a:p>
          <a:p>
            <a:pPr algn="ctr"/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0248948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5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666750" y="304800"/>
            <a:ext cx="10858500" cy="62674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B060402020202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6D58A99-7D1F-4257-DD71-DC8C8B996BD7}"/>
              </a:ext>
            </a:extLst>
          </p:cNvPr>
          <p:cNvGrpSpPr/>
          <p:nvPr/>
        </p:nvGrpSpPr>
        <p:grpSpPr>
          <a:xfrm>
            <a:off x="952500" y="409575"/>
            <a:ext cx="10372725" cy="1086743"/>
            <a:chOff x="990600" y="409575"/>
            <a:chExt cx="10372725" cy="1086743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85313209-8874-BD3C-8E5C-42617BBA02DB}"/>
                </a:ext>
              </a:extLst>
            </p:cNvPr>
            <p:cNvSpPr/>
            <p:nvPr/>
          </p:nvSpPr>
          <p:spPr>
            <a:xfrm>
              <a:off x="990600" y="409575"/>
              <a:ext cx="609600" cy="523875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7AF76C2-1811-EDF0-8CDD-749D4D818256}"/>
                </a:ext>
              </a:extLst>
            </p:cNvPr>
            <p:cNvSpPr txBox="1"/>
            <p:nvPr/>
          </p:nvSpPr>
          <p:spPr>
            <a:xfrm>
              <a:off x="1628775" y="419100"/>
              <a:ext cx="973455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Cho ABCD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CDEG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hành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Biết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độ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dài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cạnh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AB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bằng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3 dm.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F31DF5B6-2E77-D8B0-5191-C9A77F30A591}"/>
              </a:ext>
            </a:extLst>
          </p:cNvPr>
          <p:cNvSpPr txBox="1"/>
          <p:nvPr/>
        </p:nvSpPr>
        <p:spPr>
          <a:xfrm>
            <a:off x="885824" y="2019300"/>
            <a:ext cx="61055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song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song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CD.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76E6E2F-3D6D-A0CB-5DD3-C08F918C8C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4856" y="804862"/>
            <a:ext cx="4297994" cy="261461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7BF0148-2E79-EDFD-68D9-31B75ECE428E}"/>
              </a:ext>
            </a:extLst>
          </p:cNvPr>
          <p:cNvSpPr txBox="1"/>
          <p:nvPr/>
        </p:nvSpPr>
        <p:spPr>
          <a:xfrm>
            <a:off x="1581151" y="3886200"/>
            <a:ext cx="9058274" cy="1651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36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6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6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song </a:t>
            </a:r>
            <a:r>
              <a:rPr lang="en-US" sz="36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song</a:t>
            </a:r>
            <a:r>
              <a:rPr lang="en-US" sz="36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6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6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CD </a:t>
            </a:r>
            <a:r>
              <a:rPr lang="en-US" sz="36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AB//CD, EG//CD.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FAF2D95-FC05-682F-7935-171D86D58363}"/>
              </a:ext>
            </a:extLst>
          </p:cNvPr>
          <p:cNvCxnSpPr>
            <a:cxnSpLocks/>
          </p:cNvCxnSpPr>
          <p:nvPr/>
        </p:nvCxnSpPr>
        <p:spPr>
          <a:xfrm flipH="1">
            <a:off x="7448550" y="2276475"/>
            <a:ext cx="26574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7C24CFB-744A-1BFA-77C7-6F1726EB3ACB}"/>
              </a:ext>
            </a:extLst>
          </p:cNvPr>
          <p:cNvCxnSpPr>
            <a:cxnSpLocks/>
          </p:cNvCxnSpPr>
          <p:nvPr/>
        </p:nvCxnSpPr>
        <p:spPr>
          <a:xfrm flipH="1">
            <a:off x="8324850" y="1485900"/>
            <a:ext cx="26289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5AAAA61-4117-68C7-3208-69444EC35CB3}"/>
              </a:ext>
            </a:extLst>
          </p:cNvPr>
          <p:cNvCxnSpPr>
            <a:cxnSpLocks/>
          </p:cNvCxnSpPr>
          <p:nvPr/>
        </p:nvCxnSpPr>
        <p:spPr>
          <a:xfrm flipH="1">
            <a:off x="8324850" y="3076575"/>
            <a:ext cx="26289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5078696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5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1671483" y="848759"/>
            <a:ext cx="9725947" cy="51054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9350" y="1000676"/>
            <a:ext cx="7034454" cy="1740705"/>
          </a:xfrm>
          <a:prstGeom prst="rect">
            <a:avLst/>
          </a:prstGeom>
        </p:spPr>
      </p:pic>
      <p:sp>
        <p:nvSpPr>
          <p:cNvPr id="13" name="矩形 4"/>
          <p:cNvSpPr/>
          <p:nvPr/>
        </p:nvSpPr>
        <p:spPr>
          <a:xfrm>
            <a:off x="2533209" y="3040653"/>
            <a:ext cx="6648994" cy="2174966"/>
          </a:xfrm>
          <a:prstGeom prst="rect">
            <a:avLst/>
          </a:prstGeom>
          <a:solidFill>
            <a:schemeClr val="bg1"/>
          </a:solidFill>
          <a:ln w="38100">
            <a:solidFill>
              <a:srgbClr val="3793C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552259" y="3468242"/>
            <a:ext cx="665541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Quan sát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cuộc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等线"/>
            </a:endParaRPr>
          </a:p>
        </p:txBody>
      </p:sp>
      <p:pic>
        <p:nvPicPr>
          <p:cNvPr id="15" name="图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4533" y="3551095"/>
            <a:ext cx="3582297" cy="281142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88" r="15404"/>
          <a:stretch>
            <a:fillRect/>
          </a:stretch>
        </p:blipFill>
        <p:spPr>
          <a:xfrm>
            <a:off x="1186798" y="478121"/>
            <a:ext cx="10421470" cy="5642532"/>
          </a:xfrm>
          <a:custGeom>
            <a:avLst/>
            <a:gdLst>
              <a:gd name="connsiteX0" fmla="*/ 0 w 8108576"/>
              <a:gd name="connsiteY0" fmla="*/ 0 h 4445000"/>
              <a:gd name="connsiteX1" fmla="*/ 8108576 w 8108576"/>
              <a:gd name="connsiteY1" fmla="*/ 0 h 4445000"/>
              <a:gd name="connsiteX2" fmla="*/ 8108576 w 8108576"/>
              <a:gd name="connsiteY2" fmla="*/ 4445000 h 4445000"/>
              <a:gd name="connsiteX3" fmla="*/ 0 w 8108576"/>
              <a:gd name="connsiteY3" fmla="*/ 4445000 h 444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08576" h="4445000">
                <a:moveTo>
                  <a:pt x="0" y="0"/>
                </a:moveTo>
                <a:lnTo>
                  <a:pt x="8108576" y="0"/>
                </a:lnTo>
                <a:lnTo>
                  <a:pt x="8108576" y="4445000"/>
                </a:lnTo>
                <a:lnTo>
                  <a:pt x="0" y="4445000"/>
                </a:lnTo>
                <a:close/>
              </a:path>
            </a:pathLst>
          </a:cu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6135" y="4678948"/>
            <a:ext cx="3072650" cy="1700931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6209" y="1930400"/>
            <a:ext cx="5738954" cy="2085700"/>
          </a:xfrm>
          <a:prstGeom prst="rect">
            <a:avLst/>
          </a:prstGeom>
        </p:spPr>
      </p:pic>
    </p:spTree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82383"/>
          </a:xfrm>
          <a:prstGeom prst="rect">
            <a:avLst/>
          </a:prstGeom>
        </p:spPr>
      </p:pic>
      <p:sp>
        <p:nvSpPr>
          <p:cNvPr id="5" name="文本框 28">
            <a:extLst>
              <a:ext uri="{FF2B5EF4-FFF2-40B4-BE49-F238E27FC236}">
                <a16:creationId xmlns:a16="http://schemas.microsoft.com/office/drawing/2014/main" id="{85B0815E-45B3-4AED-BCFF-744A73809326}"/>
              </a:ext>
            </a:extLst>
          </p:cNvPr>
          <p:cNvSpPr txBox="1"/>
          <p:nvPr/>
        </p:nvSpPr>
        <p:spPr>
          <a:xfrm>
            <a:off x="1663764" y="1678904"/>
            <a:ext cx="9471123" cy="3598533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Chân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thành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cảm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Quý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Thầy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Cô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đã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yêu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thích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, tin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tưởng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và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ủng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hộ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Hương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Thảo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–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Zalo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0972115126!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Mong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rằng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tài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liệu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này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sẽ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giúp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Quý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Thầy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Cô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gặt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hái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được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nhiều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thành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công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trong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sự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nghiệp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trồng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người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Để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biết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thêm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nhiều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tài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nguyên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hay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các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bạn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hãy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truy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cập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Facebook: 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5C8D89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hlinkClick r:id="rId3"/>
              </a:rPr>
              <a:t>https://www.facebook.com/huongthaoGADT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5C8D89"/>
              </a:solidFill>
              <a:effectLst/>
              <a:uLnTx/>
              <a:uFillTx/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FC5116-B461-8DA9-CB85-B3CDDF13BA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439" y="341306"/>
            <a:ext cx="3913971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067440"/>
      </p:ext>
    </p:extLst>
  </p:cSld>
  <p:clrMapOvr>
    <a:masterClrMapping/>
  </p:clrMapOvr>
  <p:transition spd="slow">
    <p:pul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">
            <a:hlinkClick r:id="" action="ppaction://media"/>
            <a:extLst>
              <a:ext uri="{FF2B5EF4-FFF2-40B4-BE49-F238E27FC236}">
                <a16:creationId xmlns:a16="http://schemas.microsoft.com/office/drawing/2014/main" id="{6B0E3403-B7C4-EEEE-8D15-2626D984A4C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921543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2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9" name="图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88" r="15404"/>
          <a:stretch>
            <a:fillRect/>
          </a:stretch>
        </p:blipFill>
        <p:spPr>
          <a:xfrm>
            <a:off x="1028700" y="478121"/>
            <a:ext cx="10820400" cy="5642532"/>
          </a:xfrm>
          <a:custGeom>
            <a:avLst/>
            <a:gdLst>
              <a:gd name="connsiteX0" fmla="*/ 0 w 8108576"/>
              <a:gd name="connsiteY0" fmla="*/ 0 h 4445000"/>
              <a:gd name="connsiteX1" fmla="*/ 8108576 w 8108576"/>
              <a:gd name="connsiteY1" fmla="*/ 0 h 4445000"/>
              <a:gd name="connsiteX2" fmla="*/ 8108576 w 8108576"/>
              <a:gd name="connsiteY2" fmla="*/ 4445000 h 4445000"/>
              <a:gd name="connsiteX3" fmla="*/ 0 w 8108576"/>
              <a:gd name="connsiteY3" fmla="*/ 4445000 h 444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08576" h="4445000">
                <a:moveTo>
                  <a:pt x="0" y="0"/>
                </a:moveTo>
                <a:lnTo>
                  <a:pt x="8108576" y="0"/>
                </a:lnTo>
                <a:lnTo>
                  <a:pt x="8108576" y="4445000"/>
                </a:lnTo>
                <a:lnTo>
                  <a:pt x="0" y="4445000"/>
                </a:lnTo>
                <a:close/>
              </a:path>
            </a:pathLst>
          </a:cu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6135" y="4678948"/>
            <a:ext cx="3072650" cy="1700931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51538" y="1"/>
            <a:ext cx="1671173" cy="165462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ED9D2FF-C4E2-1DAD-B6B7-54A64EB3BF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14238" y="1838007"/>
            <a:ext cx="2469094" cy="118272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9807546-23EC-7274-90BE-7FA9BF85988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90836" y="2267624"/>
            <a:ext cx="6166856" cy="21996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24DE706-053C-6B04-0108-78BC6DC53B39}"/>
              </a:ext>
            </a:extLst>
          </p:cNvPr>
          <p:cNvSpPr txBox="1"/>
          <p:nvPr/>
        </p:nvSpPr>
        <p:spPr>
          <a:xfrm>
            <a:off x="1850613" y="1314787"/>
            <a:ext cx="60019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</a:rPr>
              <a:t>Thứ</a:t>
            </a:r>
            <a:r>
              <a:rPr lang="en-US" sz="2800" b="1" dirty="0">
                <a:solidFill>
                  <a:schemeClr val="bg1"/>
                </a:solidFill>
              </a:rPr>
              <a:t> Ba </a:t>
            </a:r>
            <a:r>
              <a:rPr lang="en-US" sz="2800" b="1" dirty="0" err="1">
                <a:solidFill>
                  <a:schemeClr val="bg1"/>
                </a:solidFill>
              </a:rPr>
              <a:t>ngày</a:t>
            </a:r>
            <a:r>
              <a:rPr lang="en-US" sz="2800" b="1" dirty="0">
                <a:solidFill>
                  <a:schemeClr val="bg1"/>
                </a:solidFill>
              </a:rPr>
              <a:t> 12 </a:t>
            </a:r>
            <a:r>
              <a:rPr lang="en-US" sz="2800" b="1" dirty="0" err="1">
                <a:solidFill>
                  <a:schemeClr val="bg1"/>
                </a:solidFill>
              </a:rPr>
              <a:t>tháng</a:t>
            </a:r>
            <a:r>
              <a:rPr lang="en-US" sz="2800" b="1" dirty="0">
                <a:solidFill>
                  <a:schemeClr val="bg1"/>
                </a:solidFill>
              </a:rPr>
              <a:t> 12 </a:t>
            </a:r>
            <a:r>
              <a:rPr lang="en-US" sz="2800" b="1" dirty="0" err="1">
                <a:solidFill>
                  <a:schemeClr val="bg1"/>
                </a:solidFill>
              </a:rPr>
              <a:t>năm</a:t>
            </a:r>
            <a:r>
              <a:rPr lang="en-US" sz="2800" b="1" dirty="0">
                <a:solidFill>
                  <a:schemeClr val="bg1"/>
                </a:solidFill>
              </a:rPr>
              <a:t> 2023</a:t>
            </a:r>
          </a:p>
        </p:txBody>
      </p:sp>
    </p:spTree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370114" y="300184"/>
            <a:ext cx="11440886" cy="6230256"/>
          </a:xfrm>
          <a:prstGeom prst="roundRect">
            <a:avLst/>
          </a:prstGeom>
          <a:solidFill>
            <a:schemeClr val="bg1">
              <a:alpha val="93000"/>
            </a:schemeClr>
          </a:solidFill>
          <a:ln w="34925" cmpd="sng">
            <a:solidFill>
              <a:schemeClr val="accent1">
                <a:lumMod val="75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00100" y="2277915"/>
            <a:ext cx="10763250" cy="24826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Nhận biết được hình bình hành thông qua hình ảnh trực quan.</a:t>
            </a:r>
          </a:p>
          <a:p>
            <a:pPr lvl="0" algn="just">
              <a:lnSpc>
                <a:spcPct val="150000"/>
              </a:lnSpc>
            </a:pP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Mô tả được đặc điểm về cạnh của hình bình hành.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9886" y="503983"/>
            <a:ext cx="8474523" cy="1773932"/>
          </a:xfrm>
          <a:prstGeom prst="rect">
            <a:avLst/>
          </a:prstGeom>
        </p:spPr>
      </p:pic>
    </p:spTree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0167" y="-319373"/>
            <a:ext cx="9604285" cy="7870371"/>
          </a:xfrm>
          <a:prstGeom prst="rect">
            <a:avLst/>
          </a:prstGeom>
        </p:spPr>
      </p:pic>
      <p:sp>
        <p:nvSpPr>
          <p:cNvPr id="11" name="爆炸形: 8 pt  10"/>
          <p:cNvSpPr/>
          <p:nvPr/>
        </p:nvSpPr>
        <p:spPr>
          <a:xfrm>
            <a:off x="8226300" y="3935998"/>
            <a:ext cx="1923327" cy="1515291"/>
          </a:xfrm>
          <a:prstGeom prst="irregularSeal1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5311" y="3118345"/>
            <a:ext cx="6489307" cy="1635305"/>
          </a:xfrm>
          <a:prstGeom prst="rect">
            <a:avLst/>
          </a:prstGeom>
        </p:spPr>
      </p:pic>
    </p:spTree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Rectangle: Rounded Corners 22"/>
          <p:cNvSpPr/>
          <p:nvPr/>
        </p:nvSpPr>
        <p:spPr>
          <a:xfrm>
            <a:off x="545691" y="352103"/>
            <a:ext cx="11100618" cy="5883597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7C907E-37F6-000E-C895-5B19D53104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0368" y="370294"/>
            <a:ext cx="3840813" cy="859611"/>
          </a:xfrm>
          <a:prstGeom prst="rect">
            <a:avLst/>
          </a:prstGeom>
        </p:spPr>
      </p:pic>
      <p:pic>
        <p:nvPicPr>
          <p:cNvPr id="21" name="Picture 20" descr="A cartoon of a child and a child sitting on a floor with a building block&#10;&#10;Description automatically generated">
            <a:extLst>
              <a:ext uri="{FF2B5EF4-FFF2-40B4-BE49-F238E27FC236}">
                <a16:creationId xmlns:a16="http://schemas.microsoft.com/office/drawing/2014/main" id="{E99D2E25-D282-8F49-3CEF-31783574C7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0850" y="1643062"/>
            <a:ext cx="6419850" cy="3933825"/>
          </a:xfrm>
          <a:prstGeom prst="rect">
            <a:avLst/>
          </a:prstGeom>
        </p:spPr>
      </p:pic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4AA42ACA-E309-7171-412F-DC041579AE6E}"/>
              </a:ext>
            </a:extLst>
          </p:cNvPr>
          <p:cNvSpPr/>
          <p:nvPr/>
        </p:nvSpPr>
        <p:spPr>
          <a:xfrm>
            <a:off x="2838450" y="2562224"/>
            <a:ext cx="1685925" cy="942975"/>
          </a:xfrm>
          <a:prstGeom prst="wedgeRoundRectCallout">
            <a:avLst>
              <a:gd name="adj1" fmla="val 22105"/>
              <a:gd name="adj2" fmla="val 59821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gà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23" name="Speech Bubble: Rectangle with Corners Rounded 22">
            <a:extLst>
              <a:ext uri="{FF2B5EF4-FFF2-40B4-BE49-F238E27FC236}">
                <a16:creationId xmlns:a16="http://schemas.microsoft.com/office/drawing/2014/main" id="{C8517FBA-6971-F5DB-2765-56C768AA4B9B}"/>
              </a:ext>
            </a:extLst>
          </p:cNvPr>
          <p:cNvSpPr/>
          <p:nvPr/>
        </p:nvSpPr>
        <p:spPr>
          <a:xfrm>
            <a:off x="6829425" y="1019174"/>
            <a:ext cx="2143125" cy="942975"/>
          </a:xfrm>
          <a:prstGeom prst="wedgeRoundRectCallout">
            <a:avLst>
              <a:gd name="adj1" fmla="val -28117"/>
              <a:gd name="adj2" fmla="val 75983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Đuôi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gà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nhỉ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4" name="Speech Bubble: Rectangle with Corners Rounded 23">
            <a:extLst>
              <a:ext uri="{FF2B5EF4-FFF2-40B4-BE49-F238E27FC236}">
                <a16:creationId xmlns:a16="http://schemas.microsoft.com/office/drawing/2014/main" id="{AD34FC22-1D05-72CA-A8FF-0A7534639466}"/>
              </a:ext>
            </a:extLst>
          </p:cNvPr>
          <p:cNvSpPr/>
          <p:nvPr/>
        </p:nvSpPr>
        <p:spPr>
          <a:xfrm>
            <a:off x="7372350" y="2543174"/>
            <a:ext cx="2143125" cy="942975"/>
          </a:xfrm>
          <a:prstGeom prst="wedgeRoundRectCallout">
            <a:avLst>
              <a:gd name="adj1" fmla="val -28117"/>
              <a:gd name="adj2" fmla="val 75983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Nam à!</a:t>
            </a:r>
          </a:p>
        </p:txBody>
      </p:sp>
      <p:pic>
        <p:nvPicPr>
          <p:cNvPr id="2" name="Picture 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5B7D9770-D58E-2D91-3D6E-5A7AB4AE6D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4399" y="247650"/>
            <a:ext cx="1209675" cy="1209675"/>
          </a:xfrm>
          <a:prstGeom prst="rect">
            <a:avLst/>
          </a:prstGeom>
        </p:spPr>
      </p:pic>
    </p:spTree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Rectangle: Rounded Corners 1"/>
          <p:cNvSpPr/>
          <p:nvPr/>
        </p:nvSpPr>
        <p:spPr>
          <a:xfrm>
            <a:off x="685800" y="381000"/>
            <a:ext cx="11049000" cy="6172200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pic>
        <p:nvPicPr>
          <p:cNvPr id="137" name="Picture 136">
            <a:extLst>
              <a:ext uri="{FF2B5EF4-FFF2-40B4-BE49-F238E27FC236}">
                <a16:creationId xmlns:a16="http://schemas.microsoft.com/office/drawing/2014/main" id="{295D406E-5314-476C-4791-2EB4F75138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2000" y="676275"/>
            <a:ext cx="3352800" cy="2286000"/>
          </a:xfrm>
          <a:prstGeom prst="rect">
            <a:avLst/>
          </a:prstGeom>
        </p:spPr>
      </p:pic>
      <p:sp>
        <p:nvSpPr>
          <p:cNvPr id="138" name="TextBox 137">
            <a:extLst>
              <a:ext uri="{FF2B5EF4-FFF2-40B4-BE49-F238E27FC236}">
                <a16:creationId xmlns:a16="http://schemas.microsoft.com/office/drawing/2014/main" id="{98231673-DB5E-A623-1787-C35530E4DBD2}"/>
              </a:ext>
            </a:extLst>
          </p:cNvPr>
          <p:cNvSpPr txBox="1"/>
          <p:nvPr/>
        </p:nvSpPr>
        <p:spPr>
          <a:xfrm>
            <a:off x="1162050" y="3067050"/>
            <a:ext cx="10363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ABCD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AB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DC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; AD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BC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endParaRPr lang="en-US" sz="32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AB song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song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DC; 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AD song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song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BC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AB = DC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AD = BC</a:t>
            </a:r>
          </a:p>
        </p:txBody>
      </p:sp>
    </p:spTree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666750" y="876300"/>
            <a:ext cx="10858500" cy="51054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Rectangle: Rounded Corners 1"/>
          <p:cNvSpPr/>
          <p:nvPr/>
        </p:nvSpPr>
        <p:spPr>
          <a:xfrm>
            <a:off x="685800" y="381000"/>
            <a:ext cx="11049000" cy="6172200"/>
          </a:xfrm>
          <a:prstGeom prst="roundRect">
            <a:avLst/>
          </a:prstGeom>
          <a:solidFill>
            <a:srgbClr val="FFFFFF">
              <a:alpha val="81961"/>
            </a:srgb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pic>
        <p:nvPicPr>
          <p:cNvPr id="6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2388411"/>
            <a:ext cx="2990850" cy="4498316"/>
          </a:xfrm>
          <a:prstGeom prst="rect">
            <a:avLst/>
          </a:prstGeom>
        </p:spPr>
      </p:pic>
      <p:sp>
        <p:nvSpPr>
          <p:cNvPr id="3" name="矩形 8">
            <a:extLst>
              <a:ext uri="{FF2B5EF4-FFF2-40B4-BE49-F238E27FC236}">
                <a16:creationId xmlns:a16="http://schemas.microsoft.com/office/drawing/2014/main" id="{21D8B58E-1F25-5F92-5C2A-9442416C5EC3}"/>
              </a:ext>
            </a:extLst>
          </p:cNvPr>
          <p:cNvSpPr/>
          <p:nvPr/>
        </p:nvSpPr>
        <p:spPr>
          <a:xfrm>
            <a:off x="2135642" y="992616"/>
            <a:ext cx="8627607" cy="1438689"/>
          </a:xfrm>
          <a:prstGeom prst="wedgeRoundRectCallout">
            <a:avLst>
              <a:gd name="adj1" fmla="val -39721"/>
              <a:gd name="adj2" fmla="val 61319"/>
              <a:gd name="adj3" fmla="val 16667"/>
            </a:avLst>
          </a:prstGeom>
          <a:solidFill>
            <a:srgbClr val="FFFFFF"/>
          </a:solidFill>
          <a:ln w="38100">
            <a:solidFill>
              <a:schemeClr val="tx1"/>
            </a:solidFill>
          </a:ln>
        </p:spPr>
        <p:txBody>
          <a:bodyPr wrap="square" lIns="68579" tIns="34289" rIns="68579" bIns="34289" rtlCol="0">
            <a:spAutoFit/>
          </a:bodyPr>
          <a:lstStyle/>
          <a:p>
            <a:pPr lvl="0" algn="ctr" defTabSz="685800">
              <a:defRPr/>
            </a:pP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Hình</a:t>
            </a:r>
            <a:r>
              <a:rPr lang="en-US" altLang="zh-CN" sz="40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bình</a:t>
            </a:r>
            <a:r>
              <a:rPr lang="en-US" altLang="zh-CN" sz="40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hành</a:t>
            </a:r>
            <a:r>
              <a:rPr lang="en-US" altLang="zh-CN" sz="40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có</a:t>
            </a:r>
            <a:r>
              <a:rPr lang="en-US" altLang="zh-CN" sz="40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hai</a:t>
            </a:r>
            <a:r>
              <a:rPr lang="en-US" altLang="zh-CN" sz="40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cặp</a:t>
            </a:r>
            <a:r>
              <a:rPr lang="en-US" altLang="zh-CN" sz="40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cạnh</a:t>
            </a:r>
            <a:r>
              <a:rPr lang="en-US" altLang="zh-CN" sz="40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đối</a:t>
            </a:r>
            <a:r>
              <a:rPr lang="en-US" altLang="zh-CN" sz="40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diện</a:t>
            </a:r>
            <a:r>
              <a:rPr lang="en-US" altLang="zh-CN" sz="40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, song </a:t>
            </a: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song</a:t>
            </a:r>
            <a:r>
              <a:rPr lang="en-US" altLang="zh-CN" sz="40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40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bằng</a:t>
            </a:r>
            <a:r>
              <a:rPr lang="en-US" altLang="zh-CN" sz="40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nhau</a:t>
            </a:r>
            <a:endParaRPr kumimoji="0" lang="zh-CN" altLang="en-US" sz="4000" b="1" i="0" u="none" strike="noStrike" kern="800" cap="none" spc="0" normalizeH="0" baseline="0" noProof="0" dirty="0">
              <a:ln w="22225"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方正少儿简体" panose="03000509000000000000" pitchFamily="65" charset="-122"/>
              <a:cs typeface="Times New Roman" panose="02020603050405020304" pitchFamily="18" charset="0"/>
              <a:sym typeface="+mn-lt"/>
            </a:endParaRPr>
          </a:p>
        </p:txBody>
      </p:sp>
    </p:spTree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Rectangle: Rounded Corners 1"/>
          <p:cNvSpPr/>
          <p:nvPr/>
        </p:nvSpPr>
        <p:spPr>
          <a:xfrm>
            <a:off x="219075" y="276225"/>
            <a:ext cx="11763375" cy="6388476"/>
          </a:xfrm>
          <a:prstGeom prst="roundRect">
            <a:avLst/>
          </a:prstGeom>
          <a:solidFill>
            <a:srgbClr val="FFFFFF">
              <a:alpha val="81961"/>
            </a:srgb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61">
            <a:extLst>
              <a:ext uri="{FF2B5EF4-FFF2-40B4-BE49-F238E27FC236}">
                <a16:creationId xmlns:a16="http://schemas.microsoft.com/office/drawing/2014/main" id="{43F2ACC8-5C07-535E-246C-1C9CA1AD77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3834" y="1720851"/>
            <a:ext cx="3892551" cy="1295400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40" tIns="45720" rIns="91440" bIns="4572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defTabSz="1219170" fontAlgn="base">
              <a:spcBef>
                <a:spcPct val="0"/>
              </a:spcBef>
              <a:spcAft>
                <a:spcPct val="0"/>
              </a:spcAft>
            </a:pPr>
            <a:endParaRPr lang="en-US" altLang="en-US" sz="24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AutoShape 63">
            <a:extLst>
              <a:ext uri="{FF2B5EF4-FFF2-40B4-BE49-F238E27FC236}">
                <a16:creationId xmlns:a16="http://schemas.microsoft.com/office/drawing/2014/main" id="{8DC6D6CF-4449-9658-9BF6-FAE582C7B8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0" y="1657351"/>
            <a:ext cx="3962400" cy="1371600"/>
          </a:xfrm>
          <a:prstGeom prst="parallelogram">
            <a:avLst>
              <a:gd name="adj" fmla="val 38198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40" tIns="45720" rIns="91440" bIns="4572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defTabSz="1219170" fontAlgn="base">
              <a:spcBef>
                <a:spcPct val="0"/>
              </a:spcBef>
              <a:spcAft>
                <a:spcPct val="0"/>
              </a:spcAft>
            </a:pPr>
            <a:endParaRPr lang="en-US" altLang="en-US" sz="24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 Box 64">
            <a:extLst>
              <a:ext uri="{FF2B5EF4-FFF2-40B4-BE49-F238E27FC236}">
                <a16:creationId xmlns:a16="http://schemas.microsoft.com/office/drawing/2014/main" id="{7BDD2B51-BDA7-144A-9E3B-4DFF464CDC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6775" y="390526"/>
            <a:ext cx="105918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917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So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sánh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giống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giữa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nhật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hành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26" name="TextBox 61">
            <a:extLst>
              <a:ext uri="{FF2B5EF4-FFF2-40B4-BE49-F238E27FC236}">
                <a16:creationId xmlns:a16="http://schemas.microsoft.com/office/drawing/2014/main" id="{0D9E6CA3-6DA2-40CF-DBDC-30E79D779B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9487" y="3223684"/>
            <a:ext cx="220124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FF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 chữ nhật</a:t>
            </a:r>
          </a:p>
        </p:txBody>
      </p:sp>
      <p:sp>
        <p:nvSpPr>
          <p:cNvPr id="27" name="TextBox 62">
            <a:extLst>
              <a:ext uri="{FF2B5EF4-FFF2-40B4-BE49-F238E27FC236}">
                <a16:creationId xmlns:a16="http://schemas.microsoft.com/office/drawing/2014/main" id="{FFCCA46E-7C8F-B79F-03BB-DC6AC57C62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15464" y="3162300"/>
            <a:ext cx="237757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FF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 bình hành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896605E-0DDA-C374-2531-3A42A8DCC6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5350" y="4049184"/>
            <a:ext cx="10267951" cy="2267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defTabSz="121917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Giống</a:t>
            </a:r>
            <a:r>
              <a:rPr lang="en-US" alt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4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: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nhật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hành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đều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cặp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đối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song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song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algn="just" defTabSz="121917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endParaRPr lang="en-US" altLang="en-US" sz="24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 defTabSz="121917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nhật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liền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algn="just" defTabSz="121917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Còn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hành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liền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altLang="en-US" sz="2400" b="1" dirty="0">
              <a:solidFill>
                <a:srgbClr val="FF00FF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8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"/>
        <a:ea typeface=""/>
        <a:cs typeface=""/>
      </a:majorFont>
      <a:minorFont>
        <a:latin typeface="Calibri"/>
        <a:ea typeface=""/>
        <a:cs typeface="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442</Words>
  <Application>Microsoft Office PowerPoint</Application>
  <PresentationFormat>Widescreen</PresentationFormat>
  <Paragraphs>41</Paragraphs>
  <Slides>17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等线</vt:lpstr>
      <vt:lpstr>等线 Light</vt:lpstr>
      <vt:lpstr>Arial</vt:lpstr>
      <vt:lpstr>Calibri</vt:lpstr>
      <vt:lpstr>Cambria</vt:lpstr>
      <vt:lpstr>Times New Roman</vt:lpstr>
      <vt:lpstr>思源黑体 CN Medium</vt:lpstr>
      <vt:lpstr>Office 主题​​</vt:lpstr>
      <vt:lpstr>8_Office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HP</cp:lastModifiedBy>
  <cp:revision>30</cp:revision>
  <dcterms:created xsi:type="dcterms:W3CDTF">2023-10-05T14:31:30Z</dcterms:created>
  <dcterms:modified xsi:type="dcterms:W3CDTF">2023-12-12T01:03:08Z</dcterms:modified>
</cp:coreProperties>
</file>