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706" r:id="rId4"/>
  </p:sldMasterIdLst>
  <p:notesMasterIdLst>
    <p:notesMasterId r:id="rId32"/>
  </p:notesMasterIdLst>
  <p:sldIdLst>
    <p:sldId id="258" r:id="rId5"/>
    <p:sldId id="272" r:id="rId6"/>
    <p:sldId id="259" r:id="rId7"/>
    <p:sldId id="257" r:id="rId8"/>
    <p:sldId id="260" r:id="rId9"/>
    <p:sldId id="4410" r:id="rId10"/>
    <p:sldId id="273" r:id="rId11"/>
    <p:sldId id="274" r:id="rId12"/>
    <p:sldId id="275" r:id="rId13"/>
    <p:sldId id="276" r:id="rId14"/>
    <p:sldId id="277" r:id="rId15"/>
    <p:sldId id="278" r:id="rId16"/>
    <p:sldId id="267" r:id="rId17"/>
    <p:sldId id="279" r:id="rId18"/>
    <p:sldId id="280" r:id="rId19"/>
    <p:sldId id="281" r:id="rId20"/>
    <p:sldId id="282" r:id="rId21"/>
    <p:sldId id="283" r:id="rId22"/>
    <p:sldId id="286" r:id="rId23"/>
    <p:sldId id="287" r:id="rId24"/>
    <p:sldId id="323" r:id="rId25"/>
    <p:sldId id="284" r:id="rId26"/>
    <p:sldId id="285" r:id="rId27"/>
    <p:sldId id="324" r:id="rId28"/>
    <p:sldId id="4408" r:id="rId29"/>
    <p:sldId id="269" r:id="rId30"/>
    <p:sldId id="440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B3E8B-D51E-4F9F-B2C1-DAE5BBC6628A}"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4815F-120E-40A3-AA3B-0551B4F1D4FB}" type="slidenum">
              <a:rPr lang="en-US" smtClean="0"/>
              <a:t>‹#›</a:t>
            </a:fld>
            <a:endParaRPr lang="en-US"/>
          </a:p>
        </p:txBody>
      </p:sp>
    </p:spTree>
    <p:extLst>
      <p:ext uri="{BB962C8B-B14F-4D97-AF65-F5344CB8AC3E}">
        <p14:creationId xmlns:p14="http://schemas.microsoft.com/office/powerpoint/2010/main" val="407505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ai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nhỏ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nhỏ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chia </a:t>
            </a:r>
            <a:r>
              <a:rPr lang="en-US" sz="1800" dirty="0" err="1">
                <a:effectLst/>
                <a:latin typeface="Times New Roman" panose="02020603050405020304" pitchFamily="18" charset="0"/>
                <a:ea typeface="Calibri" panose="020F0502020204030204" pitchFamily="34" charset="0"/>
              </a:rPr>
              <a:t>sẻ</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endParaRPr lang="en-US" dirty="0"/>
          </a:p>
        </p:txBody>
      </p:sp>
      <p:sp>
        <p:nvSpPr>
          <p:cNvPr id="4" name="Slide Number Placeholder 3"/>
          <p:cNvSpPr>
            <a:spLocks noGrp="1"/>
          </p:cNvSpPr>
          <p:nvPr>
            <p:ph type="sldNum" sz="quarter" idx="5"/>
          </p:nvPr>
        </p:nvSpPr>
        <p:spPr/>
        <p:txBody>
          <a:bodyPr/>
          <a:lstStyle/>
          <a:p>
            <a:fld id="{25D4815F-120E-40A3-AA3B-0551B4F1D4FB}" type="slidenum">
              <a:rPr lang="en-US" smtClean="0"/>
              <a:t>3</a:t>
            </a:fld>
            <a:endParaRPr lang="en-US"/>
          </a:p>
        </p:txBody>
      </p:sp>
    </p:spTree>
    <p:extLst>
      <p:ext uri="{BB962C8B-B14F-4D97-AF65-F5344CB8AC3E}">
        <p14:creationId xmlns:p14="http://schemas.microsoft.com/office/powerpoint/2010/main" val="191901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vào</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lúc</a:t>
            </a:r>
            <a:r>
              <a:rPr lang="en-US" dirty="0"/>
              <a:t> </a:t>
            </a:r>
            <a:r>
              <a:rPr lang="en-US" dirty="0" err="1"/>
              <a:t>trình</a:t>
            </a:r>
            <a:r>
              <a:rPr lang="en-US" dirty="0"/>
              <a:t> </a:t>
            </a:r>
            <a:r>
              <a:rPr lang="en-US" dirty="0" err="1"/>
              <a:t>chiếu</a:t>
            </a:r>
            <a:r>
              <a:rPr lang="en-US" dirty="0"/>
              <a:t> </a:t>
            </a:r>
            <a:r>
              <a:rPr lang="en-US" dirty="0" err="1"/>
              <a:t>bài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E3711-558C-4187-809D-5518B7517E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066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76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99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61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40415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732068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167247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64353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948378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216504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3088798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686814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96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639167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40029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8634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821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260552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1022651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4793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632331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3864216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9292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586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550004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402502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504913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424244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6"/>
          <p:cNvSpPr txBox="1">
            <a:spLocks noGrp="1"/>
          </p:cNvSpPr>
          <p:nvPr>
            <p:ph type="title" idx="2"/>
          </p:nvPr>
        </p:nvSpPr>
        <p:spPr>
          <a:xfrm>
            <a:off x="9600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4" name="Google Shape;114;p16"/>
          <p:cNvSpPr txBox="1">
            <a:spLocks noGrp="1"/>
          </p:cNvSpPr>
          <p:nvPr>
            <p:ph type="subTitle" idx="1"/>
          </p:nvPr>
        </p:nvSpPr>
        <p:spPr>
          <a:xfrm>
            <a:off x="9600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6"/>
          <p:cNvSpPr txBox="1">
            <a:spLocks noGrp="1"/>
          </p:cNvSpPr>
          <p:nvPr>
            <p:ph type="title" idx="3"/>
          </p:nvPr>
        </p:nvSpPr>
        <p:spPr>
          <a:xfrm>
            <a:off x="45384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6" name="Google Shape;116;p16"/>
          <p:cNvSpPr txBox="1">
            <a:spLocks noGrp="1"/>
          </p:cNvSpPr>
          <p:nvPr>
            <p:ph type="subTitle" idx="4"/>
          </p:nvPr>
        </p:nvSpPr>
        <p:spPr>
          <a:xfrm>
            <a:off x="45384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6"/>
          <p:cNvSpPr txBox="1">
            <a:spLocks noGrp="1"/>
          </p:cNvSpPr>
          <p:nvPr>
            <p:ph type="title" idx="5"/>
          </p:nvPr>
        </p:nvSpPr>
        <p:spPr>
          <a:xfrm>
            <a:off x="81168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8" name="Google Shape;118;p16"/>
          <p:cNvSpPr txBox="1">
            <a:spLocks noGrp="1"/>
          </p:cNvSpPr>
          <p:nvPr>
            <p:ph type="subTitle" idx="6"/>
          </p:nvPr>
        </p:nvSpPr>
        <p:spPr>
          <a:xfrm>
            <a:off x="81168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9" name="Google Shape;119;p16"/>
          <p:cNvPicPr preferRelativeResize="0"/>
          <p:nvPr/>
        </p:nvPicPr>
        <p:blipFill>
          <a:blip r:embed="rId3">
            <a:alphaModFix/>
          </a:blip>
          <a:stretch>
            <a:fillRect/>
          </a:stretch>
        </p:blipFill>
        <p:spPr>
          <a:xfrm rot="10800000">
            <a:off x="-1021294" y="4338200"/>
            <a:ext cx="2678663" cy="2702467"/>
          </a:xfrm>
          <a:prstGeom prst="rect">
            <a:avLst/>
          </a:prstGeom>
          <a:noFill/>
          <a:ln>
            <a:noFill/>
          </a:ln>
          <a:effectLst>
            <a:outerShdw dist="514350" dir="7440000" algn="bl" rotWithShape="0">
              <a:schemeClr val="accent1">
                <a:alpha val="61000"/>
              </a:schemeClr>
            </a:outerShdw>
          </a:effectLst>
        </p:spPr>
      </p:pic>
      <p:pic>
        <p:nvPicPr>
          <p:cNvPr id="120" name="Google Shape;120;p16"/>
          <p:cNvPicPr preferRelativeResize="0"/>
          <p:nvPr/>
        </p:nvPicPr>
        <p:blipFill>
          <a:blip r:embed="rId3">
            <a:alphaModFix/>
          </a:blip>
          <a:stretch>
            <a:fillRect/>
          </a:stretch>
        </p:blipFill>
        <p:spPr>
          <a:xfrm rot="10800000">
            <a:off x="10185139" y="-1312767"/>
            <a:ext cx="2678663" cy="2702467"/>
          </a:xfrm>
          <a:prstGeom prst="rect">
            <a:avLst/>
          </a:prstGeom>
          <a:noFill/>
          <a:ln>
            <a:noFill/>
          </a:ln>
          <a:effectLst>
            <a:outerShdw dist="514350" dir="7440000" algn="bl" rotWithShape="0">
              <a:schemeClr val="accent1">
                <a:alpha val="61000"/>
              </a:schemeClr>
            </a:outerShdw>
          </a:effectLst>
        </p:spPr>
      </p:pic>
      <p:pic>
        <p:nvPicPr>
          <p:cNvPr id="121" name="Google Shape;121;p16"/>
          <p:cNvPicPr preferRelativeResize="0"/>
          <p:nvPr/>
        </p:nvPicPr>
        <p:blipFill>
          <a:blip r:embed="rId4">
            <a:alphaModFix/>
          </a:blip>
          <a:stretch>
            <a:fillRect/>
          </a:stretch>
        </p:blipFill>
        <p:spPr>
          <a:xfrm rot="-1362726" flipH="1">
            <a:off x="1244070" y="6246905"/>
            <a:ext cx="1006188" cy="1010796"/>
          </a:xfrm>
          <a:prstGeom prst="rect">
            <a:avLst/>
          </a:prstGeom>
          <a:noFill/>
          <a:ln>
            <a:noFill/>
          </a:ln>
          <a:effectLst>
            <a:outerShdw dist="514350" dir="7440000" algn="bl" rotWithShape="0">
              <a:schemeClr val="accent1">
                <a:alpha val="61000"/>
              </a:schemeClr>
            </a:outerShdw>
          </a:effectLst>
        </p:spPr>
      </p:pic>
      <p:pic>
        <p:nvPicPr>
          <p:cNvPr id="122" name="Google Shape;122;p16"/>
          <p:cNvPicPr preferRelativeResize="0"/>
          <p:nvPr/>
        </p:nvPicPr>
        <p:blipFill>
          <a:blip r:embed="rId3">
            <a:alphaModFix/>
          </a:blip>
          <a:stretch>
            <a:fillRect/>
          </a:stretch>
        </p:blipFill>
        <p:spPr>
          <a:xfrm rot="10800000">
            <a:off x="10997006" y="420167"/>
            <a:ext cx="2678663" cy="2702467"/>
          </a:xfrm>
          <a:prstGeom prst="rect">
            <a:avLst/>
          </a:prstGeom>
          <a:noFill/>
          <a:ln>
            <a:noFill/>
          </a:ln>
          <a:effectLst>
            <a:outerShdw dist="514350" dir="7440000" algn="bl" rotWithShape="0">
              <a:schemeClr val="accent1">
                <a:alpha val="61000"/>
              </a:schemeClr>
            </a:outerShdw>
          </a:effectLst>
        </p:spPr>
      </p:pic>
      <p:sp>
        <p:nvSpPr>
          <p:cNvPr id="123" name="Google Shape;123;p16"/>
          <p:cNvSpPr txBox="1">
            <a:spLocks noGrp="1"/>
          </p:cNvSpPr>
          <p:nvPr>
            <p:ph type="title" idx="7"/>
          </p:nvPr>
        </p:nvSpPr>
        <p:spPr>
          <a:xfrm>
            <a:off x="9600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4" name="Google Shape;124;p16"/>
          <p:cNvSpPr txBox="1">
            <a:spLocks noGrp="1"/>
          </p:cNvSpPr>
          <p:nvPr>
            <p:ph type="title" idx="8"/>
          </p:nvPr>
        </p:nvSpPr>
        <p:spPr>
          <a:xfrm>
            <a:off x="45384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5" name="Google Shape;125;p16"/>
          <p:cNvSpPr txBox="1">
            <a:spLocks noGrp="1"/>
          </p:cNvSpPr>
          <p:nvPr>
            <p:ph type="title" idx="9"/>
          </p:nvPr>
        </p:nvSpPr>
        <p:spPr>
          <a:xfrm>
            <a:off x="81168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Tree>
    <p:extLst>
      <p:ext uri="{BB962C8B-B14F-4D97-AF65-F5344CB8AC3E}">
        <p14:creationId xmlns:p14="http://schemas.microsoft.com/office/powerpoint/2010/main" val="2085856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62937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962748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 name="Google Shape;171;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3" name="Google Shape;173;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5" name="Google Shape;175;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6" name="Google Shape;176;p20"/>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77" name="Google Shape;177;p20"/>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78" name="Google Shape;178;p20"/>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53509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152216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868610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21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44343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19291560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2048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813296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10/10/2023</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03861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10/10/2023</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3264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10/10/2023</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60312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10/10/2023</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47731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10/10/2023</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9840441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10/10/2023</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56183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3276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10/10/2023</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6655173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10/10/2023</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999757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10/10/2023</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148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10/10/2023</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745939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10/10/2023</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809224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70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9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17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99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4" name="Picture 13" descr="A white circle with leaves and blue text&#10;&#10;Description automatically generated">
            <a:extLst>
              <a:ext uri="{FF2B5EF4-FFF2-40B4-BE49-F238E27FC236}">
                <a16:creationId xmlns:a16="http://schemas.microsoft.com/office/drawing/2014/main" id="{7B7AC8F1-BDBD-FB63-D2E9-C46775CB4F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5347" y="-132121"/>
            <a:ext cx="1361153" cy="1361153"/>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753534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98149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59527557"/>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10/10/2023</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4C2192AC-C93A-C255-0F74-EF0ECB4495A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63624290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svg"/><Relationship Id="rId7"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61.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2.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2.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2.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63.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65.png"/><Relationship Id="rId5" Type="http://schemas.microsoft.com/office/2007/relationships/hdphoto" Target="../media/hdphoto8.wdp"/><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notesSlide" Target="../notesSlides/notesSlide2.xml"/><Relationship Id="rId7" Type="http://schemas.openxmlformats.org/officeDocument/2006/relationships/image" Target="../media/image71.png"/><Relationship Id="rId2" Type="http://schemas.openxmlformats.org/officeDocument/2006/relationships/slideLayout" Target="../slideLayouts/slideLayout43.xml"/><Relationship Id="rId1" Type="http://schemas.openxmlformats.org/officeDocument/2006/relationships/control" Target="../activeX/activeX1.xml"/><Relationship Id="rId6" Type="http://schemas.microsoft.com/office/2007/relationships/hdphoto" Target="../media/hdphoto10.wdp"/><Relationship Id="rId5" Type="http://schemas.openxmlformats.org/officeDocument/2006/relationships/image" Target="../media/image70.png"/><Relationship Id="rId4" Type="http://schemas.openxmlformats.org/officeDocument/2006/relationships/image" Target="../media/image69.jp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5.xml"/><Relationship Id="rId5" Type="http://schemas.openxmlformats.org/officeDocument/2006/relationships/image" Target="../media/image76.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hdphoto" Target="../media/hdphoto12.wdp"/><Relationship Id="rId7"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21.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25.png"/><Relationship Id="rId4" Type="http://schemas.microsoft.com/office/2007/relationships/hdphoto" Target="../media/hdphoto2.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GIF"/><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2773909"/>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2966484" y="3363774"/>
            <a:ext cx="6687879" cy="2062103"/>
          </a:xfrm>
          <a:prstGeom prst="rect">
            <a:avLst/>
          </a:prstGeom>
          <a:noFill/>
        </p:spPr>
        <p:txBody>
          <a:bodyPr wrap="square" rtlCol="0">
            <a:spAutoFit/>
          </a:bodyPr>
          <a:lstStyle/>
          <a:p>
            <a:r>
              <a:rPr lang="en-US" sz="3200" b="1" i="1" dirty="0" err="1">
                <a:latin typeface="Cambria" panose="02040503050406030204" pitchFamily="18" charset="0"/>
                <a:ea typeface="Cambria" panose="02040503050406030204" pitchFamily="18" charset="0"/>
              </a:rPr>
              <a:t>Em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mơ</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mình</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là</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cánh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én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Gọi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xuân</a:t>
            </a:r>
            <a:r>
              <a:rPr lang="en-US" sz="3200" b="1" i="1" dirty="0">
                <a:latin typeface="Cambria" panose="02040503050406030204" pitchFamily="18" charset="0"/>
                <a:ea typeface="Cambria" panose="02040503050406030204" pitchFamily="18" charset="0"/>
              </a:rPr>
              <a:t> </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về</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muôn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nơi</a:t>
            </a:r>
            <a:endParaRPr lang="en-US" sz="3200" b="1" dirty="0">
              <a:latin typeface="Cambria" panose="02040503050406030204" pitchFamily="18" charset="0"/>
              <a:ea typeface="Cambria" panose="02040503050406030204" pitchFamily="18" charset="0"/>
            </a:endParaRPr>
          </a:p>
          <a:p>
            <a:r>
              <a:rPr lang="en-US" sz="3200" b="1" i="1" dirty="0">
                <a:latin typeface="Cambria" panose="02040503050406030204" pitchFamily="18" charset="0"/>
                <a:ea typeface="Cambria" panose="02040503050406030204" pitchFamily="18" charset="0"/>
              </a:rPr>
              <a:t>Trong </a:t>
            </a:r>
            <a:r>
              <a:rPr lang="en-US" sz="3200" b="1" i="1" dirty="0" err="1">
                <a:latin typeface="Cambria" panose="02040503050406030204" pitchFamily="18" charset="0"/>
                <a:ea typeface="Cambria" panose="02040503050406030204" pitchFamily="18" charset="0"/>
              </a:rPr>
              <a:t>veo</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nỗi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niềm</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thương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mến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Hòa</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trong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rộn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rã</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tiếng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cười</a:t>
            </a:r>
            <a:r>
              <a:rPr lang="en-US" sz="3200" b="1" i="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42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CD1CF8-E802-82E3-ED41-B9027E5A223A}"/>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C3F66851-06AE-E08C-0823-3319AD44E127}"/>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D45560F2-A4F4-B241-C621-2557C3E79DEB}"/>
              </a:ext>
            </a:extLst>
          </p:cNvPr>
          <p:cNvPicPr>
            <a:picLocks noChangeAspect="1"/>
          </p:cNvPicPr>
          <p:nvPr/>
        </p:nvPicPr>
        <p:blipFill>
          <a:blip r:embed="rId2"/>
          <a:stretch>
            <a:fillRect/>
          </a:stretch>
        </p:blipFill>
        <p:spPr>
          <a:xfrm>
            <a:off x="6880972" y="1166873"/>
            <a:ext cx="4637808" cy="2333262"/>
          </a:xfrm>
          <a:prstGeom prst="rect">
            <a:avLst/>
          </a:prstGeom>
        </p:spPr>
      </p:pic>
      <p:pic>
        <p:nvPicPr>
          <p:cNvPr id="20" name="Picture 19">
            <a:extLst>
              <a:ext uri="{FF2B5EF4-FFF2-40B4-BE49-F238E27FC236}">
                <a16:creationId xmlns:a16="http://schemas.microsoft.com/office/drawing/2014/main" id="{C8027035-C170-385A-8809-0299D73F9EB8}"/>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21" name="Kí hiệu - Khám phá &amp; Luyện tập">
            <a:extLst>
              <a:ext uri="{FF2B5EF4-FFF2-40B4-BE49-F238E27FC236}">
                <a16:creationId xmlns:a16="http://schemas.microsoft.com/office/drawing/2014/main" id="{07E8FDF0-3A3D-5187-8DDE-4911E58750F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6048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38E77A-7408-9D38-1A92-819A7046CA5A}"/>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4B9C3F07-F44F-1770-429B-5838C47F7519}"/>
              </a:ext>
            </a:extLst>
          </p:cNvPr>
          <p:cNvGrpSpPr/>
          <p:nvPr/>
        </p:nvGrpSpPr>
        <p:grpSpPr>
          <a:xfrm>
            <a:off x="1838404" y="2330000"/>
            <a:ext cx="8495414" cy="3666080"/>
            <a:chOff x="4953840" y="3817600"/>
            <a:chExt cx="7506352" cy="2842692"/>
          </a:xfrm>
        </p:grpSpPr>
        <p:grpSp>
          <p:nvGrpSpPr>
            <p:cNvPr id="6" name="Group 5">
              <a:extLst>
                <a:ext uri="{FF2B5EF4-FFF2-40B4-BE49-F238E27FC236}">
                  <a16:creationId xmlns:a16="http://schemas.microsoft.com/office/drawing/2014/main" id="{89EC67D7-29DA-36C4-F344-B7310B751125}"/>
                </a:ext>
              </a:extLst>
            </p:cNvPr>
            <p:cNvGrpSpPr/>
            <p:nvPr/>
          </p:nvGrpSpPr>
          <p:grpSpPr>
            <a:xfrm>
              <a:off x="4953840" y="3817600"/>
              <a:ext cx="7506352" cy="2842692"/>
              <a:chOff x="3087940" y="1255651"/>
              <a:chExt cx="7506352" cy="2842692"/>
            </a:xfrm>
          </p:grpSpPr>
          <p:sp>
            <p:nvSpPr>
              <p:cNvPr id="16" name="Rectangle: Rounded Corners 15">
                <a:extLst>
                  <a:ext uri="{FF2B5EF4-FFF2-40B4-BE49-F238E27FC236}">
                    <a16:creationId xmlns:a16="http://schemas.microsoft.com/office/drawing/2014/main" id="{583AB709-49D2-9BEC-DCEA-7AF0D5B2FCFA}"/>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p:txBody>
          </p:sp>
          <p:sp>
            <p:nvSpPr>
              <p:cNvPr id="17" name="Rectangle: Rounded Corners 16">
                <a:extLst>
                  <a:ext uri="{FF2B5EF4-FFF2-40B4-BE49-F238E27FC236}">
                    <a16:creationId xmlns:a16="http://schemas.microsoft.com/office/drawing/2014/main" id="{4A9F2322-859B-807B-202E-D0D348885BD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18E77DA3-BDEF-DC8B-5745-61947CE18992}"/>
                </a:ext>
              </a:extLst>
            </p:cNvPr>
            <p:cNvPicPr>
              <a:picLocks noChangeAspect="1"/>
            </p:cNvPicPr>
            <p:nvPr/>
          </p:nvPicPr>
          <p:blipFill>
            <a:blip r:embed="rId2"/>
            <a:stretch>
              <a:fillRect/>
            </a:stretch>
          </p:blipFill>
          <p:spPr>
            <a:xfrm>
              <a:off x="8222519" y="4842941"/>
              <a:ext cx="469963" cy="469963"/>
            </a:xfrm>
            <a:prstGeom prst="rect">
              <a:avLst/>
            </a:prstGeom>
          </p:spPr>
        </p:pic>
        <p:pic>
          <p:nvPicPr>
            <p:cNvPr id="8" name="Picture 7">
              <a:extLst>
                <a:ext uri="{FF2B5EF4-FFF2-40B4-BE49-F238E27FC236}">
                  <a16:creationId xmlns:a16="http://schemas.microsoft.com/office/drawing/2014/main" id="{D2BD2C39-5541-B498-79FD-0DA40D3B13AF}"/>
                </a:ext>
              </a:extLst>
            </p:cNvPr>
            <p:cNvPicPr>
              <a:picLocks noChangeAspect="1"/>
            </p:cNvPicPr>
            <p:nvPr/>
          </p:nvPicPr>
          <p:blipFill>
            <a:blip r:embed="rId3"/>
            <a:stretch>
              <a:fillRect/>
            </a:stretch>
          </p:blipFill>
          <p:spPr>
            <a:xfrm>
              <a:off x="7665845" y="4842941"/>
              <a:ext cx="469963" cy="469963"/>
            </a:xfrm>
            <a:prstGeom prst="rect">
              <a:avLst/>
            </a:prstGeom>
          </p:spPr>
        </p:pic>
        <p:pic>
          <p:nvPicPr>
            <p:cNvPr id="9" name="Picture 8">
              <a:extLst>
                <a:ext uri="{FF2B5EF4-FFF2-40B4-BE49-F238E27FC236}">
                  <a16:creationId xmlns:a16="http://schemas.microsoft.com/office/drawing/2014/main" id="{01E7300E-F196-4981-EFF1-9E49BF22C3A8}"/>
                </a:ext>
              </a:extLst>
            </p:cNvPr>
            <p:cNvPicPr>
              <a:picLocks noChangeAspect="1"/>
            </p:cNvPicPr>
            <p:nvPr/>
          </p:nvPicPr>
          <p:blipFill>
            <a:blip r:embed="rId4"/>
            <a:stretch>
              <a:fillRect/>
            </a:stretch>
          </p:blipFill>
          <p:spPr>
            <a:xfrm>
              <a:off x="8779193" y="4842941"/>
              <a:ext cx="469963" cy="469963"/>
            </a:xfrm>
            <a:prstGeom prst="rect">
              <a:avLst/>
            </a:prstGeom>
          </p:spPr>
        </p:pic>
        <p:pic>
          <p:nvPicPr>
            <p:cNvPr id="10" name="Picture 9">
              <a:extLst>
                <a:ext uri="{FF2B5EF4-FFF2-40B4-BE49-F238E27FC236}">
                  <a16:creationId xmlns:a16="http://schemas.microsoft.com/office/drawing/2014/main" id="{7E6048BB-C471-598B-1161-CCAD71772468}"/>
                </a:ext>
              </a:extLst>
            </p:cNvPr>
            <p:cNvPicPr>
              <a:picLocks noChangeAspect="1"/>
            </p:cNvPicPr>
            <p:nvPr/>
          </p:nvPicPr>
          <p:blipFill>
            <a:blip r:embed="rId2"/>
            <a:stretch>
              <a:fillRect/>
            </a:stretch>
          </p:blipFill>
          <p:spPr>
            <a:xfrm>
              <a:off x="8431474" y="5427115"/>
              <a:ext cx="469963" cy="469963"/>
            </a:xfrm>
            <a:prstGeom prst="rect">
              <a:avLst/>
            </a:prstGeom>
          </p:spPr>
        </p:pic>
        <p:pic>
          <p:nvPicPr>
            <p:cNvPr id="11" name="Picture 10">
              <a:extLst>
                <a:ext uri="{FF2B5EF4-FFF2-40B4-BE49-F238E27FC236}">
                  <a16:creationId xmlns:a16="http://schemas.microsoft.com/office/drawing/2014/main" id="{0E327554-8587-1B4A-235F-897A82CF8FBA}"/>
                </a:ext>
              </a:extLst>
            </p:cNvPr>
            <p:cNvPicPr>
              <a:picLocks noChangeAspect="1"/>
            </p:cNvPicPr>
            <p:nvPr/>
          </p:nvPicPr>
          <p:blipFill>
            <a:blip r:embed="rId3"/>
            <a:stretch>
              <a:fillRect/>
            </a:stretch>
          </p:blipFill>
          <p:spPr>
            <a:xfrm>
              <a:off x="7874801" y="5427115"/>
              <a:ext cx="469963" cy="469963"/>
            </a:xfrm>
            <a:prstGeom prst="rect">
              <a:avLst/>
            </a:prstGeom>
          </p:spPr>
        </p:pic>
        <p:pic>
          <p:nvPicPr>
            <p:cNvPr id="12" name="Picture 11">
              <a:extLst>
                <a:ext uri="{FF2B5EF4-FFF2-40B4-BE49-F238E27FC236}">
                  <a16:creationId xmlns:a16="http://schemas.microsoft.com/office/drawing/2014/main" id="{FC1FE66A-87A4-BE98-45EC-8FD7872D685F}"/>
                </a:ext>
              </a:extLst>
            </p:cNvPr>
            <p:cNvPicPr>
              <a:picLocks noChangeAspect="1"/>
            </p:cNvPicPr>
            <p:nvPr/>
          </p:nvPicPr>
          <p:blipFill>
            <a:blip r:embed="rId4"/>
            <a:stretch>
              <a:fillRect/>
            </a:stretch>
          </p:blipFill>
          <p:spPr>
            <a:xfrm>
              <a:off x="8988150" y="5427115"/>
              <a:ext cx="469963" cy="469963"/>
            </a:xfrm>
            <a:prstGeom prst="rect">
              <a:avLst/>
            </a:prstGeom>
          </p:spPr>
        </p:pic>
        <p:pic>
          <p:nvPicPr>
            <p:cNvPr id="13" name="Picture 12">
              <a:extLst>
                <a:ext uri="{FF2B5EF4-FFF2-40B4-BE49-F238E27FC236}">
                  <a16:creationId xmlns:a16="http://schemas.microsoft.com/office/drawing/2014/main" id="{14AF469A-28B5-1F76-AC12-EFCF4A13421B}"/>
                </a:ext>
              </a:extLst>
            </p:cNvPr>
            <p:cNvPicPr>
              <a:picLocks noChangeAspect="1"/>
            </p:cNvPicPr>
            <p:nvPr/>
          </p:nvPicPr>
          <p:blipFill>
            <a:blip r:embed="rId2"/>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id="{B1528416-B4A6-EBBE-3F2F-C5C518250FFB}"/>
                </a:ext>
              </a:extLst>
            </p:cNvPr>
            <p:cNvPicPr>
              <a:picLocks noChangeAspect="1"/>
            </p:cNvPicPr>
            <p:nvPr/>
          </p:nvPicPr>
          <p:blipFill>
            <a:blip r:embed="rId3"/>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id="{49FAB4CF-106E-DFF9-0B13-8AFF70B662E8}"/>
                </a:ext>
              </a:extLst>
            </p:cNvPr>
            <p:cNvPicPr>
              <a:picLocks noChangeAspect="1"/>
            </p:cNvPicPr>
            <p:nvPr/>
          </p:nvPicPr>
          <p:blipFill>
            <a:blip r:embed="rId4"/>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34126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4096311" y="3051435"/>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2" name="Picture 1">
            <a:extLst>
              <a:ext uri="{FF2B5EF4-FFF2-40B4-BE49-F238E27FC236}">
                <a16:creationId xmlns:a16="http://schemas.microsoft.com/office/drawing/2014/main" id="{7F3EAFA2-EDCB-617B-D7D6-C4A919C5B1FF}"/>
              </a:ext>
            </a:extLst>
          </p:cNvPr>
          <p:cNvPicPr>
            <a:picLocks noChangeAspect="1"/>
          </p:cNvPicPr>
          <p:nvPr/>
        </p:nvPicPr>
        <p:blipFill>
          <a:blip r:embed="rId10"/>
          <a:stretch>
            <a:fillRect/>
          </a:stretch>
        </p:blipFill>
        <p:spPr>
          <a:xfrm>
            <a:off x="1619802" y="2101170"/>
            <a:ext cx="7660513" cy="2832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1304818"/>
            <a:ext cx="10921429" cy="526550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82422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902190" y="347204"/>
            <a:ext cx="10419930" cy="707886"/>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1. </a:t>
            </a:r>
            <a:r>
              <a:rPr lang="vi-VN" sz="4000" b="1" dirty="0">
                <a:solidFill>
                  <a:srgbClr val="C00000"/>
                </a:solidFill>
                <a:latin typeface="Cambria" panose="02040503050406030204" pitchFamily="18" charset="0"/>
                <a:ea typeface="Cambria" panose="02040503050406030204" pitchFamily="18" charset="0"/>
              </a:rPr>
              <a:t>Mỗi mùa bạn nhỏ mơ ước điều gì?</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Rounded Corners 11">
            <a:extLst>
              <a:ext uri="{FF2B5EF4-FFF2-40B4-BE49-F238E27FC236}">
                <a16:creationId xmlns:a16="http://schemas.microsoft.com/office/drawing/2014/main" id="{3D18823D-3684-0AEB-9069-CF563B4204EC}"/>
              </a:ext>
            </a:extLst>
          </p:cNvPr>
          <p:cNvSpPr/>
          <p:nvPr/>
        </p:nvSpPr>
        <p:spPr>
          <a:xfrm>
            <a:off x="1726060" y="19726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8C68A8AD-F1AB-4553-D29E-184D97437A75}"/>
              </a:ext>
            </a:extLst>
          </p:cNvPr>
          <p:cNvCxnSpPr>
            <a:cxnSpLocks/>
          </p:cNvCxnSpPr>
          <p:nvPr/>
        </p:nvCxnSpPr>
        <p:spPr>
          <a:xfrm>
            <a:off x="4849402" y="220894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Double Wave 13">
            <a:extLst>
              <a:ext uri="{FF2B5EF4-FFF2-40B4-BE49-F238E27FC236}">
                <a16:creationId xmlns:a16="http://schemas.microsoft.com/office/drawing/2014/main" id="{9B02C29C-7E35-4974-DFB1-99DBCC3DE1D1}"/>
              </a:ext>
            </a:extLst>
          </p:cNvPr>
          <p:cNvSpPr/>
          <p:nvPr/>
        </p:nvSpPr>
        <p:spPr>
          <a:xfrm>
            <a:off x="5784351" y="1613043"/>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cánh én.</a:t>
            </a:r>
            <a:endParaRPr lang="en-US" sz="3200" b="1"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E5F9333-3BBA-2F47-6B15-55A934149529}"/>
              </a:ext>
            </a:extLst>
          </p:cNvPr>
          <p:cNvSpPr/>
          <p:nvPr/>
        </p:nvSpPr>
        <p:spPr>
          <a:xfrm>
            <a:off x="1705511" y="3215812"/>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BA1A639D-94DA-37AF-9F57-E997F01C7558}"/>
              </a:ext>
            </a:extLst>
          </p:cNvPr>
          <p:cNvCxnSpPr>
            <a:cxnSpLocks/>
          </p:cNvCxnSpPr>
          <p:nvPr/>
        </p:nvCxnSpPr>
        <p:spPr>
          <a:xfrm>
            <a:off x="4828853" y="3452116"/>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Double Wave 17">
            <a:extLst>
              <a:ext uri="{FF2B5EF4-FFF2-40B4-BE49-F238E27FC236}">
                <a16:creationId xmlns:a16="http://schemas.microsoft.com/office/drawing/2014/main" id="{4A6B9F15-B2D4-1115-5F2D-F9C2200D643C}"/>
              </a:ext>
            </a:extLst>
          </p:cNvPr>
          <p:cNvSpPr/>
          <p:nvPr/>
        </p:nvSpPr>
        <p:spPr>
          <a:xfrm>
            <a:off x="5743253" y="2969232"/>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cơn gió</a:t>
            </a:r>
            <a:endParaRPr lang="en-US" sz="3200" b="1" dirty="0">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0A340F4C-E55E-5369-DDB1-9FAE1E1C6C9D}"/>
              </a:ext>
            </a:extLst>
          </p:cNvPr>
          <p:cNvSpPr/>
          <p:nvPr/>
        </p:nvSpPr>
        <p:spPr>
          <a:xfrm>
            <a:off x="1674688" y="435624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9B482A5E-9F29-41B0-A69D-ED5B98EE6C9E}"/>
              </a:ext>
            </a:extLst>
          </p:cNvPr>
          <p:cNvCxnSpPr>
            <a:cxnSpLocks/>
          </p:cNvCxnSpPr>
          <p:nvPr/>
        </p:nvCxnSpPr>
        <p:spPr>
          <a:xfrm>
            <a:off x="4828853" y="4695289"/>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Double Wave 20">
            <a:extLst>
              <a:ext uri="{FF2B5EF4-FFF2-40B4-BE49-F238E27FC236}">
                <a16:creationId xmlns:a16="http://schemas.microsoft.com/office/drawing/2014/main" id="{4C25A6FB-7A76-9380-E201-14F6416F0881}"/>
              </a:ext>
            </a:extLst>
          </p:cNvPr>
          <p:cNvSpPr/>
          <p:nvPr/>
        </p:nvSpPr>
        <p:spPr>
          <a:xfrm>
            <a:off x="5763802" y="4161034"/>
            <a:ext cx="6226140"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a:t>
            </a:r>
            <a:r>
              <a:rPr lang="en-US" sz="3200" b="1" dirty="0" err="1">
                <a:latin typeface="Cambria" panose="02040503050406030204" pitchFamily="18" charset="0"/>
                <a:ea typeface="Cambria" panose="02040503050406030204" pitchFamily="18" charset="0"/>
              </a:rPr>
              <a:t>vầng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trăng</a:t>
            </a:r>
            <a:endParaRPr lang="en-US" sz="3200" b="1"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89A454D-9EE3-AFF4-E022-7EC9A1179C01}"/>
              </a:ext>
            </a:extLst>
          </p:cNvPr>
          <p:cNvSpPr/>
          <p:nvPr/>
        </p:nvSpPr>
        <p:spPr>
          <a:xfrm>
            <a:off x="1674688" y="5506950"/>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7797EA4B-7A75-0F81-B8A3-01925A76E2DC}"/>
              </a:ext>
            </a:extLst>
          </p:cNvPr>
          <p:cNvCxnSpPr>
            <a:cxnSpLocks/>
          </p:cNvCxnSpPr>
          <p:nvPr/>
        </p:nvCxnSpPr>
        <p:spPr>
          <a:xfrm>
            <a:off x="4828853" y="5845995"/>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Double Wave 23">
            <a:extLst>
              <a:ext uri="{FF2B5EF4-FFF2-40B4-BE49-F238E27FC236}">
                <a16:creationId xmlns:a16="http://schemas.microsoft.com/office/drawing/2014/main" id="{26AEE63C-6031-6ECB-FABB-41903ABE1E00}"/>
              </a:ext>
            </a:extLst>
          </p:cNvPr>
          <p:cNvSpPr/>
          <p:nvPr/>
        </p:nvSpPr>
        <p:spPr>
          <a:xfrm>
            <a:off x="5763802" y="5311740"/>
            <a:ext cx="6092576"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ngọn lửa.</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30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4" grpId="0" animBg="1"/>
      <p:bldP spid="16" grpId="0" animBg="1"/>
      <p:bldP spid="18" grpId="0" animBg="1"/>
      <p:bldP spid="19" grpId="0" animBg="1"/>
      <p:bldP spid="21" grpId="0" animBg="1"/>
      <p:bldP spid="22"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2116476"/>
            <a:ext cx="10921429" cy="4453848"/>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a:solidFill>
                  <a:prstClr val="white"/>
                </a:solidFill>
                <a:latin typeface="Calibri" panose="020F0502020204030204"/>
              </a:rPr>
              <a:t>Vi sao bạn nhỏ mơ là cánh én? </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49204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243172" y="347204"/>
            <a:ext cx="10078947" cy="1323439"/>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    2. </a:t>
            </a:r>
            <a:r>
              <a:rPr lang="vi-VN" sz="4000" b="1" dirty="0">
                <a:solidFill>
                  <a:srgbClr val="C00000"/>
                </a:solidFill>
                <a:latin typeface="Cambria" panose="02040503050406030204" pitchFamily="18" charset="0"/>
                <a:ea typeface="Cambria" panose="02040503050406030204" pitchFamily="18" charset="0"/>
              </a:rPr>
              <a:t>Cùng bạn hỏi – đáp về lí do bạn nhỏ có những mơ ước đó trong mỗi mùa.</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ectangle: Rounded Corners 32">
            <a:extLst>
              <a:ext uri="{FF2B5EF4-FFF2-40B4-BE49-F238E27FC236}">
                <a16:creationId xmlns:a16="http://schemas.microsoft.com/office/drawing/2014/main" id="{6B5E2F09-5699-65EE-C293-78210488C51A}"/>
              </a:ext>
            </a:extLst>
          </p:cNvPr>
          <p:cNvSpPr/>
          <p:nvPr/>
        </p:nvSpPr>
        <p:spPr>
          <a:xfrm>
            <a:off x="976046" y="3113071"/>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a:t>
            </a:r>
            <a:r>
              <a:rPr lang="en-US" sz="3200" b="1" dirty="0">
                <a:solidFill>
                  <a:srgbClr val="002060"/>
                </a:solidFill>
                <a:latin typeface="Cambria" panose="02040503050406030204" pitchFamily="18" charset="0"/>
                <a:ea typeface="Cambria" panose="02040503050406030204" pitchFamily="18" charset="0"/>
              </a:rPr>
              <a:t>ì</a:t>
            </a:r>
            <a:r>
              <a:rPr lang="vi-VN" sz="3200" b="1" dirty="0">
                <a:solidFill>
                  <a:srgbClr val="002060"/>
                </a:solidFill>
                <a:latin typeface="Cambria" panose="02040503050406030204" pitchFamily="18" charset="0"/>
                <a:ea typeface="Cambria" panose="02040503050406030204" pitchFamily="18" charset="0"/>
              </a:rPr>
              <a:t> sao bạn nhỏ mơ là cánh én? </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a16="http://schemas.microsoft.com/office/drawing/2014/main" id="{DBAF938A-02BD-8E2F-B150-3C28CEE61A8C}"/>
              </a:ext>
            </a:extLst>
          </p:cNvPr>
          <p:cNvCxnSpPr>
            <a:cxnSpLocks/>
          </p:cNvCxnSpPr>
          <p:nvPr/>
        </p:nvCxnSpPr>
        <p:spPr>
          <a:xfrm>
            <a:off x="4366519" y="386308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Double Wave 34">
            <a:extLst>
              <a:ext uri="{FF2B5EF4-FFF2-40B4-BE49-F238E27FC236}">
                <a16:creationId xmlns:a16="http://schemas.microsoft.com/office/drawing/2014/main" id="{A1706A75-74AE-DC6F-E6B3-87D00B8CB4C8}"/>
              </a:ext>
            </a:extLst>
          </p:cNvPr>
          <p:cNvSpPr/>
          <p:nvPr/>
        </p:nvSpPr>
        <p:spPr>
          <a:xfrm>
            <a:off x="5280919" y="3000054"/>
            <a:ext cx="5774076" cy="14281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Vì bạn nhỏ muốn gọi mùa xuân ấm áp, tươi vui trở về.</a:t>
            </a:r>
            <a:endParaRPr lang="en-US" sz="3200" b="1"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5A370DAA-F29A-8421-8CB4-07C2A42F9AFA}"/>
              </a:ext>
            </a:extLst>
          </p:cNvPr>
          <p:cNvSpPr txBox="1"/>
          <p:nvPr/>
        </p:nvSpPr>
        <p:spPr>
          <a:xfrm>
            <a:off x="5527497" y="2188396"/>
            <a:ext cx="2188395"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Ví</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dụ</a:t>
            </a:r>
            <a:r>
              <a:rPr lang="en-US" sz="4400" b="1" dirty="0">
                <a:latin typeface="Cambria" panose="02040503050406030204" pitchFamily="18" charset="0"/>
                <a:ea typeface="Cambria" panose="02040503050406030204" pitchFamily="18" charset="0"/>
              </a:rPr>
              <a:t>:</a:t>
            </a:r>
          </a:p>
        </p:txBody>
      </p:sp>
      <p:sp>
        <p:nvSpPr>
          <p:cNvPr id="37" name="Rectangle: Rounded Corners 36">
            <a:extLst>
              <a:ext uri="{FF2B5EF4-FFF2-40B4-BE49-F238E27FC236}">
                <a16:creationId xmlns:a16="http://schemas.microsoft.com/office/drawing/2014/main" id="{018BB54F-9CC5-F1E9-5F6B-0A90E7C6D9C8}"/>
              </a:ext>
            </a:extLst>
          </p:cNvPr>
          <p:cNvSpPr/>
          <p:nvPr/>
        </p:nvSpPr>
        <p:spPr>
          <a:xfrm>
            <a:off x="1017143" y="4767210"/>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Vì sao bạn nhỏ mơ là cơn gió?</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8" name="Straight Connector 37">
            <a:extLst>
              <a:ext uri="{FF2B5EF4-FFF2-40B4-BE49-F238E27FC236}">
                <a16:creationId xmlns:a16="http://schemas.microsoft.com/office/drawing/2014/main" id="{CB950B89-CABC-8E7D-6B3C-80F875357F6D}"/>
              </a:ext>
            </a:extLst>
          </p:cNvPr>
          <p:cNvCxnSpPr>
            <a:cxnSpLocks/>
          </p:cNvCxnSpPr>
          <p:nvPr/>
        </p:nvCxnSpPr>
        <p:spPr>
          <a:xfrm>
            <a:off x="4407616" y="5517222"/>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Double Wave 38">
            <a:extLst>
              <a:ext uri="{FF2B5EF4-FFF2-40B4-BE49-F238E27FC236}">
                <a16:creationId xmlns:a16="http://schemas.microsoft.com/office/drawing/2014/main" id="{2727B20A-18D7-77E4-AD8D-051EC5F6F308}"/>
              </a:ext>
            </a:extLst>
          </p:cNvPr>
          <p:cNvSpPr/>
          <p:nvPr/>
        </p:nvSpPr>
        <p:spPr>
          <a:xfrm>
            <a:off x="5332290" y="4530904"/>
            <a:ext cx="5774076" cy="189044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Vì bạn nhỏ muốn đem tới sự mát mẻ, xoa dịu cái nóng mùa hè và cùng mây đi đây đó, đem mưa làm dịu mát muôn nơi.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099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
                                            <p:txEl>
                                              <p:pRg st="0" end="0"/>
                                            </p:txEl>
                                          </p:spTgt>
                                        </p:tgtEl>
                                        <p:attrNameLst>
                                          <p:attrName>style.visibility</p:attrName>
                                        </p:attrNameLst>
                                      </p:cBhvr>
                                      <p:to>
                                        <p:strVal val="visible"/>
                                      </p:to>
                                    </p:set>
                                    <p:animEffect transition="in" filter="fade">
                                      <p:cBhvr>
                                        <p:cTn id="16" dur="500"/>
                                        <p:tgtEl>
                                          <p:spTgt spid="3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3" grpId="0" animBg="1"/>
      <p:bldP spid="35" grpId="0" animBg="1"/>
      <p:bldP spid="37"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472611" y="1715783"/>
            <a:ext cx="11322121" cy="498296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12217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736332" y="347204"/>
            <a:ext cx="9585787" cy="954107"/>
          </a:xfrm>
          <a:prstGeom prst="rect">
            <a:avLst/>
          </a:prstGeom>
          <a:noFill/>
        </p:spPr>
        <p:txBody>
          <a:bodyPr wrap="square" numCol="1" rtlCol="0">
            <a:spAutoFit/>
          </a:bodyPr>
          <a:lstStyle/>
          <a:p>
            <a:pPr lvl="0" algn="ctr">
              <a:spcBef>
                <a:spcPts val="600"/>
              </a:spcBef>
              <a:spcAft>
                <a:spcPts val="600"/>
              </a:spcAft>
              <a:defRPr/>
            </a:pPr>
            <a:r>
              <a:rPr lang="en-US" sz="2800" b="1" dirty="0">
                <a:solidFill>
                  <a:srgbClr val="C00000"/>
                </a:solidFill>
                <a:latin typeface="Cambria" panose="02040503050406030204" pitchFamily="18" charset="0"/>
                <a:ea typeface="Cambria" panose="02040503050406030204" pitchFamily="18" charset="0"/>
              </a:rPr>
              <a:t>3. </a:t>
            </a:r>
            <a:r>
              <a:rPr lang="vi-VN" sz="2800" b="1" dirty="0">
                <a:solidFill>
                  <a:srgbClr val="C00000"/>
                </a:solidFill>
                <a:latin typeface="Cambria" panose="02040503050406030204" pitchFamily="18" charset="0"/>
                <a:ea typeface="Cambria" panose="02040503050406030204" pitchFamily="18" charset="0"/>
              </a:rPr>
              <a:t>Theo mơ ước của bạn nhỏ, khung cảnh mỗi mùa hiện ra có gì đẹp? Em thích khung cảnh nào nhất? Vì sao?</a:t>
            </a:r>
            <a:endPar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Rounded Corners 1">
            <a:extLst>
              <a:ext uri="{FF2B5EF4-FFF2-40B4-BE49-F238E27FC236}">
                <a16:creationId xmlns:a16="http://schemas.microsoft.com/office/drawing/2014/main" id="{DF1617E6-5545-ED0E-A409-CA7C09C37F53}"/>
              </a:ext>
            </a:extLst>
          </p:cNvPr>
          <p:cNvSpPr/>
          <p:nvPr/>
        </p:nvSpPr>
        <p:spPr>
          <a:xfrm>
            <a:off x="1058240" y="233223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83E67DBB-631B-23DD-CFA6-84D6B96C55F8}"/>
              </a:ext>
            </a:extLst>
          </p:cNvPr>
          <p:cNvCxnSpPr>
            <a:cxnSpLocks/>
          </p:cNvCxnSpPr>
          <p:nvPr/>
        </p:nvCxnSpPr>
        <p:spPr>
          <a:xfrm>
            <a:off x="4181582" y="2568538"/>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Double Wave 6">
            <a:extLst>
              <a:ext uri="{FF2B5EF4-FFF2-40B4-BE49-F238E27FC236}">
                <a16:creationId xmlns:a16="http://schemas.microsoft.com/office/drawing/2014/main" id="{26248A63-900D-B83D-F74D-1043BFBD6B50}"/>
              </a:ext>
            </a:extLst>
          </p:cNvPr>
          <p:cNvSpPr/>
          <p:nvPr/>
        </p:nvSpPr>
        <p:spPr>
          <a:xfrm>
            <a:off x="5116531" y="1972638"/>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N</a:t>
            </a:r>
            <a:r>
              <a:rPr lang="vi-VN" sz="3200" b="1" dirty="0">
                <a:latin typeface="Cambria" panose="02040503050406030204" pitchFamily="18" charset="0"/>
                <a:ea typeface="Cambria" panose="02040503050406030204" pitchFamily="18" charset="0"/>
              </a:rPr>
              <a:t>ắng muôn nơi, rộn rã </a:t>
            </a:r>
          </a:p>
          <a:p>
            <a:pPr algn="ctr"/>
            <a:r>
              <a:rPr lang="vi-VN" sz="3200" b="1" dirty="0">
                <a:latin typeface="Cambria" panose="02040503050406030204" pitchFamily="18" charset="0"/>
                <a:ea typeface="Cambria" panose="02040503050406030204" pitchFamily="18" charset="0"/>
              </a:rPr>
              <a:t>tiếng cười.</a:t>
            </a:r>
          </a:p>
        </p:txBody>
      </p:sp>
      <p:sp>
        <p:nvSpPr>
          <p:cNvPr id="15" name="Rectangle: Rounded Corners 14">
            <a:extLst>
              <a:ext uri="{FF2B5EF4-FFF2-40B4-BE49-F238E27FC236}">
                <a16:creationId xmlns:a16="http://schemas.microsoft.com/office/drawing/2014/main" id="{BCFED7E8-1F2F-0B26-C2AC-E048C4EC2672}"/>
              </a:ext>
            </a:extLst>
          </p:cNvPr>
          <p:cNvSpPr/>
          <p:nvPr/>
        </p:nvSpPr>
        <p:spPr>
          <a:xfrm>
            <a:off x="1037691" y="3575407"/>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DF68EFA1-9A5C-1E02-7BC3-F54A94D6319E}"/>
              </a:ext>
            </a:extLst>
          </p:cNvPr>
          <p:cNvCxnSpPr>
            <a:cxnSpLocks/>
          </p:cNvCxnSpPr>
          <p:nvPr/>
        </p:nvCxnSpPr>
        <p:spPr>
          <a:xfrm>
            <a:off x="4161033" y="3811711"/>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Double Wave 25">
            <a:extLst>
              <a:ext uri="{FF2B5EF4-FFF2-40B4-BE49-F238E27FC236}">
                <a16:creationId xmlns:a16="http://schemas.microsoft.com/office/drawing/2014/main" id="{CDE73925-1283-F392-3F47-430F1F4C05A9}"/>
              </a:ext>
            </a:extLst>
          </p:cNvPr>
          <p:cNvSpPr/>
          <p:nvPr/>
        </p:nvSpPr>
        <p:spPr>
          <a:xfrm>
            <a:off x="5075433" y="3236360"/>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Nắng</a:t>
            </a:r>
            <a:r>
              <a:rPr lang="en-US" sz="3200" b="1" dirty="0">
                <a:latin typeface="Cambria" panose="02040503050406030204" pitchFamily="18" charset="0"/>
                <a:ea typeface="Cambria" panose="02040503050406030204" pitchFamily="18" charset="0"/>
              </a:rPr>
              <a:t> oi </a:t>
            </a:r>
            <a:r>
              <a:rPr lang="en-US" sz="3200" b="1" dirty="0" err="1">
                <a:latin typeface="Cambria" panose="02040503050406030204" pitchFamily="18" charset="0"/>
                <a:ea typeface="Cambria" panose="02040503050406030204" pitchFamily="18" charset="0"/>
              </a:rPr>
              <a:t>nồng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dịu</a:t>
            </a:r>
            <a:r>
              <a:rPr lang="en-US" sz="3200" b="1" dirty="0">
                <a:latin typeface="Cambria" panose="02040503050406030204" pitchFamily="18" charset="0"/>
                <a:ea typeface="Cambria" panose="02040503050406030204" pitchFamily="18" charset="0"/>
              </a:rPr>
              <a:t> </a:t>
            </a:r>
          </a:p>
          <a:p>
            <a:pPr algn="ctr"/>
            <a:r>
              <a:rPr lang="en-US" sz="3200" b="1" dirty="0" err="1">
                <a:latin typeface="Cambria" panose="02040503050406030204" pitchFamily="18" charset="0"/>
                <a:ea typeface="Cambria" panose="02040503050406030204" pitchFamily="18" charset="0"/>
              </a:rPr>
              <a:t>mát</a:t>
            </a:r>
            <a:r>
              <a:rPr lang="en-US" sz="3200" b="1" dirty="0">
                <a:latin typeface="Cambria" panose="02040503050406030204" pitchFamily="18" charset="0"/>
                <a:ea typeface="Cambria" panose="02040503050406030204" pitchFamily="18" charset="0"/>
              </a:rPr>
              <a:t>.</a:t>
            </a:r>
          </a:p>
        </p:txBody>
      </p:sp>
      <p:sp>
        <p:nvSpPr>
          <p:cNvPr id="27" name="Rectangle: Rounded Corners 26">
            <a:extLst>
              <a:ext uri="{FF2B5EF4-FFF2-40B4-BE49-F238E27FC236}">
                <a16:creationId xmlns:a16="http://schemas.microsoft.com/office/drawing/2014/main" id="{AF24F0C5-6683-3C5F-7A08-D96191E76893}"/>
              </a:ext>
            </a:extLst>
          </p:cNvPr>
          <p:cNvSpPr/>
          <p:nvPr/>
        </p:nvSpPr>
        <p:spPr>
          <a:xfrm>
            <a:off x="1006868" y="47158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40A7BBA1-C381-C3C7-C07E-F8B441E5F9B5}"/>
              </a:ext>
            </a:extLst>
          </p:cNvPr>
          <p:cNvCxnSpPr>
            <a:cxnSpLocks/>
          </p:cNvCxnSpPr>
          <p:nvPr/>
        </p:nvCxnSpPr>
        <p:spPr>
          <a:xfrm>
            <a:off x="4161033" y="5054884"/>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Double Wave 28">
            <a:extLst>
              <a:ext uri="{FF2B5EF4-FFF2-40B4-BE49-F238E27FC236}">
                <a16:creationId xmlns:a16="http://schemas.microsoft.com/office/drawing/2014/main" id="{155FBF4D-44FD-1D0A-1996-A2ECD826FE82}"/>
              </a:ext>
            </a:extLst>
          </p:cNvPr>
          <p:cNvSpPr/>
          <p:nvPr/>
        </p:nvSpPr>
        <p:spPr>
          <a:xfrm>
            <a:off x="5085708" y="4397340"/>
            <a:ext cx="6226140" cy="132536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V</a:t>
            </a:r>
            <a:r>
              <a:rPr lang="vi-VN" sz="2800" b="1" dirty="0">
                <a:latin typeface="Cambria" panose="02040503050406030204" pitchFamily="18" charset="0"/>
                <a:ea typeface="Cambria" panose="02040503050406030204" pitchFamily="18" charset="0"/>
              </a:rPr>
              <a:t>ầng trăng tỏ lung linh, </a:t>
            </a:r>
          </a:p>
          <a:p>
            <a:pPr algn="ctr"/>
            <a:r>
              <a:rPr lang="vi-VN" sz="2800" b="1" dirty="0">
                <a:latin typeface="Cambria" panose="02040503050406030204" pitchFamily="18" charset="0"/>
                <a:ea typeface="Cambria" panose="02040503050406030204" pitchFamily="18" charset="0"/>
              </a:rPr>
              <a:t>những ngôi sao nhỏ như ngàn con mắt long lanh.</a:t>
            </a:r>
          </a:p>
        </p:txBody>
      </p:sp>
      <p:sp>
        <p:nvSpPr>
          <p:cNvPr id="30" name="Rectangle: Rounded Corners 29">
            <a:extLst>
              <a:ext uri="{FF2B5EF4-FFF2-40B4-BE49-F238E27FC236}">
                <a16:creationId xmlns:a16="http://schemas.microsoft.com/office/drawing/2014/main" id="{9ECEDB63-1EFA-9374-CAFD-0B8121B7E4E7}"/>
              </a:ext>
            </a:extLst>
          </p:cNvPr>
          <p:cNvSpPr/>
          <p:nvPr/>
        </p:nvSpPr>
        <p:spPr>
          <a:xfrm>
            <a:off x="1006868" y="5866545"/>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7B1E9078-6DBF-1D13-A89D-BA0EC4DCD5ED}"/>
              </a:ext>
            </a:extLst>
          </p:cNvPr>
          <p:cNvCxnSpPr>
            <a:cxnSpLocks/>
          </p:cNvCxnSpPr>
          <p:nvPr/>
        </p:nvCxnSpPr>
        <p:spPr>
          <a:xfrm>
            <a:off x="4161033" y="6205590"/>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Double Wave 31">
            <a:extLst>
              <a:ext uri="{FF2B5EF4-FFF2-40B4-BE49-F238E27FC236}">
                <a16:creationId xmlns:a16="http://schemas.microsoft.com/office/drawing/2014/main" id="{55CBEE6C-8741-9CD3-B09D-5CCDC51E6DDB}"/>
              </a:ext>
            </a:extLst>
          </p:cNvPr>
          <p:cNvSpPr/>
          <p:nvPr/>
        </p:nvSpPr>
        <p:spPr>
          <a:xfrm>
            <a:off x="5095982" y="5825447"/>
            <a:ext cx="6185044" cy="842481"/>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G</a:t>
            </a:r>
            <a:r>
              <a:rPr lang="vi-VN" sz="2800" b="1" dirty="0">
                <a:latin typeface="Cambria" panose="02040503050406030204" pitchFamily="18" charset="0"/>
                <a:ea typeface="Cambria" panose="02040503050406030204" pitchFamily="18" charset="0"/>
              </a:rPr>
              <a:t>iá lạnh, bữa cơm ấm nồng.</a:t>
            </a:r>
          </a:p>
        </p:txBody>
      </p:sp>
    </p:spTree>
    <p:extLst>
      <p:ext uri="{BB962C8B-B14F-4D97-AF65-F5344CB8AC3E}">
        <p14:creationId xmlns:p14="http://schemas.microsoft.com/office/powerpoint/2010/main" val="376911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7" grpId="0" animBg="1"/>
      <p:bldP spid="15" grpId="0" animBg="1"/>
      <p:bldP spid="26" grpId="0" animBg="1"/>
      <p:bldP spid="27" grpId="0" animBg="1"/>
      <p:bldP spid="29" grpId="0" animBg="1"/>
      <p:bldP spid="30"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540649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530849" y="778718"/>
            <a:ext cx="9739900" cy="3877985"/>
          </a:xfrm>
          <a:prstGeom prst="rect">
            <a:avLst/>
          </a:prstGeom>
          <a:noFill/>
        </p:spPr>
        <p:txBody>
          <a:bodyPr wrap="square" numCol="1" rtlCol="0">
            <a:spAutoFit/>
          </a:bodyPr>
          <a:lstStyle/>
          <a:p>
            <a:pPr lvl="0" algn="just">
              <a:spcBef>
                <a:spcPts val="600"/>
              </a:spcBef>
              <a:spcAft>
                <a:spcPts val="600"/>
              </a:spcAft>
              <a:defRPr/>
            </a:pPr>
            <a:r>
              <a:rPr lang="vi-VN" sz="3600" b="1" dirty="0">
                <a:solidFill>
                  <a:srgbClr val="002060"/>
                </a:solidFill>
                <a:latin typeface="Cambria" panose="02040503050406030204" pitchFamily="18" charset="0"/>
                <a:ea typeface="Cambria" panose="02040503050406030204" pitchFamily="18" charset="0"/>
              </a:rPr>
              <a:t>Câu 4: Theo em, khổ thơ cuối muốn nói điều gì về mơ ước của tuổi thơ? chọn câu trả lời dưới đây hoặc Nêu ý kiến của em?</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A. Mơ ước tuổi thơ nối dài tới tận chân trời.</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B. Mơ ước của em được đến mọi miền đất nước.</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C. Mơ ước đứa trẻ thơ đi tới tương lai.</a:t>
            </a:r>
          </a:p>
        </p:txBody>
      </p:sp>
      <p:grpSp>
        <p:nvGrpSpPr>
          <p:cNvPr id="8" name="Group 7">
            <a:extLst>
              <a:ext uri="{FF2B5EF4-FFF2-40B4-BE49-F238E27FC236}">
                <a16:creationId xmlns:a16="http://schemas.microsoft.com/office/drawing/2014/main" id="{5638C502-4482-6E8F-2693-756E9D094B51}"/>
              </a:ext>
            </a:extLst>
          </p:cNvPr>
          <p:cNvGrpSpPr/>
          <p:nvPr/>
        </p:nvGrpSpPr>
        <p:grpSpPr>
          <a:xfrm>
            <a:off x="442903" y="146702"/>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Oval 1">
            <a:extLst>
              <a:ext uri="{FF2B5EF4-FFF2-40B4-BE49-F238E27FC236}">
                <a16:creationId xmlns:a16="http://schemas.microsoft.com/office/drawing/2014/main" id="{AF448693-ACC2-2F79-BEA7-52D5549605E2}"/>
              </a:ext>
            </a:extLst>
          </p:cNvPr>
          <p:cNvSpPr/>
          <p:nvPr/>
        </p:nvSpPr>
        <p:spPr>
          <a:xfrm>
            <a:off x="1458930" y="4006921"/>
            <a:ext cx="575353" cy="61645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253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1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E914BC5-4125-2795-7B56-ABB5C34595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4" name="矩形 5">
            <a:extLst>
              <a:ext uri="{FF2B5EF4-FFF2-40B4-BE49-F238E27FC236}">
                <a16:creationId xmlns:a16="http://schemas.microsoft.com/office/drawing/2014/main" id="{B398F82B-6D29-7A9F-B9CE-60A9422C1CBD}"/>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4">
            <a:extLst>
              <a:ext uri="{FF2B5EF4-FFF2-40B4-BE49-F238E27FC236}">
                <a16:creationId xmlns:a16="http://schemas.microsoft.com/office/drawing/2014/main" id="{C114561B-DD2B-6F1F-906A-248BCAAC08AE}"/>
              </a:ext>
            </a:extLst>
          </p:cNvPr>
          <p:cNvSpPr/>
          <p:nvPr/>
        </p:nvSpPr>
        <p:spPr>
          <a:xfrm>
            <a:off x="4150760" y="2262814"/>
            <a:ext cx="7261132" cy="3046988"/>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Bài thơ muốn nói với chúng ta rằng mỗi người đều có mơ ước, chúng cần nuôi dưỡng những hoài bão, ước mơ đẹp đẽ đó, hướng tới những điều tốt đẹp trong cuộc sống, cho mọi người xung quanh và cho bản thân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D77C322-2990-D663-CB87-AB85C584BB8E}"/>
              </a:ext>
            </a:extLst>
          </p:cNvPr>
          <p:cNvPicPr>
            <a:picLocks noChangeAspect="1"/>
          </p:cNvPicPr>
          <p:nvPr/>
        </p:nvPicPr>
        <p:blipFill>
          <a:blip r:embed="rId6"/>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40798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 khúc Ước mơ của bé  VTV6_720p">
            <a:hlinkClick r:id="" action="ppaction://media"/>
            <a:extLst>
              <a:ext uri="{FF2B5EF4-FFF2-40B4-BE49-F238E27FC236}">
                <a16:creationId xmlns:a16="http://schemas.microsoft.com/office/drawing/2014/main" id="{5729CE19-47D8-049A-25F7-513E0C5B95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2757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id="{7866729C-508A-4372-5C25-A31305E20B10}"/>
              </a:ext>
            </a:extLst>
          </p:cNvPr>
          <p:cNvSpPr txBox="1"/>
          <p:nvPr/>
        </p:nvSpPr>
        <p:spPr>
          <a:xfrm>
            <a:off x="665203" y="2187158"/>
            <a:ext cx="10964333" cy="3477875"/>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a:t>
            </a:r>
            <a:r>
              <a:rPr lang="en-US" sz="44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Khổ thơ 1,</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2,</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3,</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4 đọc với giọng rạo rực, hào hứng;</a:t>
            </a:r>
            <a:endParaRPr lang="en-US" sz="44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K</a:t>
            </a:r>
            <a:r>
              <a:rPr lang="vi-VN" sz="4400" dirty="0">
                <a:solidFill>
                  <a:prstClr val="black"/>
                </a:solidFill>
                <a:latin typeface="Cambria" panose="02040503050406030204" pitchFamily="18" charset="0"/>
                <a:ea typeface="Cambria" panose="02040503050406030204" pitchFamily="18" charset="0"/>
              </a:rPr>
              <a:t>hổ thơ 5 đọc với giọng vui vẻ.</a:t>
            </a:r>
            <a:endParaRPr lang="vi-VN" sz="4400"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9FFDA8F-5DAB-F96F-C2AD-BF17069BC0AF}"/>
              </a:ext>
            </a:extLst>
          </p:cNvPr>
          <p:cNvPicPr>
            <a:picLocks noChangeAspect="1"/>
          </p:cNvPicPr>
          <p:nvPr/>
        </p:nvPicPr>
        <p:blipFill>
          <a:blip r:embed="rId4"/>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A74C8E6-4AFF-0325-7974-F401281E72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162405" y="870856"/>
            <a:ext cx="5327839" cy="6078584"/>
          </a:xfrm>
          <a:prstGeom prst="rect">
            <a:avLst/>
          </a:prstGeom>
        </p:spPr>
      </p:pic>
      <p:pic>
        <p:nvPicPr>
          <p:cNvPr id="3" name="Picture 2">
            <a:extLst>
              <a:ext uri="{FF2B5EF4-FFF2-40B4-BE49-F238E27FC236}">
                <a16:creationId xmlns:a16="http://schemas.microsoft.com/office/drawing/2014/main" id="{D67DDEF6-D9A5-FB29-7FFF-3AB34BE22EDA}"/>
              </a:ext>
            </a:extLst>
          </p:cNvPr>
          <p:cNvPicPr>
            <a:picLocks noChangeAspect="1"/>
          </p:cNvPicPr>
          <p:nvPr/>
        </p:nvPicPr>
        <p:blipFill>
          <a:blip r:embed="rId7"/>
          <a:stretch>
            <a:fillRect/>
          </a:stretch>
        </p:blipFill>
        <p:spPr>
          <a:xfrm>
            <a:off x="1652933" y="-234050"/>
            <a:ext cx="9906859" cy="1414395"/>
          </a:xfrm>
          <a:prstGeom prst="rect">
            <a:avLst/>
          </a:prstGeom>
        </p:spPr>
      </p:pic>
    </p:spTree>
    <p:controls>
      <mc:AlternateContent xmlns:mc="http://schemas.openxmlformats.org/markup-compatibility/2006">
        <mc:Choice xmlns:v="urn:schemas-microsoft-com:vml" Requires="v">
          <p:control name="TextBox1" r:id="rId1" imgW="5041800" imgH="831960"/>
        </mc:Choice>
        <mc:Fallback>
          <p:control name="TextBox1" r:id="rId1" imgW="5041800" imgH="831960">
            <p:pic>
              <p:nvPicPr>
                <p:cNvPr id="6" name="TextBox1">
                  <a:extLst>
                    <a:ext uri="{FF2B5EF4-FFF2-40B4-BE49-F238E27FC236}">
                      <a16:creationId xmlns:a16="http://schemas.microsoft.com/office/drawing/2014/main" id="{2020219B-5C2D-CE4E-80E2-EF16030D1702}"/>
                    </a:ext>
                  </a:extLst>
                </p:cNvPr>
                <p:cNvPicPr>
                  <a:picLocks/>
                </p:cNvPicPr>
                <p:nvPr/>
              </p:nvPicPr>
              <p:blipFill>
                <a:blip r:embed="rId8"/>
                <a:stretch>
                  <a:fillRect/>
                </a:stretch>
              </p:blipFill>
              <p:spPr>
                <a:xfrm>
                  <a:off x="5396215" y="1220014"/>
                  <a:ext cx="5040557" cy="830997"/>
                </a:xfrm>
                <a:prstGeom prst="rect">
                  <a:avLst/>
                </a:prstGeom>
              </p:spPr>
            </p:pic>
          </p:control>
        </mc:Fallback>
      </mc:AlternateContent>
    </p:controls>
    <p:extLst>
      <p:ext uri="{BB962C8B-B14F-4D97-AF65-F5344CB8AC3E}">
        <p14:creationId xmlns:p14="http://schemas.microsoft.com/office/powerpoint/2010/main" val="2835693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6"/>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7"/>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162BA472-1090-F843-B832-BD07DC30E85A}"/>
              </a:ext>
            </a:extLst>
          </p:cNvPr>
          <p:cNvPicPr>
            <a:picLocks noChangeAspect="1"/>
          </p:cNvPicPr>
          <p:nvPr/>
        </p:nvPicPr>
        <p:blipFill>
          <a:blip r:embed="rId9"/>
          <a:stretch>
            <a:fillRect/>
          </a:stretch>
        </p:blipFill>
        <p:spPr>
          <a:xfrm>
            <a:off x="1712291" y="1782119"/>
            <a:ext cx="8004742" cy="2249619"/>
          </a:xfrm>
          <a:prstGeom prst="rect">
            <a:avLst/>
          </a:prstGeom>
        </p:spPr>
      </p:pic>
    </p:spTree>
    <p:extLst>
      <p:ext uri="{BB962C8B-B14F-4D97-AF65-F5344CB8AC3E}">
        <p14:creationId xmlns:p14="http://schemas.microsoft.com/office/powerpoint/2010/main" val="250626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88D5DFFA-ECF6-8567-EF3C-06C27A5C0F95}"/>
              </a:ext>
            </a:extLst>
          </p:cNvPr>
          <p:cNvSpPr txBox="1"/>
          <p:nvPr/>
        </p:nvSpPr>
        <p:spPr>
          <a:xfrm>
            <a:off x="1017142" y="544530"/>
            <a:ext cx="10387173" cy="1077218"/>
          </a:xfrm>
          <a:prstGeom prst="rect">
            <a:avLst/>
          </a:prstGeom>
          <a:noFill/>
        </p:spPr>
        <p:txBody>
          <a:bodyPr wrap="square" rtlCol="0">
            <a:spAutoFit/>
          </a:bodyPr>
          <a:lstStyle/>
          <a:p>
            <a:pPr algn="just"/>
            <a:r>
              <a:rPr lang="en-US" sz="3200" b="1" dirty="0">
                <a:solidFill>
                  <a:srgbClr val="000000"/>
                </a:solidFill>
                <a:latin typeface="Cambria" panose="02040503050406030204" pitchFamily="18" charset="0"/>
                <a:ea typeface="Cambria" panose="02040503050406030204" pitchFamily="18" charset="0"/>
              </a:rPr>
              <a:t>1. </a:t>
            </a:r>
            <a:r>
              <a:rPr lang="en-US" sz="3200" b="1" dirty="0" err="1">
                <a:solidFill>
                  <a:srgbClr val="000000"/>
                </a:solidFill>
                <a:latin typeface="Cambria" panose="02040503050406030204" pitchFamily="18" charset="0"/>
                <a:ea typeface="Cambria" panose="02040503050406030204" pitchFamily="18" charset="0"/>
              </a:rPr>
              <a:t>Những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thành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ngữ</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dưới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đây</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ước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mơ</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mong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muốn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của</a:t>
            </a:r>
            <a:r>
              <a:rPr lang="en-US" sz="3200" b="1" dirty="0">
                <a:solidFill>
                  <a:srgbClr val="000000"/>
                </a:solidFill>
                <a:latin typeface="Cambria" panose="02040503050406030204" pitchFamily="18" charset="0"/>
                <a:ea typeface="Cambria" panose="02040503050406030204" pitchFamily="18" charset="0"/>
              </a:rPr>
              <a:t> con </a:t>
            </a:r>
            <a:r>
              <a:rPr lang="en-US" sz="3200" b="1" dirty="0" err="1">
                <a:solidFill>
                  <a:srgbClr val="000000"/>
                </a:solidFill>
                <a:latin typeface="Cambria" panose="02040503050406030204" pitchFamily="18" charset="0"/>
                <a:ea typeface="Cambria" panose="02040503050406030204" pitchFamily="18" charset="0"/>
              </a:rPr>
              <a:t>người</a:t>
            </a:r>
            <a:r>
              <a:rPr lang="en-US" sz="3200" b="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5" name="Rounded Rectangle 4">
            <a:extLst>
              <a:ext uri="{FF2B5EF4-FFF2-40B4-BE49-F238E27FC236}">
                <a16:creationId xmlns:a16="http://schemas.microsoft.com/office/drawing/2014/main" id="{9F8ECED9-6619-E79E-8418-83344CE271EE}"/>
              </a:ext>
            </a:extLst>
          </p:cNvPr>
          <p:cNvSpPr/>
          <p:nvPr/>
        </p:nvSpPr>
        <p:spPr>
          <a:xfrm>
            <a:off x="585626" y="1972962"/>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Cầu</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thấy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6" name="Rounded Rectangle 4">
            <a:extLst>
              <a:ext uri="{FF2B5EF4-FFF2-40B4-BE49-F238E27FC236}">
                <a16:creationId xmlns:a16="http://schemas.microsoft.com/office/drawing/2014/main" id="{B079F8FC-08C0-B4F4-E535-01B0719630E9}"/>
              </a:ext>
            </a:extLst>
          </p:cNvPr>
          <p:cNvSpPr/>
          <p:nvPr/>
        </p:nvSpPr>
        <p:spPr>
          <a:xfrm>
            <a:off x="4510354" y="1962688"/>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sao</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vậy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7" name="Rounded Rectangle 4">
            <a:extLst>
              <a:ext uri="{FF2B5EF4-FFF2-40B4-BE49-F238E27FC236}">
                <a16:creationId xmlns:a16="http://schemas.microsoft.com/office/drawing/2014/main" id="{3135EA30-0CB2-BE5D-177F-DED15D9D2E37}"/>
              </a:ext>
            </a:extLst>
          </p:cNvPr>
          <p:cNvSpPr/>
          <p:nvPr/>
        </p:nvSpPr>
        <p:spPr>
          <a:xfrm>
            <a:off x="8445356" y="1962688"/>
            <a:ext cx="331855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voi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đòi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tiên</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8" name="Rounded Rectangle 4">
            <a:extLst>
              <a:ext uri="{FF2B5EF4-FFF2-40B4-BE49-F238E27FC236}">
                <a16:creationId xmlns:a16="http://schemas.microsoft.com/office/drawing/2014/main" id="{E88ECDC5-6D6D-5C6B-A008-F9CF2879C8BD}"/>
              </a:ext>
            </a:extLst>
          </p:cNvPr>
          <p:cNvSpPr/>
          <p:nvPr/>
        </p:nvSpPr>
        <p:spPr>
          <a:xfrm>
            <a:off x="678094" y="3205862"/>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Cò</a:t>
            </a:r>
            <a:r>
              <a:rPr lang="en-US" sz="3200" dirty="0">
                <a:solidFill>
                  <a:sysClr val="windowText" lastClr="000000"/>
                </a:solidFill>
                <a:latin typeface="Cambria" panose="02040503050406030204" pitchFamily="18" charset="0"/>
                <a:ea typeface="Cambria" panose="02040503050406030204" pitchFamily="18" charset="0"/>
              </a:rPr>
              <a:t> bay </a:t>
            </a:r>
            <a:r>
              <a:rPr lang="en-US" sz="3200" dirty="0" err="1">
                <a:solidFill>
                  <a:sysClr val="windowText" lastClr="000000"/>
                </a:solidFill>
                <a:latin typeface="Cambria" panose="02040503050406030204" pitchFamily="18" charset="0"/>
                <a:ea typeface="Cambria" panose="02040503050406030204" pitchFamily="18" charset="0"/>
              </a:rPr>
              <a:t>thẳng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cánh</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9" name="Rounded Rectangle 4">
            <a:extLst>
              <a:ext uri="{FF2B5EF4-FFF2-40B4-BE49-F238E27FC236}">
                <a16:creationId xmlns:a16="http://schemas.microsoft.com/office/drawing/2014/main" id="{E2EBBD18-6D93-98B5-2B30-BFD027BCA353}"/>
              </a:ext>
            </a:extLst>
          </p:cNvPr>
          <p:cNvSpPr/>
          <p:nvPr/>
        </p:nvSpPr>
        <p:spPr>
          <a:xfrm>
            <a:off x="4561725" y="3164766"/>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Muốn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gì</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nấy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20" name="Rounded Rectangle 4">
            <a:extLst>
              <a:ext uri="{FF2B5EF4-FFF2-40B4-BE49-F238E27FC236}">
                <a16:creationId xmlns:a16="http://schemas.microsoft.com/office/drawing/2014/main" id="{78E8A790-403A-570F-41BD-0DC4FA267759}"/>
              </a:ext>
            </a:extLst>
          </p:cNvPr>
          <p:cNvSpPr/>
          <p:nvPr/>
        </p:nvSpPr>
        <p:spPr>
          <a:xfrm>
            <a:off x="8301518" y="3103121"/>
            <a:ext cx="3654177"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Rừng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vàng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biển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bạc</a:t>
            </a:r>
            <a:endParaRPr lang="en-VN" sz="72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4025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p:tgtEl>
                                          <p:spTgt spid="20"/>
                                        </p:tgtEl>
                                        <p:attrNameLst>
                                          <p:attrName>ppt_y</p:attrName>
                                        </p:attrNameLst>
                                      </p:cBhvr>
                                      <p:tavLst>
                                        <p:tav tm="0">
                                          <p:val>
                                            <p:strVal val="#ppt_y+#ppt_h*1.125000"/>
                                          </p:val>
                                        </p:tav>
                                        <p:tav tm="100000">
                                          <p:val>
                                            <p:strVal val="#ppt_y"/>
                                          </p:val>
                                        </p:tav>
                                      </p:tavLst>
                                    </p:anim>
                                    <p:animEffect transition="in" filter="wipe(up)">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6"/>
                                        </p:tgtEl>
                                        <p:attrNameLst>
                                          <p:attrName>fillcolor</p:attrName>
                                        </p:attrNameLst>
                                      </p:cBhvr>
                                      <p:to>
                                        <a:schemeClr val="accent2"/>
                                      </p:to>
                                    </p:animClr>
                                    <p:set>
                                      <p:cBhvr>
                                        <p:cTn id="49" dur="2000" fill="hold"/>
                                        <p:tgtEl>
                                          <p:spTgt spid="16"/>
                                        </p:tgtEl>
                                        <p:attrNameLst>
                                          <p:attrName>fill.type</p:attrName>
                                        </p:attrNameLst>
                                      </p:cBhvr>
                                      <p:to>
                                        <p:strVal val="solid"/>
                                      </p:to>
                                    </p:set>
                                    <p:set>
                                      <p:cBhvr>
                                        <p:cTn id="50" dur="2000" fill="hold"/>
                                        <p:tgtEl>
                                          <p:spTgt spid="1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9"/>
                                        </p:tgtEl>
                                        <p:attrNameLst>
                                          <p:attrName>fillcolor</p:attrName>
                                        </p:attrNameLst>
                                      </p:cBhvr>
                                      <p:to>
                                        <a:schemeClr val="accent2"/>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88D5DFFA-ECF6-8567-EF3C-06C27A5C0F95}"/>
              </a:ext>
            </a:extLst>
          </p:cNvPr>
          <p:cNvSpPr txBox="1"/>
          <p:nvPr/>
        </p:nvSpPr>
        <p:spPr>
          <a:xfrm>
            <a:off x="996594" y="441789"/>
            <a:ext cx="1038717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ngữ nào dưới đây có nghĩa giống với từ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ước mơ</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Đặt câu với 2 trong số các từ tìm được.</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ounded Rectangle 4">
            <a:extLst>
              <a:ext uri="{FF2B5EF4-FFF2-40B4-BE49-F238E27FC236}">
                <a16:creationId xmlns:a16="http://schemas.microsoft.com/office/drawing/2014/main" id="{E88ECDC5-6D6D-5C6B-A008-F9CF2879C8BD}"/>
              </a:ext>
            </a:extLst>
          </p:cNvPr>
          <p:cNvSpPr/>
          <p:nvPr/>
        </p:nvSpPr>
        <p:spPr>
          <a:xfrm>
            <a:off x="678095" y="190104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đẹp</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2" name="Rounded Rectangle 4">
            <a:extLst>
              <a:ext uri="{FF2B5EF4-FFF2-40B4-BE49-F238E27FC236}">
                <a16:creationId xmlns:a16="http://schemas.microsoft.com/office/drawing/2014/main" id="{17D0C05C-9C93-4115-CD5E-C484C46CCB2E}"/>
              </a:ext>
            </a:extLst>
          </p:cNvPr>
          <p:cNvSpPr/>
          <p:nvPr/>
        </p:nvSpPr>
        <p:spPr>
          <a:xfrm>
            <a:off x="3493214" y="193186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3" name="Rounded Rectangle 4">
            <a:extLst>
              <a:ext uri="{FF2B5EF4-FFF2-40B4-BE49-F238E27FC236}">
                <a16:creationId xmlns:a16="http://schemas.microsoft.com/office/drawing/2014/main" id="{8C108ED0-E6A3-D76E-203C-16F0D9B3D3F7}"/>
              </a:ext>
            </a:extLst>
          </p:cNvPr>
          <p:cNvSpPr/>
          <p:nvPr/>
        </p:nvSpPr>
        <p:spPr>
          <a:xfrm>
            <a:off x="6164494" y="1911318"/>
            <a:ext cx="2691831"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ngóng</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trông</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6" name="Rounded Rectangle 4">
            <a:extLst>
              <a:ext uri="{FF2B5EF4-FFF2-40B4-BE49-F238E27FC236}">
                <a16:creationId xmlns:a16="http://schemas.microsoft.com/office/drawing/2014/main" id="{F951C496-8F93-B8E8-D91C-CA8E16B10992}"/>
              </a:ext>
            </a:extLst>
          </p:cNvPr>
          <p:cNvSpPr/>
          <p:nvPr/>
        </p:nvSpPr>
        <p:spPr>
          <a:xfrm>
            <a:off x="9318661" y="1890769"/>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hoài</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bão</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7" name="Rounded Rectangle 4">
            <a:extLst>
              <a:ext uri="{FF2B5EF4-FFF2-40B4-BE49-F238E27FC236}">
                <a16:creationId xmlns:a16="http://schemas.microsoft.com/office/drawing/2014/main" id="{3E864E55-AA70-FA8C-35A0-E6CCE829936B}"/>
              </a:ext>
            </a:extLst>
          </p:cNvPr>
          <p:cNvSpPr/>
          <p:nvPr/>
        </p:nvSpPr>
        <p:spPr>
          <a:xfrm>
            <a:off x="719191" y="3133942"/>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mong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8" name="Rounded Rectangle 4">
            <a:extLst>
              <a:ext uri="{FF2B5EF4-FFF2-40B4-BE49-F238E27FC236}">
                <a16:creationId xmlns:a16="http://schemas.microsoft.com/office/drawing/2014/main" id="{F32F94D6-3A57-3F2F-18C1-4B22B7062F5B}"/>
              </a:ext>
            </a:extLst>
          </p:cNvPr>
          <p:cNvSpPr/>
          <p:nvPr/>
        </p:nvSpPr>
        <p:spPr>
          <a:xfrm>
            <a:off x="3503487" y="314421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to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9" name="Rounded Rectangle 4">
            <a:extLst>
              <a:ext uri="{FF2B5EF4-FFF2-40B4-BE49-F238E27FC236}">
                <a16:creationId xmlns:a16="http://schemas.microsoft.com/office/drawing/2014/main" id="{80BF4956-8B40-4EE4-6B50-6CD14038F8C8}"/>
              </a:ext>
            </a:extLst>
          </p:cNvPr>
          <p:cNvSpPr/>
          <p:nvPr/>
        </p:nvSpPr>
        <p:spPr>
          <a:xfrm>
            <a:off x="6287784" y="311339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khát</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vọng</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0" name="Rounded Rectangle 4">
            <a:extLst>
              <a:ext uri="{FF2B5EF4-FFF2-40B4-BE49-F238E27FC236}">
                <a16:creationId xmlns:a16="http://schemas.microsoft.com/office/drawing/2014/main" id="{4677A460-6D87-1240-371D-7AEF813293C1}"/>
              </a:ext>
            </a:extLst>
          </p:cNvPr>
          <p:cNvSpPr/>
          <p:nvPr/>
        </p:nvSpPr>
        <p:spPr>
          <a:xfrm>
            <a:off x="9257015" y="309284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diệu</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1" name="Rounded Rectangle 4">
            <a:extLst>
              <a:ext uri="{FF2B5EF4-FFF2-40B4-BE49-F238E27FC236}">
                <a16:creationId xmlns:a16="http://schemas.microsoft.com/office/drawing/2014/main" id="{ED3A186B-38F6-F9A6-E689-08A11885690C}"/>
              </a:ext>
            </a:extLst>
          </p:cNvPr>
          <p:cNvSpPr/>
          <p:nvPr/>
        </p:nvSpPr>
        <p:spPr>
          <a:xfrm>
            <a:off x="1510301" y="4623696"/>
            <a:ext cx="9328936"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Đặt câu:</a:t>
            </a:r>
            <a:r>
              <a:rPr lang="en-US" sz="3200" b="1" i="1" dirty="0">
                <a:solidFill>
                  <a:sysClr val="windowText" lastClr="000000"/>
                </a:solidFill>
                <a:latin typeface="Cambria" panose="02040503050406030204" pitchFamily="18" charset="0"/>
                <a:ea typeface="Cambria" panose="02040503050406030204" pitchFamily="18" charset="0"/>
              </a:rPr>
              <a:t> </a:t>
            </a:r>
            <a:r>
              <a:rPr lang="vi-VN" sz="3200" b="1" i="1" dirty="0">
                <a:solidFill>
                  <a:sysClr val="windowText" lastClr="000000"/>
                </a:solidFill>
                <a:latin typeface="Cambria" panose="02040503050406030204" pitchFamily="18" charset="0"/>
                <a:ea typeface="Cambria" panose="02040503050406030204" pitchFamily="18" charset="0"/>
              </a:rPr>
              <a:t>Em có mong ước trở thành phi hành gia.</a:t>
            </a:r>
            <a:endParaRPr lang="en-VN" sz="7200" b="1" i="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070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2"/>
                                        </p:tgtEl>
                                        <p:attrNameLst>
                                          <p:attrName>fillcolor</p:attrName>
                                        </p:attrNameLst>
                                      </p:cBhvr>
                                      <p:to>
                                        <a:schemeClr val="accent2"/>
                                      </p:to>
                                    </p:animClr>
                                    <p:set>
                                      <p:cBhvr>
                                        <p:cTn id="45" dur="2000" fill="hold"/>
                                        <p:tgtEl>
                                          <p:spTgt spid="2"/>
                                        </p:tgtEl>
                                        <p:attrNameLst>
                                          <p:attrName>fill.type</p:attrName>
                                        </p:attrNameLst>
                                      </p:cBhvr>
                                      <p:to>
                                        <p:strVal val="solid"/>
                                      </p:to>
                                    </p:set>
                                    <p:set>
                                      <p:cBhvr>
                                        <p:cTn id="46" dur="2000" fill="hold"/>
                                        <p:tgtEl>
                                          <p:spTgt spid="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6"/>
                                        </p:tgtEl>
                                        <p:attrNameLst>
                                          <p:attrName>fillcolor</p:attrName>
                                        </p:attrNameLst>
                                      </p:cBhvr>
                                      <p:to>
                                        <a:schemeClr val="accent2"/>
                                      </p:to>
                                    </p:animClr>
                                    <p:set>
                                      <p:cBhvr>
                                        <p:cTn id="51" dur="2000" fill="hold"/>
                                        <p:tgtEl>
                                          <p:spTgt spid="6"/>
                                        </p:tgtEl>
                                        <p:attrNameLst>
                                          <p:attrName>fill.type</p:attrName>
                                        </p:attrNameLst>
                                      </p:cBhvr>
                                      <p:to>
                                        <p:strVal val="solid"/>
                                      </p:to>
                                    </p:set>
                                    <p:set>
                                      <p:cBhvr>
                                        <p:cTn id="52" dur="2000" fill="hold"/>
                                        <p:tgtEl>
                                          <p:spTgt spid="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7"/>
                                        </p:tgtEl>
                                        <p:attrNameLst>
                                          <p:attrName>fillcolor</p:attrName>
                                        </p:attrNameLst>
                                      </p:cBhvr>
                                      <p:to>
                                        <a:schemeClr val="accent2"/>
                                      </p:to>
                                    </p:animClr>
                                    <p:set>
                                      <p:cBhvr>
                                        <p:cTn id="57" dur="2000" fill="hold"/>
                                        <p:tgtEl>
                                          <p:spTgt spid="7"/>
                                        </p:tgtEl>
                                        <p:attrNameLst>
                                          <p:attrName>fill.type</p:attrName>
                                        </p:attrNameLst>
                                      </p:cBhvr>
                                      <p:to>
                                        <p:strVal val="solid"/>
                                      </p:to>
                                    </p:set>
                                    <p:set>
                                      <p:cBhvr>
                                        <p:cTn id="58" dur="2000" fill="hold"/>
                                        <p:tgtEl>
                                          <p:spTgt spid="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9"/>
                                        </p:tgtEl>
                                        <p:attrNameLst>
                                          <p:attrName>fillcolor</p:attrName>
                                        </p:attrNameLst>
                                      </p:cBhvr>
                                      <p:to>
                                        <a:schemeClr val="accent2"/>
                                      </p:to>
                                    </p:animClr>
                                    <p:set>
                                      <p:cBhvr>
                                        <p:cTn id="63" dur="2000" fill="hold"/>
                                        <p:tgtEl>
                                          <p:spTgt spid="9"/>
                                        </p:tgtEl>
                                        <p:attrNameLst>
                                          <p:attrName>fill.type</p:attrName>
                                        </p:attrNameLst>
                                      </p:cBhvr>
                                      <p:to>
                                        <p:strVal val="solid"/>
                                      </p:to>
                                    </p:set>
                                    <p:set>
                                      <p:cBhvr>
                                        <p:cTn id="64" dur="2000" fill="hold"/>
                                        <p:tgtEl>
                                          <p:spTgt spid="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p:tgtEl>
                                          <p:spTgt spid="11"/>
                                        </p:tgtEl>
                                        <p:attrNameLst>
                                          <p:attrName>ppt_y</p:attrName>
                                        </p:attrNameLst>
                                      </p:cBhvr>
                                      <p:tavLst>
                                        <p:tav tm="0">
                                          <p:val>
                                            <p:strVal val="#ppt_y+#ppt_h*1.125000"/>
                                          </p:val>
                                        </p:tav>
                                        <p:tav tm="100000">
                                          <p:val>
                                            <p:strVal val="#ppt_y"/>
                                          </p:val>
                                        </p:tav>
                                      </p:tavLst>
                                    </p:anim>
                                    <p:animEffect transition="in" filter="wipe(up)">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2" grpId="0" animBg="1"/>
      <p:bldP spid="3" grpId="0" animBg="1"/>
      <p:bldP spid="6" grpId="0" animBg="1"/>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id="{A3B08F9D-1C0C-49F1-884D-6358AE049EB4}"/>
              </a:ext>
            </a:extLst>
          </p:cNvPr>
          <p:cNvSpPr txBox="1"/>
          <p:nvPr/>
        </p:nvSpPr>
        <p:spPr>
          <a:xfrm>
            <a:off x="2819616" y="1685925"/>
            <a:ext cx="73911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Vận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algn="ctr">
              <a:defRPr/>
            </a:pPr>
            <a:r>
              <a:rPr lang="en-US" sz="4800" b="1" baseline="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Về</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nhà</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nl-NL" sz="4800" b="1" i="1" dirty="0">
                <a:solidFill>
                  <a:srgbClr val="002060"/>
                </a:solidFill>
                <a:latin typeface="Cambria" panose="02040503050406030204" pitchFamily="18" charset="0"/>
                <a:ea typeface="Cambria" panose="02040503050406030204" pitchFamily="18" charset="0"/>
              </a:rPr>
              <a:t>Kể với người thân về ước mơ của mình.</a:t>
            </a:r>
            <a:endParaRPr lang="en-US" sz="4800" b="1" dirty="0">
              <a:solidFill>
                <a:srgbClr val="002060"/>
              </a:solidFill>
              <a:latin typeface="Cambria" panose="02040503050406030204" pitchFamily="18" charset="0"/>
              <a:ea typeface="Cambria" panose="02040503050406030204" pitchFamily="18"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11351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14" name="TextBox 13"/>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16" name="TextBox 15"/>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pic>
        <p:nvPicPr>
          <p:cNvPr id="3" name="Picture 2">
            <a:extLst>
              <a:ext uri="{FF2B5EF4-FFF2-40B4-BE49-F238E27FC236}">
                <a16:creationId xmlns:a16="http://schemas.microsoft.com/office/drawing/2014/main" id="{E51DA7C5-824A-7F08-14B3-ED53E5078C1D}"/>
              </a:ext>
            </a:extLst>
          </p:cNvPr>
          <p:cNvPicPr>
            <a:picLocks noChangeAspect="1"/>
          </p:cNvPicPr>
          <p:nvPr/>
        </p:nvPicPr>
        <p:blipFill>
          <a:blip r:embed="rId8"/>
          <a:stretch>
            <a:fillRect/>
          </a:stretch>
        </p:blipFill>
        <p:spPr>
          <a:xfrm>
            <a:off x="4429949" y="793189"/>
            <a:ext cx="3023878" cy="101812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50000">
                                          <p:cBhvr additive="base">
                                            <p:cTn id="25"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2" name="Picture 1">
            <a:extLst>
              <a:ext uri="{FF2B5EF4-FFF2-40B4-BE49-F238E27FC236}">
                <a16:creationId xmlns:a16="http://schemas.microsoft.com/office/drawing/2014/main" id="{415EDDCE-351E-80D1-1659-9ED74FD2D652}"/>
              </a:ext>
            </a:extLst>
          </p:cNvPr>
          <p:cNvPicPr>
            <a:picLocks noChangeAspect="1"/>
          </p:cNvPicPr>
          <p:nvPr/>
        </p:nvPicPr>
        <p:blipFill>
          <a:blip r:embed="rId5"/>
          <a:stretch>
            <a:fillRect/>
          </a:stretch>
        </p:blipFill>
        <p:spPr>
          <a:xfrm>
            <a:off x="861553" y="915684"/>
            <a:ext cx="9983093" cy="4272765"/>
          </a:xfrm>
          <a:prstGeom prst="rect">
            <a:avLst/>
          </a:prstGeom>
        </p:spPr>
      </p:pic>
    </p:spTree>
    <p:extLst>
      <p:ext uri="{BB962C8B-B14F-4D97-AF65-F5344CB8AC3E}">
        <p14:creationId xmlns:p14="http://schemas.microsoft.com/office/powerpoint/2010/main" val="3084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1"/>
          <p:cNvPicPr>
            <a:picLocks noChangeAspect="1"/>
          </p:cNvPicPr>
          <p:nvPr/>
        </p:nvPicPr>
        <p:blipFill>
          <a:blip r:embed="rId3">
            <a:extLst>
              <a:ext uri="{BEBA8EAE-BF5A-486C-A8C5-ECC9F3942E4B}">
                <a14:imgProps xmlns:a14="http://schemas.microsoft.com/office/drawing/2010/main">
                  <a14:imgLayer r:embed="rId4">
                    <a14:imgEffect>
                      <a14:backgroundRemoval t="37500" b="100000" l="0" r="100000">
                        <a14:foregroundMark x1="28333" y1="84537" x2="28333" y2="84537"/>
                        <a14:foregroundMark x1="27865" y1="82963" x2="27865" y2="82963"/>
                        <a14:foregroundMark x1="27292" y1="83889" x2="27292" y2="83889"/>
                        <a14:foregroundMark x1="15521" y1="81389" x2="15521" y2="81389"/>
                        <a14:foregroundMark x1="15521" y1="87130" x2="15521" y2="87130"/>
                        <a14:foregroundMark x1="13854" y1="87685" x2="13854" y2="87685"/>
                        <a14:foregroundMark x1="11875" y1="86852" x2="11875" y2="86852"/>
                        <a14:foregroundMark x1="12031" y1="83056" x2="12031" y2="83056"/>
                        <a14:foregroundMark x1="19792" y1="85463" x2="19792" y2="85463"/>
                        <a14:foregroundMark x1="10781" y1="88148" x2="10781" y2="88148"/>
                        <a14:foregroundMark x1="17083" y1="87593" x2="17083" y2="87593"/>
                        <a14:foregroundMark x1="16927" y1="84907" x2="16927" y2="84907"/>
                        <a14:foregroundMark x1="28385" y1="83519" x2="28385" y2="83519"/>
                        <a14:foregroundMark x1="28958" y1="84630" x2="28958" y2="84630"/>
                        <a14:foregroundMark x1="27760" y1="83241" x2="27760" y2="83241"/>
                        <a14:foregroundMark x1="27187" y1="84074" x2="27187" y2="84074"/>
                        <a14:foregroundMark x1="28333" y1="82130" x2="28333" y2="81944"/>
                        <a14:foregroundMark x1="29583" y1="91481" x2="29323" y2="91944"/>
                        <a14:foregroundMark x1="27604" y1="94074" x2="27604" y2="94074"/>
                        <a14:foregroundMark x1="26563" y1="84815" x2="26563" y2="84815"/>
                      </a14:backgroundRemoval>
                    </a14:imgEffect>
                  </a14:imgLayer>
                </a14:imgProps>
              </a:ext>
              <a:ext uri="{28A0092B-C50C-407E-A947-70E740481C1C}">
                <a14:useLocalDpi xmlns:a14="http://schemas.microsoft.com/office/drawing/2010/main" val="0"/>
              </a:ext>
            </a:extLst>
          </a:blip>
          <a:stretch>
            <a:fillRect/>
          </a:stretch>
        </p:blipFill>
        <p:spPr>
          <a:xfrm>
            <a:off x="3006773" y="1618602"/>
            <a:ext cx="9185227" cy="5337617"/>
          </a:xfrm>
          <a:prstGeom prst="rect">
            <a:avLst/>
          </a:prstGeom>
        </p:spPr>
      </p:pic>
      <p:grpSp>
        <p:nvGrpSpPr>
          <p:cNvPr id="16" name="组合 27"/>
          <p:cNvGrpSpPr/>
          <p:nvPr/>
        </p:nvGrpSpPr>
        <p:grpSpPr>
          <a:xfrm>
            <a:off x="0" y="-126187"/>
            <a:ext cx="12192000" cy="1417079"/>
            <a:chOff x="0" y="2187034"/>
            <a:chExt cx="12192000" cy="2470265"/>
          </a:xfrm>
        </p:grpSpPr>
        <p:pic>
          <p:nvPicPr>
            <p:cNvPr id="17" name="图形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6509" y="2200702"/>
              <a:ext cx="8618982" cy="2456597"/>
            </a:xfrm>
            <a:prstGeom prst="rect">
              <a:avLst/>
            </a:prstGeom>
          </p:spPr>
        </p:pic>
        <p:pic>
          <p:nvPicPr>
            <p:cNvPr id="18" name="图形 25"/>
            <p:cNvPicPr>
              <a:picLocks noChangeAspect="1"/>
            </p:cNvPicPr>
            <p:nvPr/>
          </p:nvPicPr>
          <p:blipFill rotWithShape="1">
            <a:blip r:embed="rId5">
              <a:extLst>
                <a:ext uri="{96DAC541-7B7A-43D3-8B79-37D633B846F1}">
                  <asvg:svgBlip xmlns:asvg="http://schemas.microsoft.com/office/drawing/2016/SVG/main" r:embed="rId6"/>
                </a:ext>
              </a:extLst>
            </a:blip>
            <a:srcRect l="79008"/>
            <a:stretch>
              <a:fillRect/>
            </a:stretch>
          </p:blipFill>
          <p:spPr>
            <a:xfrm>
              <a:off x="0" y="2200683"/>
              <a:ext cx="1809258" cy="2456597"/>
            </a:xfrm>
            <a:prstGeom prst="rect">
              <a:avLst/>
            </a:prstGeom>
          </p:spPr>
        </p:pic>
        <p:pic>
          <p:nvPicPr>
            <p:cNvPr id="19" name="图形 26"/>
            <p:cNvPicPr>
              <a:picLocks noChangeAspect="1"/>
            </p:cNvPicPr>
            <p:nvPr/>
          </p:nvPicPr>
          <p:blipFill rotWithShape="1">
            <a:blip r:embed="rId5">
              <a:extLst>
                <a:ext uri="{96DAC541-7B7A-43D3-8B79-37D633B846F1}">
                  <asvg:svgBlip xmlns:asvg="http://schemas.microsoft.com/office/drawing/2016/SVG/main" r:embed="rId6"/>
                </a:ext>
              </a:extLst>
            </a:blip>
            <a:srcRect l="79008"/>
            <a:stretch>
              <a:fillRect/>
            </a:stretch>
          </p:blipFill>
          <p:spPr>
            <a:xfrm flipH="1">
              <a:off x="10365522" y="2187034"/>
              <a:ext cx="1826478" cy="2456597"/>
            </a:xfrm>
            <a:prstGeom prst="rect">
              <a:avLst/>
            </a:prstGeom>
          </p:spPr>
        </p:pic>
      </p:grpSp>
      <p:sp>
        <p:nvSpPr>
          <p:cNvPr id="4" name="TextBox 3"/>
          <p:cNvSpPr txBox="1"/>
          <p:nvPr/>
        </p:nvSpPr>
        <p:spPr>
          <a:xfrm>
            <a:off x="0" y="0"/>
            <a:ext cx="1300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Măng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848" y="-894508"/>
            <a:ext cx="9330672" cy="5354333"/>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492090" y="3097256"/>
            <a:ext cx="4103555" cy="4179455"/>
          </a:xfrm>
          <a:prstGeom prst="rect">
            <a:avLst/>
          </a:prstGeom>
        </p:spPr>
      </p:pic>
      <p:sp>
        <p:nvSpPr>
          <p:cNvPr id="10" name="Rectangle 9"/>
          <p:cNvSpPr/>
          <p:nvPr/>
        </p:nvSpPr>
        <p:spPr>
          <a:xfrm>
            <a:off x="806375" y="834601"/>
            <a:ext cx="4299026" cy="1446550"/>
          </a:xfrm>
          <a:prstGeom prst="rect">
            <a:avLst/>
          </a:prstGeom>
          <a:effectLst>
            <a:glow rad="101600">
              <a:schemeClr val="accent1">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Ước</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mơ</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của</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là</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gì</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2" name="Picture 4" descr="C:\Users\HP\Desktop\trời-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6168" y="-187688"/>
            <a:ext cx="3007822" cy="2314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ackgroundRemoval t="6935" b="90000" l="5333" r="90000"/>
                    </a14:imgEffect>
                  </a14:imgLayer>
                </a14:imgProps>
              </a:ext>
              <a:ext uri="{28A0092B-C50C-407E-A947-70E740481C1C}">
                <a14:useLocalDpi xmlns:a14="http://schemas.microsoft.com/office/drawing/2010/main" val="0"/>
              </a:ext>
            </a:extLst>
          </a:blip>
          <a:stretch>
            <a:fillRect/>
          </a:stretch>
        </p:blipFill>
        <p:spPr>
          <a:xfrm>
            <a:off x="8860130" y="209364"/>
            <a:ext cx="3258189" cy="2244530"/>
          </a:xfrm>
          <a:prstGeom prst="rect">
            <a:avLst/>
          </a:prstGeom>
        </p:spPr>
      </p:pic>
      <p:pic>
        <p:nvPicPr>
          <p:cNvPr id="2" name="Picture 1">
            <a:extLst>
              <a:ext uri="{FF2B5EF4-FFF2-40B4-BE49-F238E27FC236}">
                <a16:creationId xmlns:a16="http://schemas.microsoft.com/office/drawing/2014/main" id="{1B7B413D-A914-D4BB-D5CB-0BF9DED3F2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2101" y="781051"/>
            <a:ext cx="10356199" cy="5745700"/>
          </a:xfrm>
          <a:prstGeom prst="rect">
            <a:avLst/>
          </a:prstGeom>
        </p:spPr>
      </p:pic>
      <p:sp>
        <p:nvSpPr>
          <p:cNvPr id="3" name="Rectangle 2">
            <a:extLst>
              <a:ext uri="{FF2B5EF4-FFF2-40B4-BE49-F238E27FC236}">
                <a16:creationId xmlns:a16="http://schemas.microsoft.com/office/drawing/2014/main" id="{29FEF14E-5643-057B-6876-EF0D547438E2}"/>
              </a:ext>
            </a:extLst>
          </p:cNvPr>
          <p:cNvSpPr/>
          <p:nvPr/>
        </p:nvSpPr>
        <p:spPr>
          <a:xfrm>
            <a:off x="5330749" y="2568151"/>
            <a:ext cx="5175326" cy="1938992"/>
          </a:xfrm>
          <a:prstGeom prst="rect">
            <a:avLst/>
          </a:prstGeom>
          <a:effectLst>
            <a:glow rad="101600">
              <a:schemeClr val="accent1">
                <a:satMod val="175000"/>
                <a:alpha val="40000"/>
              </a:schemeClr>
            </a:glow>
          </a:effectLst>
        </p:spPr>
        <p:txBody>
          <a:bodyPr wrap="square">
            <a:spAutoFit/>
          </a:bodyPr>
          <a:lstStyle/>
          <a:p>
            <a:pPr lvl="0" algn="ctr">
              <a:defRPr/>
            </a:pPr>
            <a:r>
              <a:rPr lang="vi-VN" sz="40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 mơ ước điều đó khi nào? vì sao em mơ ước như vậy?</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EF26DEC8-C869-0089-8BB8-C8E938E61A7B}"/>
              </a:ext>
            </a:extLst>
          </p:cNvPr>
          <p:cNvPicPr>
            <a:picLocks noChangeAspect="1"/>
          </p:cNvPicPr>
          <p:nvPr/>
        </p:nvPicPr>
        <p:blipFill>
          <a:blip r:embed="rId6"/>
          <a:stretch>
            <a:fillRect/>
          </a:stretch>
        </p:blipFill>
        <p:spPr>
          <a:xfrm>
            <a:off x="2283388" y="1202659"/>
            <a:ext cx="7510923" cy="3633531"/>
          </a:xfrm>
          <a:prstGeom prst="rect">
            <a:avLst/>
          </a:prstGeom>
        </p:spPr>
      </p:pic>
      <p:pic>
        <p:nvPicPr>
          <p:cNvPr id="7" name="Picture 6">
            <a:extLst>
              <a:ext uri="{FF2B5EF4-FFF2-40B4-BE49-F238E27FC236}">
                <a16:creationId xmlns:a16="http://schemas.microsoft.com/office/drawing/2014/main" id="{9AB7D0D2-4F72-8F20-F34D-FEEFF4CBE35B}"/>
              </a:ext>
            </a:extLst>
          </p:cNvPr>
          <p:cNvPicPr>
            <a:picLocks noChangeAspect="1"/>
          </p:cNvPicPr>
          <p:nvPr/>
        </p:nvPicPr>
        <p:blipFill>
          <a:blip r:embed="rId7"/>
          <a:stretch>
            <a:fillRect/>
          </a:stretch>
        </p:blipFill>
        <p:spPr>
          <a:xfrm>
            <a:off x="6434655" y="4621914"/>
            <a:ext cx="4669941" cy="1072989"/>
          </a:xfrm>
          <a:prstGeom prst="rect">
            <a:avLst/>
          </a:prstGeom>
        </p:spPr>
      </p:pic>
      <p:pic>
        <p:nvPicPr>
          <p:cNvPr id="10" name="Picture 9">
            <a:extLst>
              <a:ext uri="{FF2B5EF4-FFF2-40B4-BE49-F238E27FC236}">
                <a16:creationId xmlns:a16="http://schemas.microsoft.com/office/drawing/2014/main" id="{7442AB4C-460E-9F5B-2ED0-A2DB651851BD}"/>
              </a:ext>
            </a:extLst>
          </p:cNvPr>
          <p:cNvPicPr>
            <a:picLocks noChangeAspect="1"/>
          </p:cNvPicPr>
          <p:nvPr/>
        </p:nvPicPr>
        <p:blipFill>
          <a:blip r:embed="rId8"/>
          <a:stretch>
            <a:fillRect/>
          </a:stretch>
        </p:blipFill>
        <p:spPr>
          <a:xfrm>
            <a:off x="1195979" y="181356"/>
            <a:ext cx="3737172" cy="15058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sp>
        <p:nvSpPr>
          <p:cNvPr id="2" name="Rectangle 1">
            <a:extLst>
              <a:ext uri="{FF2B5EF4-FFF2-40B4-BE49-F238E27FC236}">
                <a16:creationId xmlns:a16="http://schemas.microsoft.com/office/drawing/2014/main" id="{D097DDA0-4E0E-6908-1B9D-C2E83207F926}"/>
              </a:ext>
            </a:extLst>
          </p:cNvPr>
          <p:cNvSpPr/>
          <p:nvPr/>
        </p:nvSpPr>
        <p:spPr>
          <a:xfrm>
            <a:off x="3010328" y="1175175"/>
            <a:ext cx="5066746" cy="3631763"/>
          </a:xfrm>
          <a:prstGeom prst="rect">
            <a:avLst/>
          </a:prstGeom>
          <a:noFill/>
        </p:spPr>
        <p:txBody>
          <a:bodyPr wrap="square" lIns="91440" tIns="45720" rIns="91440" bIns="45720">
            <a:spAutoFit/>
          </a:bodyPr>
          <a:lstStyle/>
          <a:p>
            <a:pPr algn="ctr"/>
            <a:r>
              <a:rPr lang="en-US" sz="115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EA1A24-5318-09BA-57E2-CF8E7F81FD6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5" name="Group 4">
            <a:extLst>
              <a:ext uri="{FF2B5EF4-FFF2-40B4-BE49-F238E27FC236}">
                <a16:creationId xmlns:a16="http://schemas.microsoft.com/office/drawing/2014/main" id="{38871E0C-5F24-EC5E-DBB9-A24B1629D220}"/>
              </a:ext>
            </a:extLst>
          </p:cNvPr>
          <p:cNvGrpSpPr/>
          <p:nvPr/>
        </p:nvGrpSpPr>
        <p:grpSpPr>
          <a:xfrm>
            <a:off x="913343" y="1375573"/>
            <a:ext cx="3172408" cy="1636095"/>
            <a:chOff x="139959" y="1387023"/>
            <a:chExt cx="3172408" cy="1636095"/>
          </a:xfrm>
        </p:grpSpPr>
        <p:sp>
          <p:nvSpPr>
            <p:cNvPr id="6" name="Rectangle: Rounded Corners 5">
              <a:extLst>
                <a:ext uri="{FF2B5EF4-FFF2-40B4-BE49-F238E27FC236}">
                  <a16:creationId xmlns:a16="http://schemas.microsoft.com/office/drawing/2014/main" id="{071EABE8-1248-7815-786D-4EBA3362307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7" name="Picture 6">
              <a:extLst>
                <a:ext uri="{FF2B5EF4-FFF2-40B4-BE49-F238E27FC236}">
                  <a16:creationId xmlns:a16="http://schemas.microsoft.com/office/drawing/2014/main" id="{F1E42897-D14E-DFAC-35AC-CABEF5A4783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8" name="Group 7">
            <a:extLst>
              <a:ext uri="{FF2B5EF4-FFF2-40B4-BE49-F238E27FC236}">
                <a16:creationId xmlns:a16="http://schemas.microsoft.com/office/drawing/2014/main" id="{7326315E-CFCE-4C1B-8483-656CDEBBF69A}"/>
              </a:ext>
            </a:extLst>
          </p:cNvPr>
          <p:cNvGrpSpPr/>
          <p:nvPr/>
        </p:nvGrpSpPr>
        <p:grpSpPr>
          <a:xfrm>
            <a:off x="4197018" y="2681451"/>
            <a:ext cx="3397434" cy="1559458"/>
            <a:chOff x="4424729" y="3902060"/>
            <a:chExt cx="3397434" cy="1559458"/>
          </a:xfrm>
        </p:grpSpPr>
        <p:sp>
          <p:nvSpPr>
            <p:cNvPr id="9" name="Rectangle: Rounded Corners 8">
              <a:extLst>
                <a:ext uri="{FF2B5EF4-FFF2-40B4-BE49-F238E27FC236}">
                  <a16:creationId xmlns:a16="http://schemas.microsoft.com/office/drawing/2014/main" id="{E34674A1-46CD-7234-48DA-2C272FFD9F4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0" name="Picture 9">
              <a:extLst>
                <a:ext uri="{FF2B5EF4-FFF2-40B4-BE49-F238E27FC236}">
                  <a16:creationId xmlns:a16="http://schemas.microsoft.com/office/drawing/2014/main" id="{07B7C27D-9680-D30A-1E86-FE55AA1C5F8D}"/>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1" name="Group 10">
            <a:extLst>
              <a:ext uri="{FF2B5EF4-FFF2-40B4-BE49-F238E27FC236}">
                <a16:creationId xmlns:a16="http://schemas.microsoft.com/office/drawing/2014/main" id="{91C92172-5D2F-A5DD-420D-05D21A29B6CF}"/>
              </a:ext>
            </a:extLst>
          </p:cNvPr>
          <p:cNvGrpSpPr/>
          <p:nvPr/>
        </p:nvGrpSpPr>
        <p:grpSpPr>
          <a:xfrm>
            <a:off x="8121086" y="1657744"/>
            <a:ext cx="3329164" cy="1371679"/>
            <a:chOff x="8110962" y="1828720"/>
            <a:chExt cx="3329164" cy="1371679"/>
          </a:xfrm>
        </p:grpSpPr>
        <p:sp>
          <p:nvSpPr>
            <p:cNvPr id="12" name="Rectangle: Rounded Corners 11">
              <a:extLst>
                <a:ext uri="{FF2B5EF4-FFF2-40B4-BE49-F238E27FC236}">
                  <a16:creationId xmlns:a16="http://schemas.microsoft.com/office/drawing/2014/main" id="{FAAEAA3C-1A51-3C51-37D6-A8BD46864B8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3" name="Picture 12">
              <a:extLst>
                <a:ext uri="{FF2B5EF4-FFF2-40B4-BE49-F238E27FC236}">
                  <a16:creationId xmlns:a16="http://schemas.microsoft.com/office/drawing/2014/main" id="{3FEB841D-7430-61B2-1BC0-587FE10CCAD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9A1DD649-6E49-C500-4909-E6F8301C05D5}"/>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5" name="Picture 14">
            <a:extLst>
              <a:ext uri="{FF2B5EF4-FFF2-40B4-BE49-F238E27FC236}">
                <a16:creationId xmlns:a16="http://schemas.microsoft.com/office/drawing/2014/main" id="{2E10BD3C-3BC7-F2CE-956F-BA170707652C}"/>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52682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id="{19CD7BBC-A920-2146-E9AF-0EA0C05A7050}"/>
              </a:ext>
            </a:extLst>
          </p:cNvPr>
          <p:cNvSpPr txBox="1"/>
          <p:nvPr/>
        </p:nvSpPr>
        <p:spPr>
          <a:xfrm>
            <a:off x="418672" y="725202"/>
            <a:ext cx="6097712" cy="4401205"/>
          </a:xfrm>
          <a:prstGeom prst="rect">
            <a:avLst/>
          </a:prstGeom>
          <a:noFill/>
        </p:spPr>
        <p:txBody>
          <a:bodyPr wrap="square">
            <a:spAutoFit/>
          </a:bodyPr>
          <a:lstStyle/>
          <a:p>
            <a:pPr algn="just"/>
            <a:r>
              <a:rPr lang="vi-VN" sz="2000" b="1" i="0" dirty="0">
                <a:solidFill>
                  <a:srgbClr val="002060"/>
                </a:solidFill>
                <a:effectLst/>
                <a:latin typeface="Cambria" panose="02040503050406030204" pitchFamily="18" charset="0"/>
                <a:ea typeface="Cambria" panose="02040503050406030204" pitchFamily="18" charset="0"/>
              </a:rPr>
              <a:t>Em mơ mình là cánh én</a:t>
            </a:r>
          </a:p>
          <a:p>
            <a:pPr algn="just"/>
            <a:r>
              <a:rPr lang="vi-VN" sz="2000" b="1" i="0" dirty="0">
                <a:solidFill>
                  <a:srgbClr val="002060"/>
                </a:solidFill>
                <a:effectLst/>
                <a:latin typeface="Cambria" panose="02040503050406030204" pitchFamily="18" charset="0"/>
                <a:ea typeface="Cambria" panose="02040503050406030204" pitchFamily="18" charset="0"/>
              </a:rPr>
              <a:t>Gọi nắng xuân về muôn nơi</a:t>
            </a:r>
          </a:p>
          <a:p>
            <a:pPr algn="just"/>
            <a:r>
              <a:rPr lang="vi-VN" sz="2000" b="1" i="0" dirty="0">
                <a:solidFill>
                  <a:srgbClr val="002060"/>
                </a:solidFill>
                <a:effectLst/>
                <a:latin typeface="Cambria" panose="02040503050406030204" pitchFamily="18" charset="0"/>
                <a:ea typeface="Cambria" panose="02040503050406030204" pitchFamily="18" charset="0"/>
              </a:rPr>
              <a:t>Trong veo nỗi niềm thương mến</a:t>
            </a:r>
          </a:p>
          <a:p>
            <a:pPr algn="just"/>
            <a:r>
              <a:rPr lang="vi-VN" sz="2000" b="1" i="0" dirty="0">
                <a:solidFill>
                  <a:srgbClr val="002060"/>
                </a:solidFill>
                <a:effectLst/>
                <a:latin typeface="Cambria" panose="02040503050406030204" pitchFamily="18" charset="0"/>
                <a:ea typeface="Cambria" panose="02040503050406030204" pitchFamily="18" charset="0"/>
              </a:rPr>
              <a:t>Hoà trong rộn rã tiếng cười.</a:t>
            </a:r>
            <a:endParaRPr lang="en-US" sz="2000" b="1" i="0" dirty="0">
              <a:solidFill>
                <a:srgbClr val="002060"/>
              </a:solidFill>
              <a:effectLst/>
              <a:latin typeface="Cambria" panose="02040503050406030204" pitchFamily="18" charset="0"/>
              <a:ea typeface="Cambria" panose="02040503050406030204" pitchFamily="18" charset="0"/>
            </a:endParaRPr>
          </a:p>
          <a:p>
            <a:pPr algn="just"/>
            <a:endParaRPr lang="en-US" sz="2000" b="1" dirty="0">
              <a:solidFill>
                <a:srgbClr val="002060"/>
              </a:solidFill>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Em mơ mình là cơn gió</a:t>
            </a:r>
          </a:p>
          <a:p>
            <a:pPr algn="just"/>
            <a:r>
              <a:rPr lang="vi-VN" sz="2000" b="1" i="0" dirty="0">
                <a:solidFill>
                  <a:srgbClr val="002060"/>
                </a:solidFill>
                <a:effectLst/>
                <a:latin typeface="Cambria" panose="02040503050406030204" pitchFamily="18" charset="0"/>
                <a:ea typeface="Cambria" panose="02040503050406030204" pitchFamily="18" charset="0"/>
              </a:rPr>
              <a:t>Giữa ngày nắng hạ nồng oi</a:t>
            </a:r>
          </a:p>
          <a:p>
            <a:pPr algn="just"/>
            <a:r>
              <a:rPr lang="vi-VN" sz="2000" b="1" i="0" dirty="0">
                <a:solidFill>
                  <a:srgbClr val="002060"/>
                </a:solidFill>
                <a:effectLst/>
                <a:latin typeface="Cambria" panose="02040503050406030204" pitchFamily="18" charset="0"/>
                <a:ea typeface="Cambria" panose="02040503050406030204" pitchFamily="18" charset="0"/>
              </a:rPr>
              <a:t>Cùng mây bay đi đây đó</a:t>
            </a:r>
          </a:p>
          <a:p>
            <a:pPr algn="just"/>
            <a:r>
              <a:rPr lang="vi-VN" sz="2000" b="1" i="0" dirty="0">
                <a:solidFill>
                  <a:srgbClr val="002060"/>
                </a:solidFill>
                <a:effectLst/>
                <a:latin typeface="Cambria" panose="02040503050406030204" pitchFamily="18" charset="0"/>
                <a:ea typeface="Cambria" panose="02040503050406030204" pitchFamily="18" charset="0"/>
              </a:rPr>
              <a:t>Đem mưa dịu mát muôn nơi.</a:t>
            </a:r>
          </a:p>
          <a:p>
            <a:pPr algn="just"/>
            <a:endParaRPr lang="en-US" sz="2000" b="1" i="0" dirty="0">
              <a:solidFill>
                <a:srgbClr val="002060"/>
              </a:solidFill>
              <a:effectLst/>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Em mơ </a:t>
            </a:r>
            <a:r>
              <a:rPr lang="en-US" sz="2000" b="1" i="0" dirty="0" err="1">
                <a:solidFill>
                  <a:srgbClr val="002060"/>
                </a:solidFill>
                <a:effectLst/>
                <a:latin typeface="Cambria" panose="02040503050406030204" pitchFamily="18" charset="0"/>
                <a:ea typeface="Cambria" panose="02040503050406030204" pitchFamily="18" charset="0"/>
              </a:rPr>
              <a:t>là</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vầng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trăng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tỏ</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a:solidFill>
                  <a:srgbClr val="002060"/>
                </a:solidFill>
                <a:effectLst/>
                <a:latin typeface="Cambria" panose="02040503050406030204" pitchFamily="18" charset="0"/>
                <a:ea typeface="Cambria" panose="02040503050406030204" pitchFamily="18" charset="0"/>
              </a:rPr>
              <a:t>Lung </a:t>
            </a:r>
            <a:r>
              <a:rPr lang="en-US" sz="2000" b="1" i="0" dirty="0" err="1">
                <a:solidFill>
                  <a:srgbClr val="002060"/>
                </a:solidFill>
                <a:effectLst/>
                <a:latin typeface="Cambria" panose="02040503050406030204" pitchFamily="18" charset="0"/>
                <a:ea typeface="Cambria" panose="02040503050406030204" pitchFamily="18" charset="0"/>
              </a:rPr>
              <a:t>linh</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giữa</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trời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thu</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xanh</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err="1">
                <a:solidFill>
                  <a:srgbClr val="002060"/>
                </a:solidFill>
                <a:effectLst/>
                <a:latin typeface="Cambria" panose="02040503050406030204" pitchFamily="18" charset="0"/>
                <a:ea typeface="Cambria" panose="02040503050406030204" pitchFamily="18" charset="0"/>
              </a:rPr>
              <a:t>Vui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cùng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những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ngôi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sao</a:t>
            </a:r>
            <a:r>
              <a:rPr lang="en-US" sz="2000" b="1" i="0" dirty="0">
                <a:solidFill>
                  <a:srgbClr val="002060"/>
                </a:solidFill>
                <a:effectLst/>
                <a:latin typeface="Cambria" panose="02040503050406030204" pitchFamily="18" charset="0"/>
                <a:ea typeface="Cambria" panose="02040503050406030204" pitchFamily="18" charset="0"/>
              </a:rPr>
              <a:t> nhỏ</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err="1">
                <a:solidFill>
                  <a:srgbClr val="002060"/>
                </a:solidFill>
                <a:effectLst/>
                <a:latin typeface="Cambria" panose="02040503050406030204" pitchFamily="18" charset="0"/>
                <a:ea typeface="Cambria" panose="02040503050406030204" pitchFamily="18" charset="0"/>
              </a:rPr>
              <a:t>Như</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ngàn</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đôi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mắt</a:t>
            </a:r>
            <a:r>
              <a:rPr lang="en-US" sz="2000" b="1" i="0" dirty="0">
                <a:solidFill>
                  <a:srgbClr val="002060"/>
                </a:solidFill>
                <a:effectLst/>
                <a:latin typeface="Cambria" panose="02040503050406030204" pitchFamily="18" charset="0"/>
                <a:ea typeface="Cambria" panose="02040503050406030204" pitchFamily="18" charset="0"/>
              </a:rPr>
              <a:t> long </a:t>
            </a:r>
            <a:r>
              <a:rPr lang="en-US" sz="2000" b="1" i="0" dirty="0" err="1">
                <a:solidFill>
                  <a:srgbClr val="002060"/>
                </a:solidFill>
                <a:effectLst/>
                <a:latin typeface="Cambria" panose="02040503050406030204" pitchFamily="18" charset="0"/>
                <a:ea typeface="Cambria" panose="02040503050406030204" pitchFamily="18" charset="0"/>
              </a:rPr>
              <a:t>lanh</a:t>
            </a:r>
            <a:r>
              <a:rPr lang="en-US" sz="2000" b="1" i="0" dirty="0">
                <a:solidFill>
                  <a:srgbClr val="002060"/>
                </a:solidFill>
                <a:effectLst/>
                <a:latin typeface="Cambria" panose="02040503050406030204" pitchFamily="18" charset="0"/>
                <a:ea typeface="Cambria" panose="02040503050406030204" pitchFamily="18" charset="0"/>
              </a:rPr>
              <a:t>.</a:t>
            </a:r>
            <a:endParaRPr lang="vi-VN" sz="2000" b="1" i="0" dirty="0">
              <a:solidFill>
                <a:srgbClr val="002060"/>
              </a:solidFill>
              <a:effectLst/>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algn="just"/>
            <a:r>
              <a:rPr lang="vi-VN" sz="2000" b="1" i="0" dirty="0">
                <a:solidFill>
                  <a:srgbClr val="002060"/>
                </a:solidFill>
                <a:effectLst/>
                <a:latin typeface="Cambria" panose="02040503050406030204" pitchFamily="18" charset="0"/>
                <a:ea typeface="Cambria" panose="02040503050406030204" pitchFamily="18" charset="0"/>
              </a:rPr>
              <a:t>Em mơ mình là ngọn lửa</a:t>
            </a:r>
          </a:p>
          <a:p>
            <a:pPr algn="just"/>
            <a:r>
              <a:rPr lang="vi-VN" sz="2000" b="1" i="0" dirty="0">
                <a:solidFill>
                  <a:srgbClr val="002060"/>
                </a:solidFill>
                <a:effectLst/>
                <a:latin typeface="Cambria" panose="02040503050406030204" pitchFamily="18" charset="0"/>
                <a:ea typeface="Cambria" panose="02040503050406030204" pitchFamily="18" charset="0"/>
              </a:rPr>
              <a:t>Xua tan giá lạnh mùa đông</a:t>
            </a:r>
          </a:p>
          <a:p>
            <a:pPr algn="just"/>
            <a:r>
              <a:rPr lang="vi-VN" sz="2000" b="1" i="0" dirty="0">
                <a:solidFill>
                  <a:srgbClr val="002060"/>
                </a:solidFill>
                <a:effectLst/>
                <a:latin typeface="Cambria" panose="02040503050406030204" pitchFamily="18" charset="0"/>
                <a:ea typeface="Cambria" panose="02040503050406030204" pitchFamily="18" charset="0"/>
              </a:rPr>
              <a:t>Đàn chim vui bay về tổ</a:t>
            </a:r>
          </a:p>
          <a:p>
            <a:pPr algn="just"/>
            <a:r>
              <a:rPr lang="vi-VN" sz="2000" b="1" i="0" dirty="0">
                <a:solidFill>
                  <a:srgbClr val="002060"/>
                </a:solidFill>
                <a:effectLst/>
                <a:latin typeface="Cambria" panose="02040503050406030204" pitchFamily="18" charset="0"/>
                <a:ea typeface="Cambria" panose="02040503050406030204" pitchFamily="18" charset="0"/>
              </a:rPr>
              <a:t>Bữa cơm chiều quê ấm nồng...</a:t>
            </a:r>
            <a:endParaRPr lang="en-US" sz="2000" b="1" i="0" dirty="0">
              <a:solidFill>
                <a:srgbClr val="002060"/>
              </a:solidFill>
              <a:effectLst/>
              <a:latin typeface="Cambria" panose="02040503050406030204" pitchFamily="18" charset="0"/>
              <a:ea typeface="Cambria" panose="02040503050406030204" pitchFamily="18" charset="0"/>
            </a:endParaRPr>
          </a:p>
          <a:p>
            <a:pPr algn="just"/>
            <a:endParaRPr lang="en-US" sz="2000" b="1" dirty="0">
              <a:solidFill>
                <a:srgbClr val="002060"/>
              </a:solidFill>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Yêu từng dặm dài đất nước</a:t>
            </a:r>
          </a:p>
          <a:p>
            <a:pPr algn="just"/>
            <a:r>
              <a:rPr lang="vi-VN" sz="2000" b="1" i="0" dirty="0">
                <a:solidFill>
                  <a:srgbClr val="002060"/>
                </a:solidFill>
                <a:effectLst/>
                <a:latin typeface="Cambria" panose="02040503050406030204" pitchFamily="18" charset="0"/>
                <a:ea typeface="Cambria" panose="02040503050406030204" pitchFamily="18" charset="0"/>
              </a:rPr>
              <a:t>Em mơ về con đường xa</a:t>
            </a:r>
          </a:p>
          <a:p>
            <a:pPr algn="just"/>
            <a:r>
              <a:rPr lang="vi-VN" sz="2000" b="1" i="0" dirty="0">
                <a:solidFill>
                  <a:srgbClr val="002060"/>
                </a:solidFill>
                <a:effectLst/>
                <a:latin typeface="Cambria" panose="02040503050406030204" pitchFamily="18" charset="0"/>
                <a:ea typeface="Cambria" panose="02040503050406030204" pitchFamily="18" charset="0"/>
              </a:rPr>
              <a:t>Bốn mùa còn bao mơ ước</a:t>
            </a:r>
          </a:p>
          <a:p>
            <a:pPr algn="just"/>
            <a:r>
              <a:rPr lang="vi-VN" sz="2000" b="1" i="0" dirty="0">
                <a:solidFill>
                  <a:srgbClr val="002060"/>
                </a:solidFill>
                <a:effectLst/>
                <a:latin typeface="Cambria" panose="02040503050406030204" pitchFamily="18" charset="0"/>
                <a:ea typeface="Cambria" panose="02040503050406030204" pitchFamily="18" charset="0"/>
              </a:rPr>
              <a:t>Ở phía chân trời bao la.</a:t>
            </a:r>
          </a:p>
          <a:p>
            <a:pPr algn="r"/>
            <a:r>
              <a:rPr lang="en-US" sz="2000" b="1" i="0" dirty="0">
                <a:solidFill>
                  <a:srgbClr val="002060"/>
                </a:solidFill>
                <a:effectLst/>
                <a:latin typeface="Cambria" panose="02040503050406030204" pitchFamily="18" charset="0"/>
                <a:ea typeface="Cambria" panose="02040503050406030204" pitchFamily="18" charset="0"/>
              </a:rPr>
              <a:t>(</a:t>
            </a:r>
            <a:r>
              <a:rPr lang="en-US" sz="2000" b="1" i="0" dirty="0" err="1">
                <a:solidFill>
                  <a:srgbClr val="002060"/>
                </a:solidFill>
                <a:effectLst/>
                <a:latin typeface="Cambria" panose="02040503050406030204" pitchFamily="18" charset="0"/>
                <a:ea typeface="Cambria" panose="02040503050406030204" pitchFamily="18" charset="0"/>
              </a:rPr>
              <a:t>Nguyễn</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Lãm</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Thắng</a:t>
            </a:r>
            <a:r>
              <a:rPr lang="en-US" sz="2000" b="1" i="0" dirty="0">
                <a:solidFill>
                  <a:srgbClr val="002060"/>
                </a:solidFill>
                <a:effectLst/>
                <a:latin typeface="Cambria" panose="02040503050406030204" pitchFamily="18" charset="0"/>
                <a:ea typeface="Cambria" panose="02040503050406030204" pitchFamily="18" charset="0"/>
              </a:rPr>
              <a:t>)</a:t>
            </a:r>
            <a:endParaRPr lang="vi-VN" sz="2000" b="1" i="0" dirty="0">
              <a:solidFill>
                <a:srgbClr val="002060"/>
              </a:solidFill>
              <a:effectLst/>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spTree>
    <p:extLst>
      <p:ext uri="{BB962C8B-B14F-4D97-AF65-F5344CB8AC3E}">
        <p14:creationId xmlns:p14="http://schemas.microsoft.com/office/powerpoint/2010/main" val="335555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id="{19CD7BBC-A920-2146-E9AF-0EA0C05A7050}"/>
              </a:ext>
            </a:extLst>
          </p:cNvPr>
          <p:cNvSpPr txBox="1"/>
          <p:nvPr/>
        </p:nvSpPr>
        <p:spPr>
          <a:xfrm>
            <a:off x="675526" y="817670"/>
            <a:ext cx="6097712"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cánh 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Gọi nắng xuân về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veo nỗi niềm thương mến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 trong rộn rã tiếng cười.</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cơn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Giữa ngày nắng hạ nồng 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Cùng mây bay đi đây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Đem mưa dịu mát muôn nơi.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vầng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Lung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giữa</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ngàn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mắt</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lanh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ngọn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Xua tan giá lạnh mùa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Đàn chim vui bay về tổ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Bữa cơm chiều quê ấm nồng...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Yêu từng dặm dài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về con đường xa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Bốn mùa còn bao mơ 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phía chân trời bao la.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Lãm</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grpSp>
        <p:nvGrpSpPr>
          <p:cNvPr id="2" name="Group 1">
            <a:extLst>
              <a:ext uri="{FF2B5EF4-FFF2-40B4-BE49-F238E27FC236}">
                <a16:creationId xmlns:a16="http://schemas.microsoft.com/office/drawing/2014/main" id="{D84D5BB7-8BD3-72CE-6D1A-B6B2DBBBFDC1}"/>
              </a:ext>
            </a:extLst>
          </p:cNvPr>
          <p:cNvGrpSpPr/>
          <p:nvPr/>
        </p:nvGrpSpPr>
        <p:grpSpPr>
          <a:xfrm>
            <a:off x="-13647" y="27296"/>
            <a:ext cx="2839087" cy="684000"/>
            <a:chOff x="3521613" y="0"/>
            <a:chExt cx="2523280" cy="684000"/>
          </a:xfrm>
        </p:grpSpPr>
        <p:grpSp>
          <p:nvGrpSpPr>
            <p:cNvPr id="3" name="Group 2">
              <a:extLst>
                <a:ext uri="{FF2B5EF4-FFF2-40B4-BE49-F238E27FC236}">
                  <a16:creationId xmlns:a16="http://schemas.microsoft.com/office/drawing/2014/main" id="{C883FC29-4DB9-BD57-E8A9-4352A52E1098}"/>
                </a:ext>
              </a:extLst>
            </p:cNvPr>
            <p:cNvGrpSpPr/>
            <p:nvPr/>
          </p:nvGrpSpPr>
          <p:grpSpPr>
            <a:xfrm>
              <a:off x="3521613" y="0"/>
              <a:ext cx="2057542" cy="684000"/>
              <a:chOff x="3770142" y="1493446"/>
              <a:chExt cx="2057542" cy="684000"/>
            </a:xfrm>
          </p:grpSpPr>
          <p:sp>
            <p:nvSpPr>
              <p:cNvPr id="6" name="Flowchart: Alternate Process 5">
                <a:extLst>
                  <a:ext uri="{FF2B5EF4-FFF2-40B4-BE49-F238E27FC236}">
                    <a16:creationId xmlns:a16="http://schemas.microsoft.com/office/drawing/2014/main" id="{B7F276EC-F274-6BCD-6522-699B1E7EB219}"/>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Picture 6">
                <a:extLst>
                  <a:ext uri="{FF2B5EF4-FFF2-40B4-BE49-F238E27FC236}">
                    <a16:creationId xmlns:a16="http://schemas.microsoft.com/office/drawing/2014/main" id="{F5CD083D-96DE-C30A-72A1-D524B9D5C5D0}"/>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BB3A4F45-6DA2-3229-629C-0135BE7B1736}"/>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8" name="Oval 7">
            <a:extLst>
              <a:ext uri="{FF2B5EF4-FFF2-40B4-BE49-F238E27FC236}">
                <a16:creationId xmlns:a16="http://schemas.microsoft.com/office/drawing/2014/main" id="{930E59B3-5909-76A7-232C-60B8F5A623C2}"/>
              </a:ext>
            </a:extLst>
          </p:cNvPr>
          <p:cNvSpPr/>
          <p:nvPr/>
        </p:nvSpPr>
        <p:spPr>
          <a:xfrm>
            <a:off x="110254" y="81262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id="{E7C2951C-4F90-22BD-BC16-BA355B991F43}"/>
              </a:ext>
            </a:extLst>
          </p:cNvPr>
          <p:cNvSpPr/>
          <p:nvPr/>
        </p:nvSpPr>
        <p:spPr>
          <a:xfrm>
            <a:off x="151350" y="2394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id="{D6F13A92-A574-F1B4-4788-92179A478409}"/>
              </a:ext>
            </a:extLst>
          </p:cNvPr>
          <p:cNvSpPr/>
          <p:nvPr/>
        </p:nvSpPr>
        <p:spPr>
          <a:xfrm>
            <a:off x="130802" y="387432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id="{5185938D-A46C-A732-BC68-BCA809B88834}"/>
              </a:ext>
            </a:extLst>
          </p:cNvPr>
          <p:cNvSpPr/>
          <p:nvPr/>
        </p:nvSpPr>
        <p:spPr>
          <a:xfrm>
            <a:off x="6202829" y="750978"/>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
        <p:nvSpPr>
          <p:cNvPr id="12" name="Oval 11">
            <a:extLst>
              <a:ext uri="{FF2B5EF4-FFF2-40B4-BE49-F238E27FC236}">
                <a16:creationId xmlns:a16="http://schemas.microsoft.com/office/drawing/2014/main" id="{D33E0F31-C8DE-9237-78ED-6ECD9E87B165}"/>
              </a:ext>
            </a:extLst>
          </p:cNvPr>
          <p:cNvSpPr/>
          <p:nvPr/>
        </p:nvSpPr>
        <p:spPr>
          <a:xfrm>
            <a:off x="6254200" y="229210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85299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3318082"/>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1358635" y="2946986"/>
            <a:ext cx="429868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xuân</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96BB3C9-5A07-BD46-A156-B1A041CA6934}"/>
              </a:ext>
            </a:extLst>
          </p:cNvPr>
          <p:cNvSpPr txBox="1"/>
          <p:nvPr/>
        </p:nvSpPr>
        <p:spPr>
          <a:xfrm>
            <a:off x="1144547" y="392555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muôn</a:t>
            </a:r>
            <a:r>
              <a:rPr kumimoji="0" lang="en-US" sz="40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nơi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63C8467-48E0-9227-D31F-FB01DE02760E}"/>
              </a:ext>
            </a:extLst>
          </p:cNvPr>
          <p:cNvSpPr txBox="1"/>
          <p:nvPr/>
        </p:nvSpPr>
        <p:spPr>
          <a:xfrm>
            <a:off x="733580" y="488171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nỗi</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niềm</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图片 3">
            <a:extLst>
              <a:ext uri="{FF2B5EF4-FFF2-40B4-BE49-F238E27FC236}">
                <a16:creationId xmlns:a16="http://schemas.microsoft.com/office/drawing/2014/main" id="{C5D76B49-BD2F-C319-A8E7-1998B9A2E7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6" name="TextBox 15">
            <a:extLst>
              <a:ext uri="{FF2B5EF4-FFF2-40B4-BE49-F238E27FC236}">
                <a16:creationId xmlns:a16="http://schemas.microsoft.com/office/drawing/2014/main" id="{A2C33BD2-2384-163D-8BC1-9BC9EDB2A4B2}"/>
              </a:ext>
            </a:extLst>
          </p:cNvPr>
          <p:cNvSpPr txBox="1"/>
          <p:nvPr/>
        </p:nvSpPr>
        <p:spPr>
          <a:xfrm>
            <a:off x="6922244" y="319303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hạ</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4F62C03-7A8C-5164-08DC-BA62123D6E2D}"/>
              </a:ext>
            </a:extLst>
          </p:cNvPr>
          <p:cNvSpPr txBox="1"/>
          <p:nvPr/>
        </p:nvSpPr>
        <p:spPr>
          <a:xfrm>
            <a:off x="6555817" y="3984321"/>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nồng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oi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5DC5741-6E80-0D08-BCCB-D8E712ABC1FC}"/>
              </a:ext>
            </a:extLst>
          </p:cNvPr>
          <p:cNvSpPr txBox="1"/>
          <p:nvPr/>
        </p:nvSpPr>
        <p:spPr>
          <a:xfrm>
            <a:off x="6381156" y="489872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lung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linh</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6317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1018</Words>
  <Application>Microsoft Office PowerPoint</Application>
  <PresentationFormat>Widescreen</PresentationFormat>
  <Paragraphs>154</Paragraphs>
  <Slides>27</Slides>
  <Notes>2</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27</vt:i4>
      </vt:variant>
    </vt:vector>
  </HeadingPairs>
  <TitlesOfParts>
    <vt:vector size="45" baseType="lpstr">
      <vt:lpstr>Comfortaa</vt:lpstr>
      <vt:lpstr>等线</vt:lpstr>
      <vt:lpstr>等线 Light</vt:lpstr>
      <vt:lpstr>Just Another Hand</vt:lpstr>
      <vt:lpstr>Lilita One</vt:lpstr>
      <vt:lpstr>Microsoft YaHei</vt:lpstr>
      <vt:lpstr>Arial</vt:lpstr>
      <vt:lpstr>Calibri</vt:lpstr>
      <vt:lpstr>Calibri Light</vt:lpstr>
      <vt:lpstr>Cambria</vt:lpstr>
      <vt:lpstr>iCiel Cadena</vt:lpstr>
      <vt:lpstr>Montserrat Light</vt:lpstr>
      <vt:lpstr>SVN-Newton</vt:lpstr>
      <vt:lpstr>Times New Roman</vt:lpstr>
      <vt:lpstr>1_Office Theme</vt:lpstr>
      <vt:lpstr>Office 主题​​</vt:lpstr>
      <vt:lpstr>1_Pool Party MK Campaign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43</cp:revision>
  <dcterms:created xsi:type="dcterms:W3CDTF">2023-10-10T00:40:32Z</dcterms:created>
  <dcterms:modified xsi:type="dcterms:W3CDTF">2023-10-10T05:54:44Z</dcterms:modified>
</cp:coreProperties>
</file>