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3"/>
  </p:notesMasterIdLst>
  <p:sldIdLst>
    <p:sldId id="327" r:id="rId3"/>
    <p:sldId id="291" r:id="rId4"/>
    <p:sldId id="538" r:id="rId5"/>
    <p:sldId id="539" r:id="rId6"/>
    <p:sldId id="537" r:id="rId7"/>
    <p:sldId id="306" r:id="rId8"/>
    <p:sldId id="540" r:id="rId9"/>
    <p:sldId id="541" r:id="rId10"/>
    <p:sldId id="542" r:id="rId11"/>
    <p:sldId id="53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C8858-C2D7-4CA4-8148-929938EF354E}" type="datetimeFigureOut">
              <a:rPr lang="en-US" smtClean="0"/>
              <a:t>14/12/2023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53C8E-6848-437C-B8A9-5A3D40B0A33A}" type="slidenum">
              <a:rPr lang="en-US" smtClean="0"/>
              <a:t>‹#›</a:t>
            </a:fld>
            <a:endParaRPr lang="en-US"/>
          </a:p>
        </p:txBody>
      </p:sp>
    </p:spTree>
    <p:extLst>
      <p:ext uri="{BB962C8B-B14F-4D97-AF65-F5344CB8AC3E}">
        <p14:creationId xmlns:p14="http://schemas.microsoft.com/office/powerpoint/2010/main" val="2872694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6C9ECDE-F88C-48CF-9D13-2DBE889E7255}"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46382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1" cy="2387600"/>
          </a:xfrm>
        </p:spPr>
        <p:txBody>
          <a:bodyPr anchor="b"/>
          <a:lstStyle>
            <a:lvl1pPr algn="ctr">
              <a:defRPr sz="5926"/>
            </a:lvl1pPr>
          </a:lstStyle>
          <a:p>
            <a:r>
              <a:rPr lang="zh-CN" altLang="en-US"/>
              <a:t>单击此处编辑母版标题样式</a:t>
            </a:r>
          </a:p>
        </p:txBody>
      </p:sp>
      <p:sp>
        <p:nvSpPr>
          <p:cNvPr id="3" name="副标题 2"/>
          <p:cNvSpPr>
            <a:spLocks noGrp="1"/>
          </p:cNvSpPr>
          <p:nvPr>
            <p:ph type="subTitle" idx="1"/>
          </p:nvPr>
        </p:nvSpPr>
        <p:spPr>
          <a:xfrm>
            <a:off x="1524000" y="3602039"/>
            <a:ext cx="9144001" cy="1655763"/>
          </a:xfrm>
        </p:spPr>
        <p:txBody>
          <a:bodyPr/>
          <a:lstStyle>
            <a:lvl1pPr marL="0" indent="0" algn="ctr">
              <a:buNone/>
              <a:defRPr sz="2370"/>
            </a:lvl1pPr>
            <a:lvl2pPr marL="451532" indent="0" algn="ctr">
              <a:buNone/>
              <a:defRPr sz="1975"/>
            </a:lvl2pPr>
            <a:lvl3pPr marL="903065" indent="0" algn="ctr">
              <a:buNone/>
              <a:defRPr sz="1778"/>
            </a:lvl3pPr>
            <a:lvl4pPr marL="1354597" indent="0" algn="ctr">
              <a:buNone/>
              <a:defRPr sz="1580"/>
            </a:lvl4pPr>
            <a:lvl5pPr marL="1806130" indent="0" algn="ctr">
              <a:buNone/>
              <a:defRPr sz="1580"/>
            </a:lvl5pPr>
            <a:lvl6pPr marL="2257662" indent="0" algn="ctr">
              <a:buNone/>
              <a:defRPr sz="1580"/>
            </a:lvl6pPr>
            <a:lvl7pPr marL="2709195" indent="0" algn="ctr">
              <a:buNone/>
              <a:defRPr sz="1580"/>
            </a:lvl7pPr>
            <a:lvl8pPr marL="3160727" indent="0" algn="ctr">
              <a:buNone/>
              <a:defRPr sz="1580"/>
            </a:lvl8pPr>
            <a:lvl9pPr marL="3612259" indent="0" algn="ctr">
              <a:buNone/>
              <a:defRPr sz="158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997685"/>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6139072"/>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1"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9435221"/>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582893"/>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7"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8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1" y="2231537"/>
            <a:ext cx="1681114"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3832098"/>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300240"/>
      </p:ext>
    </p:extLst>
  </p:cSld>
  <p:clrMapOvr>
    <a:masterClrMapping/>
  </p:clrMapOvr>
  <p:transition spd="med" advClick="0" advTm="3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0522"/>
      </p:ext>
    </p:extLst>
  </p:cSld>
  <p:clrMapOvr>
    <a:masterClrMapping/>
  </p:clrMapOvr>
  <p:transition spd="med" advClick="0" advTm="3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563322"/>
      </p:ext>
    </p:extLst>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9463133"/>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26"/>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370">
                <a:solidFill>
                  <a:schemeClr val="tx1">
                    <a:tint val="75000"/>
                  </a:schemeClr>
                </a:solidFill>
              </a:defRPr>
            </a:lvl1pPr>
            <a:lvl2pPr marL="451532" indent="0">
              <a:buNone/>
              <a:defRPr sz="1975">
                <a:solidFill>
                  <a:schemeClr val="tx1">
                    <a:tint val="75000"/>
                  </a:schemeClr>
                </a:solidFill>
              </a:defRPr>
            </a:lvl2pPr>
            <a:lvl3pPr marL="903065" indent="0">
              <a:buNone/>
              <a:defRPr sz="1778">
                <a:solidFill>
                  <a:schemeClr val="tx1">
                    <a:tint val="75000"/>
                  </a:schemeClr>
                </a:solidFill>
              </a:defRPr>
            </a:lvl3pPr>
            <a:lvl4pPr marL="1354597" indent="0">
              <a:buNone/>
              <a:defRPr sz="1580">
                <a:solidFill>
                  <a:schemeClr val="tx1">
                    <a:tint val="75000"/>
                  </a:schemeClr>
                </a:solidFill>
              </a:defRPr>
            </a:lvl4pPr>
            <a:lvl5pPr marL="1806130" indent="0">
              <a:buNone/>
              <a:defRPr sz="1580">
                <a:solidFill>
                  <a:schemeClr val="tx1">
                    <a:tint val="75000"/>
                  </a:schemeClr>
                </a:solidFill>
              </a:defRPr>
            </a:lvl5pPr>
            <a:lvl6pPr marL="2257662" indent="0">
              <a:buNone/>
              <a:defRPr sz="1580">
                <a:solidFill>
                  <a:schemeClr val="tx1">
                    <a:tint val="75000"/>
                  </a:schemeClr>
                </a:solidFill>
              </a:defRPr>
            </a:lvl6pPr>
            <a:lvl7pPr marL="2709195" indent="0">
              <a:buNone/>
              <a:defRPr sz="1580">
                <a:solidFill>
                  <a:schemeClr val="tx1">
                    <a:tint val="75000"/>
                  </a:schemeClr>
                </a:solidFill>
              </a:defRPr>
            </a:lvl7pPr>
            <a:lvl8pPr marL="3160727" indent="0">
              <a:buNone/>
              <a:defRPr sz="1580">
                <a:solidFill>
                  <a:schemeClr val="tx1">
                    <a:tint val="75000"/>
                  </a:schemeClr>
                </a:solidFill>
              </a:defRPr>
            </a:lvl8pPr>
            <a:lvl9pPr marL="3612259" indent="0">
              <a:buNone/>
              <a:defRPr sz="158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3674125"/>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9757198"/>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370" b="1"/>
            </a:lvl1pPr>
            <a:lvl2pPr marL="451532" indent="0">
              <a:buNone/>
              <a:defRPr sz="1975" b="1"/>
            </a:lvl2pPr>
            <a:lvl3pPr marL="903065" indent="0">
              <a:buNone/>
              <a:defRPr sz="1778" b="1"/>
            </a:lvl3pPr>
            <a:lvl4pPr marL="1354597" indent="0">
              <a:buNone/>
              <a:defRPr sz="1580" b="1"/>
            </a:lvl4pPr>
            <a:lvl5pPr marL="1806130" indent="0">
              <a:buNone/>
              <a:defRPr sz="1580" b="1"/>
            </a:lvl5pPr>
            <a:lvl6pPr marL="2257662" indent="0">
              <a:buNone/>
              <a:defRPr sz="1580" b="1"/>
            </a:lvl6pPr>
            <a:lvl7pPr marL="2709195" indent="0">
              <a:buNone/>
              <a:defRPr sz="1580" b="1"/>
            </a:lvl7pPr>
            <a:lvl8pPr marL="3160727" indent="0">
              <a:buNone/>
              <a:defRPr sz="1580" b="1"/>
            </a:lvl8pPr>
            <a:lvl9pPr marL="3612259" indent="0">
              <a:buNone/>
              <a:defRPr sz="1580" b="1"/>
            </a:lvl9pPr>
          </a:lstStyle>
          <a:p>
            <a:pPr lvl="0"/>
            <a:r>
              <a:rPr lang="zh-CN" altLang="en-US"/>
              <a:t>单击此处编辑母版文本样式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4"/>
            <a:ext cx="5183189" cy="823912"/>
          </a:xfrm>
        </p:spPr>
        <p:txBody>
          <a:bodyPr anchor="b"/>
          <a:lstStyle>
            <a:lvl1pPr marL="0" indent="0">
              <a:buNone/>
              <a:defRPr sz="2370" b="1"/>
            </a:lvl1pPr>
            <a:lvl2pPr marL="451532" indent="0">
              <a:buNone/>
              <a:defRPr sz="1975" b="1"/>
            </a:lvl2pPr>
            <a:lvl3pPr marL="903065" indent="0">
              <a:buNone/>
              <a:defRPr sz="1778" b="1"/>
            </a:lvl3pPr>
            <a:lvl4pPr marL="1354597" indent="0">
              <a:buNone/>
              <a:defRPr sz="1580" b="1"/>
            </a:lvl4pPr>
            <a:lvl5pPr marL="1806130" indent="0">
              <a:buNone/>
              <a:defRPr sz="1580" b="1"/>
            </a:lvl5pPr>
            <a:lvl6pPr marL="2257662" indent="0">
              <a:buNone/>
              <a:defRPr sz="1580" b="1"/>
            </a:lvl6pPr>
            <a:lvl7pPr marL="2709195" indent="0">
              <a:buNone/>
              <a:defRPr sz="1580" b="1"/>
            </a:lvl7pPr>
            <a:lvl8pPr marL="3160727" indent="0">
              <a:buNone/>
              <a:defRPr sz="1580" b="1"/>
            </a:lvl8pPr>
            <a:lvl9pPr marL="3612259" indent="0">
              <a:buNone/>
              <a:defRPr sz="1580" b="1"/>
            </a:lvl9pPr>
          </a:lstStyle>
          <a:p>
            <a:pPr lvl="0"/>
            <a:r>
              <a:rPr lang="zh-CN" altLang="en-US"/>
              <a:t>单击此处编辑母版文本样式</a:t>
            </a:r>
          </a:p>
        </p:txBody>
      </p:sp>
      <p:sp>
        <p:nvSpPr>
          <p:cNvPr id="6" name="内容占位符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3988162"/>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7257202"/>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7847370"/>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6" cy="1600201"/>
          </a:xfrm>
        </p:spPr>
        <p:txBody>
          <a:bodyPr anchor="b"/>
          <a:lstStyle>
            <a:lvl1pPr>
              <a:defRPr sz="3160"/>
            </a:lvl1pPr>
          </a:lstStyle>
          <a:p>
            <a:r>
              <a:rPr lang="zh-CN" altLang="en-US"/>
              <a:t>单击此处编辑母版标题样式</a:t>
            </a:r>
          </a:p>
        </p:txBody>
      </p:sp>
      <p:sp>
        <p:nvSpPr>
          <p:cNvPr id="3" name="内容占位符 2"/>
          <p:cNvSpPr>
            <a:spLocks noGrp="1"/>
          </p:cNvSpPr>
          <p:nvPr>
            <p:ph idx="1"/>
          </p:nvPr>
        </p:nvSpPr>
        <p:spPr>
          <a:xfrm>
            <a:off x="5183188" y="987425"/>
            <a:ext cx="6172201" cy="4873625"/>
          </a:xfrm>
        </p:spPr>
        <p:txBody>
          <a:bodyPr/>
          <a:lstStyle>
            <a:lvl1pPr>
              <a:defRPr sz="3160"/>
            </a:lvl1pPr>
            <a:lvl2pPr>
              <a:defRPr sz="2765"/>
            </a:lvl2pPr>
            <a:lvl3pPr>
              <a:defRPr sz="2370"/>
            </a:lvl3pPr>
            <a:lvl4pPr>
              <a:defRPr sz="1975"/>
            </a:lvl4pPr>
            <a:lvl5pPr>
              <a:defRPr sz="1975"/>
            </a:lvl5pPr>
            <a:lvl6pPr>
              <a:defRPr sz="1975"/>
            </a:lvl6pPr>
            <a:lvl7pPr>
              <a:defRPr sz="1975"/>
            </a:lvl7pPr>
            <a:lvl8pPr>
              <a:defRPr sz="1975"/>
            </a:lvl8pPr>
            <a:lvl9pPr>
              <a:defRPr sz="19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399"/>
            <a:ext cx="3932236" cy="3811589"/>
          </a:xfrm>
        </p:spPr>
        <p:txBody>
          <a:bodyPr/>
          <a:lstStyle>
            <a:lvl1pPr marL="0" indent="0">
              <a:buNone/>
              <a:defRPr sz="1580"/>
            </a:lvl1pPr>
            <a:lvl2pPr marL="451532" indent="0">
              <a:buNone/>
              <a:defRPr sz="1383"/>
            </a:lvl2pPr>
            <a:lvl3pPr marL="903065" indent="0">
              <a:buNone/>
              <a:defRPr sz="1185"/>
            </a:lvl3pPr>
            <a:lvl4pPr marL="1354597" indent="0">
              <a:buNone/>
              <a:defRPr sz="988"/>
            </a:lvl4pPr>
            <a:lvl5pPr marL="1806130" indent="0">
              <a:buNone/>
              <a:defRPr sz="988"/>
            </a:lvl5pPr>
            <a:lvl6pPr marL="2257662" indent="0">
              <a:buNone/>
              <a:defRPr sz="988"/>
            </a:lvl6pPr>
            <a:lvl7pPr marL="2709195" indent="0">
              <a:buNone/>
              <a:defRPr sz="988"/>
            </a:lvl7pPr>
            <a:lvl8pPr marL="3160727" indent="0">
              <a:buNone/>
              <a:defRPr sz="988"/>
            </a:lvl8pPr>
            <a:lvl9pPr marL="3612259" indent="0">
              <a:buNone/>
              <a:defRPr sz="9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829295"/>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6" cy="1600201"/>
          </a:xfrm>
        </p:spPr>
        <p:txBody>
          <a:bodyPr anchor="b"/>
          <a:lstStyle>
            <a:lvl1pPr>
              <a:defRPr sz="3160"/>
            </a:lvl1pPr>
          </a:lstStyle>
          <a:p>
            <a:r>
              <a:rPr lang="zh-CN" altLang="en-US"/>
              <a:t>单击此处编辑母版标题样式</a:t>
            </a:r>
          </a:p>
        </p:txBody>
      </p:sp>
      <p:sp>
        <p:nvSpPr>
          <p:cNvPr id="3" name="图片占位符 2"/>
          <p:cNvSpPr>
            <a:spLocks noGrp="1"/>
          </p:cNvSpPr>
          <p:nvPr>
            <p:ph type="pic" idx="1"/>
          </p:nvPr>
        </p:nvSpPr>
        <p:spPr>
          <a:xfrm>
            <a:off x="5183188" y="987425"/>
            <a:ext cx="6172201" cy="4873625"/>
          </a:xfrm>
        </p:spPr>
        <p:txBody>
          <a:bodyPr/>
          <a:lstStyle>
            <a:lvl1pPr marL="0" indent="0">
              <a:buNone/>
              <a:defRPr sz="3160"/>
            </a:lvl1pPr>
            <a:lvl2pPr marL="451532" indent="0">
              <a:buNone/>
              <a:defRPr sz="2765"/>
            </a:lvl2pPr>
            <a:lvl3pPr marL="903065" indent="0">
              <a:buNone/>
              <a:defRPr sz="2370"/>
            </a:lvl3pPr>
            <a:lvl4pPr marL="1354597" indent="0">
              <a:buNone/>
              <a:defRPr sz="1975"/>
            </a:lvl4pPr>
            <a:lvl5pPr marL="1806130" indent="0">
              <a:buNone/>
              <a:defRPr sz="1975"/>
            </a:lvl5pPr>
            <a:lvl6pPr marL="2257662" indent="0">
              <a:buNone/>
              <a:defRPr sz="1975"/>
            </a:lvl6pPr>
            <a:lvl7pPr marL="2709195" indent="0">
              <a:buNone/>
              <a:defRPr sz="1975"/>
            </a:lvl7pPr>
            <a:lvl8pPr marL="3160727" indent="0">
              <a:buNone/>
              <a:defRPr sz="1975"/>
            </a:lvl8pPr>
            <a:lvl9pPr marL="3612259" indent="0">
              <a:buNone/>
              <a:defRPr sz="1975"/>
            </a:lvl9pPr>
          </a:lstStyle>
          <a:p>
            <a:endParaRPr lang="zh-CN" altLang="en-US"/>
          </a:p>
        </p:txBody>
      </p:sp>
      <p:sp>
        <p:nvSpPr>
          <p:cNvPr id="4" name="文本占位符 3"/>
          <p:cNvSpPr>
            <a:spLocks noGrp="1"/>
          </p:cNvSpPr>
          <p:nvPr>
            <p:ph type="body" sz="half" idx="2"/>
          </p:nvPr>
        </p:nvSpPr>
        <p:spPr>
          <a:xfrm>
            <a:off x="839790" y="2057399"/>
            <a:ext cx="3932236" cy="3811589"/>
          </a:xfrm>
        </p:spPr>
        <p:txBody>
          <a:bodyPr/>
          <a:lstStyle>
            <a:lvl1pPr marL="0" indent="0">
              <a:buNone/>
              <a:defRPr sz="1580"/>
            </a:lvl1pPr>
            <a:lvl2pPr marL="451532" indent="0">
              <a:buNone/>
              <a:defRPr sz="1383"/>
            </a:lvl2pPr>
            <a:lvl3pPr marL="903065" indent="0">
              <a:buNone/>
              <a:defRPr sz="1185"/>
            </a:lvl3pPr>
            <a:lvl4pPr marL="1354597" indent="0">
              <a:buNone/>
              <a:defRPr sz="988"/>
            </a:lvl4pPr>
            <a:lvl5pPr marL="1806130" indent="0">
              <a:buNone/>
              <a:defRPr sz="988"/>
            </a:lvl5pPr>
            <a:lvl6pPr marL="2257662" indent="0">
              <a:buNone/>
              <a:defRPr sz="988"/>
            </a:lvl6pPr>
            <a:lvl7pPr marL="2709195" indent="0">
              <a:buNone/>
              <a:defRPr sz="988"/>
            </a:lvl7pPr>
            <a:lvl8pPr marL="3160727" indent="0">
              <a:buNone/>
              <a:defRPr sz="988"/>
            </a:lvl8pPr>
            <a:lvl9pPr marL="3612259" indent="0">
              <a:buNone/>
              <a:defRPr sz="9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6451508"/>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5" b="0" i="0">
                <a:solidFill>
                  <a:schemeClr val="tx1">
                    <a:tint val="75000"/>
                  </a:schemeClr>
                </a:solidFill>
                <a:latin typeface="inpin heiti" charset="-122"/>
                <a:ea typeface="inpin heiti" charset="-122"/>
              </a:defRPr>
            </a:lvl1pPr>
          </a:lstStyle>
          <a:p>
            <a:fld id="{509E3E6F-DAE1-4F34-A6AF-636EA22045BF}" type="datetimeFigureOut">
              <a:rPr lang="zh-CN" altLang="en-US" smtClean="0">
                <a:solidFill>
                  <a:prstClr val="black">
                    <a:tint val="75000"/>
                  </a:prstClr>
                </a:solidFill>
              </a:rPr>
              <a:pPr/>
              <a:t>2023/12/14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5" b="0" i="0">
                <a:solidFill>
                  <a:schemeClr val="tx1">
                    <a:tint val="75000"/>
                  </a:schemeClr>
                </a:solidFill>
                <a:latin typeface="inpin heiti" charset="-122"/>
                <a:ea typeface="inpin heiti"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5" b="0" i="0">
                <a:solidFill>
                  <a:schemeClr val="tx1">
                    <a:tint val="75000"/>
                  </a:schemeClr>
                </a:solidFill>
                <a:latin typeface="inpin heiti" charset="-122"/>
                <a:ea typeface="inpin heiti" charset="-122"/>
              </a:defRPr>
            </a:lvl1pPr>
          </a:lstStyle>
          <a:p>
            <a:fld id="{6E00D485-99CD-4423-90E1-03335F6FFA62}"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80270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03065" rtl="0" eaLnBrk="1" latinLnBrk="0" hangingPunct="1">
        <a:lnSpc>
          <a:spcPct val="90000"/>
        </a:lnSpc>
        <a:spcBef>
          <a:spcPct val="0"/>
        </a:spcBef>
        <a:buNone/>
        <a:defRPr sz="4345" b="0" i="0" kern="1200">
          <a:solidFill>
            <a:schemeClr val="tx1"/>
          </a:solidFill>
          <a:latin typeface="inpin heiti" charset="-122"/>
          <a:ea typeface="inpin heiti" charset="-122"/>
          <a:cs typeface="+mj-cs"/>
        </a:defRPr>
      </a:lvl1pPr>
    </p:titleStyle>
    <p:bodyStyle>
      <a:lvl1pPr marL="225767" indent="-225767" algn="l" defTabSz="903065" rtl="0" eaLnBrk="1" latinLnBrk="0" hangingPunct="1">
        <a:lnSpc>
          <a:spcPct val="90000"/>
        </a:lnSpc>
        <a:spcBef>
          <a:spcPts val="988"/>
        </a:spcBef>
        <a:buFont typeface="Arial" panose="020B0604020202020204" pitchFamily="34" charset="0"/>
        <a:buChar char="•"/>
        <a:defRPr sz="2765" b="0" i="0" kern="1200">
          <a:solidFill>
            <a:schemeClr val="tx1"/>
          </a:solidFill>
          <a:latin typeface="inpin heiti" charset="-122"/>
          <a:ea typeface="inpin heiti" charset="-122"/>
          <a:cs typeface="+mn-cs"/>
        </a:defRPr>
      </a:lvl1pPr>
      <a:lvl2pPr marL="677299" indent="-225767" algn="l" defTabSz="903065" rtl="0" eaLnBrk="1" latinLnBrk="0" hangingPunct="1">
        <a:lnSpc>
          <a:spcPct val="90000"/>
        </a:lnSpc>
        <a:spcBef>
          <a:spcPts val="494"/>
        </a:spcBef>
        <a:buFont typeface="Arial" panose="020B0604020202020204" pitchFamily="34" charset="0"/>
        <a:buChar char="•"/>
        <a:defRPr sz="2370" b="0" i="0" kern="1200">
          <a:solidFill>
            <a:schemeClr val="tx1"/>
          </a:solidFill>
          <a:latin typeface="inpin heiti" charset="-122"/>
          <a:ea typeface="inpin heiti" charset="-122"/>
          <a:cs typeface="+mn-cs"/>
        </a:defRPr>
      </a:lvl2pPr>
      <a:lvl3pPr marL="1128832" indent="-225767" algn="l" defTabSz="903065" rtl="0" eaLnBrk="1" latinLnBrk="0" hangingPunct="1">
        <a:lnSpc>
          <a:spcPct val="90000"/>
        </a:lnSpc>
        <a:spcBef>
          <a:spcPts val="494"/>
        </a:spcBef>
        <a:buFont typeface="Arial" panose="020B0604020202020204" pitchFamily="34" charset="0"/>
        <a:buChar char="•"/>
        <a:defRPr sz="1975" b="0" i="0" kern="1200">
          <a:solidFill>
            <a:schemeClr val="tx1"/>
          </a:solidFill>
          <a:latin typeface="inpin heiti" charset="-122"/>
          <a:ea typeface="inpin heiti" charset="-122"/>
          <a:cs typeface="+mn-cs"/>
        </a:defRPr>
      </a:lvl3pPr>
      <a:lvl4pPr marL="1580364" indent="-225767" algn="l" defTabSz="903065" rtl="0" eaLnBrk="1" latinLnBrk="0" hangingPunct="1">
        <a:lnSpc>
          <a:spcPct val="90000"/>
        </a:lnSpc>
        <a:spcBef>
          <a:spcPts val="494"/>
        </a:spcBef>
        <a:buFont typeface="Arial" panose="020B0604020202020204" pitchFamily="34" charset="0"/>
        <a:buChar char="•"/>
        <a:defRPr sz="1778" b="0" i="0" kern="1200">
          <a:solidFill>
            <a:schemeClr val="tx1"/>
          </a:solidFill>
          <a:latin typeface="inpin heiti" charset="-122"/>
          <a:ea typeface="inpin heiti" charset="-122"/>
          <a:cs typeface="+mn-cs"/>
        </a:defRPr>
      </a:lvl4pPr>
      <a:lvl5pPr marL="2031897" indent="-225767" algn="l" defTabSz="903065" rtl="0" eaLnBrk="1" latinLnBrk="0" hangingPunct="1">
        <a:lnSpc>
          <a:spcPct val="90000"/>
        </a:lnSpc>
        <a:spcBef>
          <a:spcPts val="494"/>
        </a:spcBef>
        <a:buFont typeface="Arial" panose="020B0604020202020204" pitchFamily="34" charset="0"/>
        <a:buChar char="•"/>
        <a:defRPr sz="1778" b="0" i="0" kern="1200">
          <a:solidFill>
            <a:schemeClr val="tx1"/>
          </a:solidFill>
          <a:latin typeface="inpin heiti" charset="-122"/>
          <a:ea typeface="inpin heiti" charset="-122"/>
          <a:cs typeface="+mn-cs"/>
        </a:defRPr>
      </a:lvl5pPr>
      <a:lvl6pPr marL="2483429"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4961"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49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026"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065" rtl="0" eaLnBrk="1" latinLnBrk="0" hangingPunct="1">
        <a:defRPr sz="1778" kern="1200">
          <a:solidFill>
            <a:schemeClr val="tx1"/>
          </a:solidFill>
          <a:latin typeface="+mn-lt"/>
          <a:ea typeface="+mn-ea"/>
          <a:cs typeface="+mn-cs"/>
        </a:defRPr>
      </a:lvl1pPr>
      <a:lvl2pPr marL="451532" algn="l" defTabSz="903065" rtl="0" eaLnBrk="1" latinLnBrk="0" hangingPunct="1">
        <a:defRPr sz="1778" kern="1200">
          <a:solidFill>
            <a:schemeClr val="tx1"/>
          </a:solidFill>
          <a:latin typeface="+mn-lt"/>
          <a:ea typeface="+mn-ea"/>
          <a:cs typeface="+mn-cs"/>
        </a:defRPr>
      </a:lvl2pPr>
      <a:lvl3pPr marL="903065" algn="l" defTabSz="903065" rtl="0" eaLnBrk="1" latinLnBrk="0" hangingPunct="1">
        <a:defRPr sz="1778" kern="1200">
          <a:solidFill>
            <a:schemeClr val="tx1"/>
          </a:solidFill>
          <a:latin typeface="+mn-lt"/>
          <a:ea typeface="+mn-ea"/>
          <a:cs typeface="+mn-cs"/>
        </a:defRPr>
      </a:lvl3pPr>
      <a:lvl4pPr marL="1354597" algn="l" defTabSz="903065" rtl="0" eaLnBrk="1" latinLnBrk="0" hangingPunct="1">
        <a:defRPr sz="1778" kern="1200">
          <a:solidFill>
            <a:schemeClr val="tx1"/>
          </a:solidFill>
          <a:latin typeface="+mn-lt"/>
          <a:ea typeface="+mn-ea"/>
          <a:cs typeface="+mn-cs"/>
        </a:defRPr>
      </a:lvl4pPr>
      <a:lvl5pPr marL="1806130" algn="l" defTabSz="903065" rtl="0" eaLnBrk="1" latinLnBrk="0" hangingPunct="1">
        <a:defRPr sz="1778" kern="1200">
          <a:solidFill>
            <a:schemeClr val="tx1"/>
          </a:solidFill>
          <a:latin typeface="+mn-lt"/>
          <a:ea typeface="+mn-ea"/>
          <a:cs typeface="+mn-cs"/>
        </a:defRPr>
      </a:lvl5pPr>
      <a:lvl6pPr marL="2257662" algn="l" defTabSz="903065" rtl="0" eaLnBrk="1" latinLnBrk="0" hangingPunct="1">
        <a:defRPr sz="1778" kern="1200">
          <a:solidFill>
            <a:schemeClr val="tx1"/>
          </a:solidFill>
          <a:latin typeface="+mn-lt"/>
          <a:ea typeface="+mn-ea"/>
          <a:cs typeface="+mn-cs"/>
        </a:defRPr>
      </a:lvl6pPr>
      <a:lvl7pPr marL="2709195" algn="l" defTabSz="903065" rtl="0" eaLnBrk="1" latinLnBrk="0" hangingPunct="1">
        <a:defRPr sz="1778" kern="1200">
          <a:solidFill>
            <a:schemeClr val="tx1"/>
          </a:solidFill>
          <a:latin typeface="+mn-lt"/>
          <a:ea typeface="+mn-ea"/>
          <a:cs typeface="+mn-cs"/>
        </a:defRPr>
      </a:lvl7pPr>
      <a:lvl8pPr marL="3160727" algn="l" defTabSz="903065" rtl="0" eaLnBrk="1" latinLnBrk="0" hangingPunct="1">
        <a:defRPr sz="1778" kern="1200">
          <a:solidFill>
            <a:schemeClr val="tx1"/>
          </a:solidFill>
          <a:latin typeface="+mn-lt"/>
          <a:ea typeface="+mn-ea"/>
          <a:cs typeface="+mn-cs"/>
        </a:defRPr>
      </a:lvl8pPr>
      <a:lvl9pPr marL="3612259" algn="l" defTabSz="903065" rtl="0" eaLnBrk="1" latinLnBrk="0" hangingPunct="1">
        <a:defRPr sz="177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3B3185-325B-4241-9B4F-B46EAEB5381E}"/>
              </a:ext>
            </a:extLst>
          </p:cNvPr>
          <p:cNvGrpSpPr/>
          <p:nvPr userDrawn="1"/>
        </p:nvGrpSpPr>
        <p:grpSpPr>
          <a:xfrm>
            <a:off x="0" y="1"/>
            <a:ext cx="12192001" cy="6858000"/>
            <a:chOff x="0" y="0"/>
            <a:chExt cx="9719094" cy="5400675"/>
          </a:xfrm>
        </p:grpSpPr>
        <p:pic>
          <p:nvPicPr>
            <p:cNvPr id="4" name="图片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2" name="TextBox 1">
              <a:extLst>
                <a:ext uri="{FF2B5EF4-FFF2-40B4-BE49-F238E27FC236}">
                  <a16:creationId xmlns:a16="http://schemas.microsoft.com/office/drawing/2014/main" id="{FCD45AB7-2C8C-48F1-8898-D521DBBB7369}"/>
                </a:ext>
              </a:extLst>
            </p:cNvPr>
            <p:cNvSpPr txBox="1"/>
            <p:nvPr userDrawn="1"/>
          </p:nvSpPr>
          <p:spPr>
            <a:xfrm>
              <a:off x="0" y="36041"/>
              <a:ext cx="901151" cy="346242"/>
            </a:xfrm>
            <a:prstGeom prst="rect">
              <a:avLst/>
            </a:prstGeom>
            <a:noFill/>
          </p:spPr>
          <p:txBody>
            <a:bodyPr wrap="none" rtlCol="0">
              <a:spAutoFit/>
            </a:bodyPr>
            <a:lstStyle/>
            <a:p>
              <a:r>
                <a:rPr lang="en-US" sz="2257">
                  <a:solidFill>
                    <a:schemeClr val="accent4">
                      <a:lumMod val="40000"/>
                      <a:lumOff val="60000"/>
                    </a:schemeClr>
                  </a:solidFill>
                  <a:latin typeface="UVN Ly Do" panose="03020702040505070503" pitchFamily="66" charset="0"/>
                </a:rPr>
                <a:t>KTUTS</a:t>
              </a:r>
            </a:p>
          </p:txBody>
        </p:sp>
        <p:sp>
          <p:nvSpPr>
            <p:cNvPr id="5" name="TextBox 4">
              <a:extLst>
                <a:ext uri="{FF2B5EF4-FFF2-40B4-BE49-F238E27FC236}">
                  <a16:creationId xmlns:a16="http://schemas.microsoft.com/office/drawing/2014/main" id="{89BCD929-FF6D-4C00-9C45-68FB4028C62D}"/>
                </a:ext>
              </a:extLst>
            </p:cNvPr>
            <p:cNvSpPr txBox="1"/>
            <p:nvPr userDrawn="1"/>
          </p:nvSpPr>
          <p:spPr>
            <a:xfrm>
              <a:off x="8736133" y="4991121"/>
              <a:ext cx="901151" cy="346242"/>
            </a:xfrm>
            <a:prstGeom prst="rect">
              <a:avLst/>
            </a:prstGeom>
            <a:noFill/>
          </p:spPr>
          <p:txBody>
            <a:bodyPr wrap="none" rtlCol="0">
              <a:spAutoFit/>
            </a:bodyPr>
            <a:lstStyle/>
            <a:p>
              <a:r>
                <a:rPr lang="en-US" sz="2257">
                  <a:solidFill>
                    <a:schemeClr val="accent4">
                      <a:lumMod val="20000"/>
                      <a:lumOff val="80000"/>
                    </a:schemeClr>
                  </a:solidFill>
                  <a:latin typeface="UVN Ly Do" panose="03020702040505070503" pitchFamily="66" charset="0"/>
                </a:rPr>
                <a:t>KTUTS</a:t>
              </a:r>
            </a:p>
          </p:txBody>
        </p:sp>
      </p:grpSp>
      <p:pic>
        <p:nvPicPr>
          <p:cNvPr id="7" name="Picture 6" descr="A picture containing text&#10;&#10;Description automatically generated">
            <a:extLst>
              <a:ext uri="{FF2B5EF4-FFF2-40B4-BE49-F238E27FC236}">
                <a16:creationId xmlns:a16="http://schemas.microsoft.com/office/drawing/2014/main" id="{E8389F8B-4F1C-4840-A6CC-AEFBAA7B46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912506" y="8915323"/>
            <a:ext cx="1232714" cy="1078311"/>
          </a:xfrm>
          <a:prstGeom prst="rect">
            <a:avLst/>
          </a:prstGeom>
        </p:spPr>
      </p:pic>
    </p:spTree>
    <p:extLst>
      <p:ext uri="{BB962C8B-B14F-4D97-AF65-F5344CB8AC3E}">
        <p14:creationId xmlns:p14="http://schemas.microsoft.com/office/powerpoint/2010/main" val="32825095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spd="med" advClick="0" advTm="3000">
    <p:pull/>
  </p:transition>
  <p:txStyles>
    <p:titleStyle>
      <a:lvl1pPr algn="ctr" defTabSz="1212449" rtl="0" fontAlgn="base">
        <a:spcBef>
          <a:spcPct val="0"/>
        </a:spcBef>
        <a:spcAft>
          <a:spcPct val="0"/>
        </a:spcAft>
        <a:defRPr sz="5894" kern="1200">
          <a:solidFill>
            <a:schemeClr val="tx1"/>
          </a:solidFill>
          <a:latin typeface="+mj-lt"/>
          <a:ea typeface="+mj-ea"/>
          <a:cs typeface="+mj-cs"/>
        </a:defRPr>
      </a:lvl1pPr>
      <a:lvl2pPr algn="ctr" defTabSz="1212449" rtl="0" fontAlgn="base">
        <a:spcBef>
          <a:spcPct val="0"/>
        </a:spcBef>
        <a:spcAft>
          <a:spcPct val="0"/>
        </a:spcAft>
        <a:defRPr sz="5894">
          <a:solidFill>
            <a:schemeClr val="tx1"/>
          </a:solidFill>
          <a:latin typeface="Arial" pitchFamily="34" charset="0"/>
          <a:ea typeface="微软雅黑" pitchFamily="34" charset="-122"/>
        </a:defRPr>
      </a:lvl2pPr>
      <a:lvl3pPr algn="ctr" defTabSz="1212449" rtl="0" fontAlgn="base">
        <a:spcBef>
          <a:spcPct val="0"/>
        </a:spcBef>
        <a:spcAft>
          <a:spcPct val="0"/>
        </a:spcAft>
        <a:defRPr sz="5894">
          <a:solidFill>
            <a:schemeClr val="tx1"/>
          </a:solidFill>
          <a:latin typeface="Arial" pitchFamily="34" charset="0"/>
          <a:ea typeface="微软雅黑" pitchFamily="34" charset="-122"/>
        </a:defRPr>
      </a:lvl3pPr>
      <a:lvl4pPr algn="ctr" defTabSz="1212449" rtl="0" fontAlgn="base">
        <a:spcBef>
          <a:spcPct val="0"/>
        </a:spcBef>
        <a:spcAft>
          <a:spcPct val="0"/>
        </a:spcAft>
        <a:defRPr sz="5894">
          <a:solidFill>
            <a:schemeClr val="tx1"/>
          </a:solidFill>
          <a:latin typeface="Arial" pitchFamily="34" charset="0"/>
          <a:ea typeface="微软雅黑" pitchFamily="34" charset="-122"/>
        </a:defRPr>
      </a:lvl4pPr>
      <a:lvl5pPr algn="ctr" defTabSz="1212449" rtl="0" fontAlgn="base">
        <a:spcBef>
          <a:spcPct val="0"/>
        </a:spcBef>
        <a:spcAft>
          <a:spcPct val="0"/>
        </a:spcAft>
        <a:defRPr sz="5894">
          <a:solidFill>
            <a:schemeClr val="tx1"/>
          </a:solidFill>
          <a:latin typeface="Arial" pitchFamily="34" charset="0"/>
          <a:ea typeface="微软雅黑" pitchFamily="34" charset="-122"/>
        </a:defRPr>
      </a:lvl5pPr>
      <a:lvl6pPr marL="573375" algn="ctr" defTabSz="1212449" rtl="0" fontAlgn="base">
        <a:spcBef>
          <a:spcPct val="0"/>
        </a:spcBef>
        <a:spcAft>
          <a:spcPct val="0"/>
        </a:spcAft>
        <a:defRPr sz="5894">
          <a:solidFill>
            <a:schemeClr val="tx1"/>
          </a:solidFill>
          <a:latin typeface="Arial" pitchFamily="34" charset="0"/>
          <a:ea typeface="微软雅黑" pitchFamily="34" charset="-122"/>
        </a:defRPr>
      </a:lvl6pPr>
      <a:lvl7pPr marL="1146749" algn="ctr" defTabSz="1212449" rtl="0" fontAlgn="base">
        <a:spcBef>
          <a:spcPct val="0"/>
        </a:spcBef>
        <a:spcAft>
          <a:spcPct val="0"/>
        </a:spcAft>
        <a:defRPr sz="5894">
          <a:solidFill>
            <a:schemeClr val="tx1"/>
          </a:solidFill>
          <a:latin typeface="Arial" pitchFamily="34" charset="0"/>
          <a:ea typeface="微软雅黑" pitchFamily="34" charset="-122"/>
        </a:defRPr>
      </a:lvl7pPr>
      <a:lvl8pPr marL="1720124" algn="ctr" defTabSz="1212449" rtl="0" fontAlgn="base">
        <a:spcBef>
          <a:spcPct val="0"/>
        </a:spcBef>
        <a:spcAft>
          <a:spcPct val="0"/>
        </a:spcAft>
        <a:defRPr sz="5894">
          <a:solidFill>
            <a:schemeClr val="tx1"/>
          </a:solidFill>
          <a:latin typeface="Arial" pitchFamily="34" charset="0"/>
          <a:ea typeface="微软雅黑" pitchFamily="34" charset="-122"/>
        </a:defRPr>
      </a:lvl8pPr>
      <a:lvl9pPr marL="2293498" algn="ctr" defTabSz="1212449" rtl="0" fontAlgn="base">
        <a:spcBef>
          <a:spcPct val="0"/>
        </a:spcBef>
        <a:spcAft>
          <a:spcPct val="0"/>
        </a:spcAft>
        <a:defRPr sz="5894">
          <a:solidFill>
            <a:schemeClr val="tx1"/>
          </a:solidFill>
          <a:latin typeface="Arial" pitchFamily="34" charset="0"/>
          <a:ea typeface="微软雅黑" pitchFamily="34" charset="-122"/>
        </a:defRPr>
      </a:lvl9pPr>
    </p:titleStyle>
    <p:bodyStyle>
      <a:lvl1pPr marL="453921" indent="-453921" algn="l" defTabSz="1212449" rtl="0" fontAlgn="base">
        <a:spcBef>
          <a:spcPct val="20000"/>
        </a:spcBef>
        <a:spcAft>
          <a:spcPct val="0"/>
        </a:spcAft>
        <a:buFont typeface="Arial" pitchFamily="34" charset="0"/>
        <a:buChar char="•"/>
        <a:defRPr sz="4264" kern="1200">
          <a:solidFill>
            <a:schemeClr val="tx1"/>
          </a:solidFill>
          <a:latin typeface="+mn-lt"/>
          <a:ea typeface="+mn-ea"/>
          <a:cs typeface="+mn-cs"/>
        </a:defRPr>
      </a:lvl1pPr>
      <a:lvl2pPr marL="985488" indent="-378268" algn="l" defTabSz="1212449" rtl="0" fontAlgn="base">
        <a:spcBef>
          <a:spcPct val="20000"/>
        </a:spcBef>
        <a:spcAft>
          <a:spcPct val="0"/>
        </a:spcAft>
        <a:buFont typeface="Arial" pitchFamily="34" charset="0"/>
        <a:buChar char="–"/>
        <a:defRPr sz="3762" kern="1200">
          <a:solidFill>
            <a:schemeClr val="tx1"/>
          </a:solidFill>
          <a:latin typeface="+mn-lt"/>
          <a:ea typeface="+mn-ea"/>
          <a:cs typeface="+mn-cs"/>
        </a:defRPr>
      </a:lvl2pPr>
      <a:lvl3pPr marL="1517053" indent="-302614" algn="l" defTabSz="1212449" rtl="0" fontAlgn="base">
        <a:spcBef>
          <a:spcPct val="20000"/>
        </a:spcBef>
        <a:spcAft>
          <a:spcPct val="0"/>
        </a:spcAft>
        <a:buFont typeface="Arial" pitchFamily="34" charset="0"/>
        <a:buChar char="•"/>
        <a:defRPr sz="3135" kern="1200">
          <a:solidFill>
            <a:schemeClr val="tx1"/>
          </a:solidFill>
          <a:latin typeface="+mn-lt"/>
          <a:ea typeface="+mn-ea"/>
          <a:cs typeface="+mn-cs"/>
        </a:defRPr>
      </a:lvl3pPr>
      <a:lvl4pPr marL="2122282" indent="-302614" algn="l" defTabSz="1212449" rtl="0" fontAlgn="base">
        <a:spcBef>
          <a:spcPct val="20000"/>
        </a:spcBef>
        <a:spcAft>
          <a:spcPct val="0"/>
        </a:spcAft>
        <a:buFont typeface="Arial" pitchFamily="34" charset="0"/>
        <a:buChar char="–"/>
        <a:defRPr sz="2634" kern="1200">
          <a:solidFill>
            <a:schemeClr val="tx1"/>
          </a:solidFill>
          <a:latin typeface="+mn-lt"/>
          <a:ea typeface="+mn-ea"/>
          <a:cs typeface="+mn-cs"/>
        </a:defRPr>
      </a:lvl4pPr>
      <a:lvl5pPr marL="2729502" indent="-302614" algn="l" defTabSz="1212449" rtl="0" fontAlgn="base">
        <a:spcBef>
          <a:spcPct val="20000"/>
        </a:spcBef>
        <a:spcAft>
          <a:spcPct val="0"/>
        </a:spcAft>
        <a:buFont typeface="Arial" pitchFamily="34" charset="0"/>
        <a:buChar char="»"/>
        <a:defRPr sz="2634" kern="1200">
          <a:solidFill>
            <a:schemeClr val="tx1"/>
          </a:solidFill>
          <a:latin typeface="+mn-lt"/>
          <a:ea typeface="+mn-ea"/>
          <a:cs typeface="+mn-cs"/>
        </a:defRPr>
      </a:lvl5pPr>
      <a:lvl6pPr marL="3337728"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6pPr>
      <a:lvl7pPr marL="3944587"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7pPr>
      <a:lvl8pPr marL="4551447"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8pPr>
      <a:lvl9pPr marL="5158306"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9pPr>
    </p:bodyStyle>
    <p:otherStyle>
      <a:defPPr>
        <a:defRPr lang="zh-CN"/>
      </a:defPPr>
      <a:lvl1pPr marL="0" algn="l" defTabSz="1213719" rtl="0" eaLnBrk="1" latinLnBrk="0" hangingPunct="1">
        <a:defRPr sz="2383" kern="1200">
          <a:solidFill>
            <a:schemeClr val="tx1"/>
          </a:solidFill>
          <a:latin typeface="+mn-lt"/>
          <a:ea typeface="+mn-ea"/>
          <a:cs typeface="+mn-cs"/>
        </a:defRPr>
      </a:lvl1pPr>
      <a:lvl2pPr marL="606859" algn="l" defTabSz="1213719" rtl="0" eaLnBrk="1" latinLnBrk="0" hangingPunct="1">
        <a:defRPr sz="2383" kern="1200">
          <a:solidFill>
            <a:schemeClr val="tx1"/>
          </a:solidFill>
          <a:latin typeface="+mn-lt"/>
          <a:ea typeface="+mn-ea"/>
          <a:cs typeface="+mn-cs"/>
        </a:defRPr>
      </a:lvl2pPr>
      <a:lvl3pPr marL="1213719" algn="l" defTabSz="1213719" rtl="0" eaLnBrk="1" latinLnBrk="0" hangingPunct="1">
        <a:defRPr sz="2383" kern="1200">
          <a:solidFill>
            <a:schemeClr val="tx1"/>
          </a:solidFill>
          <a:latin typeface="+mn-lt"/>
          <a:ea typeface="+mn-ea"/>
          <a:cs typeface="+mn-cs"/>
        </a:defRPr>
      </a:lvl3pPr>
      <a:lvl4pPr marL="1820578" algn="l" defTabSz="1213719" rtl="0" eaLnBrk="1" latinLnBrk="0" hangingPunct="1">
        <a:defRPr sz="2383" kern="1200">
          <a:solidFill>
            <a:schemeClr val="tx1"/>
          </a:solidFill>
          <a:latin typeface="+mn-lt"/>
          <a:ea typeface="+mn-ea"/>
          <a:cs typeface="+mn-cs"/>
        </a:defRPr>
      </a:lvl4pPr>
      <a:lvl5pPr marL="2427438" algn="l" defTabSz="1213719" rtl="0" eaLnBrk="1" latinLnBrk="0" hangingPunct="1">
        <a:defRPr sz="2383" kern="1200">
          <a:solidFill>
            <a:schemeClr val="tx1"/>
          </a:solidFill>
          <a:latin typeface="+mn-lt"/>
          <a:ea typeface="+mn-ea"/>
          <a:cs typeface="+mn-cs"/>
        </a:defRPr>
      </a:lvl5pPr>
      <a:lvl6pPr marL="3034297" algn="l" defTabSz="1213719" rtl="0" eaLnBrk="1" latinLnBrk="0" hangingPunct="1">
        <a:defRPr sz="2383" kern="1200">
          <a:solidFill>
            <a:schemeClr val="tx1"/>
          </a:solidFill>
          <a:latin typeface="+mn-lt"/>
          <a:ea typeface="+mn-ea"/>
          <a:cs typeface="+mn-cs"/>
        </a:defRPr>
      </a:lvl6pPr>
      <a:lvl7pPr marL="3641158" algn="l" defTabSz="1213719" rtl="0" eaLnBrk="1" latinLnBrk="0" hangingPunct="1">
        <a:defRPr sz="2383" kern="1200">
          <a:solidFill>
            <a:schemeClr val="tx1"/>
          </a:solidFill>
          <a:latin typeface="+mn-lt"/>
          <a:ea typeface="+mn-ea"/>
          <a:cs typeface="+mn-cs"/>
        </a:defRPr>
      </a:lvl7pPr>
      <a:lvl8pPr marL="4248017" algn="l" defTabSz="1213719" rtl="0" eaLnBrk="1" latinLnBrk="0" hangingPunct="1">
        <a:defRPr sz="2383" kern="1200">
          <a:solidFill>
            <a:schemeClr val="tx1"/>
          </a:solidFill>
          <a:latin typeface="+mn-lt"/>
          <a:ea typeface="+mn-ea"/>
          <a:cs typeface="+mn-cs"/>
        </a:defRPr>
      </a:lvl8pPr>
      <a:lvl9pPr marL="4854877" algn="l" defTabSz="1213719" rtl="0" eaLnBrk="1" latinLnBrk="0" hangingPunct="1">
        <a:defRPr sz="23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58834" y="2929087"/>
            <a:ext cx="10901810" cy="158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a:r>
              <a:rPr lang="nl-NL" sz="3296" b="1" dirty="0">
                <a:solidFill>
                  <a:srgbClr val="FF0000"/>
                </a:solidFill>
                <a:latin typeface="Times New Roman" panose="02020603050405020304" pitchFamily="18" charset="0"/>
                <a:ea typeface="Calibri" panose="020F0502020204030204" pitchFamily="34" charset="0"/>
              </a:rPr>
              <a:t> BÀI </a:t>
            </a:r>
            <a:r>
              <a:rPr lang="nl-NL" sz="3296" b="1">
                <a:solidFill>
                  <a:srgbClr val="FF0000"/>
                </a:solidFill>
                <a:latin typeface="Times New Roman" panose="02020603050405020304" pitchFamily="18" charset="0"/>
                <a:ea typeface="Calibri" panose="020F0502020204030204" pitchFamily="34" charset="0"/>
              </a:rPr>
              <a:t>: TẬP LÀM VĂN </a:t>
            </a:r>
            <a:r>
              <a:rPr lang="en-US" sz="3296" b="1">
                <a:solidFill>
                  <a:srgbClr val="FF0000"/>
                </a:solidFill>
                <a:latin typeface="Times New Roman" panose="02020603050405020304" pitchFamily="18" charset="0"/>
                <a:ea typeface="Calibri" panose="020F0502020204030204" pitchFamily="34" charset="0"/>
              </a:rPr>
              <a:t>( </a:t>
            </a:r>
            <a:r>
              <a:rPr lang="en-US" sz="3296" b="1" err="1">
                <a:solidFill>
                  <a:srgbClr val="FF0000"/>
                </a:solidFill>
                <a:latin typeface="Times New Roman" panose="02020603050405020304" pitchFamily="18" charset="0"/>
                <a:ea typeface="Calibri" panose="020F0502020204030204" pitchFamily="34" charset="0"/>
              </a:rPr>
              <a:t>Tiết</a:t>
            </a:r>
            <a:r>
              <a:rPr lang="en-US" sz="3296" b="1">
                <a:solidFill>
                  <a:srgbClr val="FF0000"/>
                </a:solidFill>
                <a:latin typeface="Times New Roman" panose="02020603050405020304" pitchFamily="18" charset="0"/>
                <a:ea typeface="Calibri" panose="020F0502020204030204" pitchFamily="34" charset="0"/>
              </a:rPr>
              <a:t> 3)-</a:t>
            </a:r>
            <a:r>
              <a:rPr lang="en-US" sz="3296" b="1" err="1">
                <a:solidFill>
                  <a:srgbClr val="FF0000"/>
                </a:solidFill>
                <a:latin typeface="Times New Roman" panose="02020603050405020304" pitchFamily="18" charset="0"/>
                <a:ea typeface="Calibri" panose="020F0502020204030204" pitchFamily="34" charset="0"/>
              </a:rPr>
              <a:t>trang</a:t>
            </a:r>
            <a:r>
              <a:rPr lang="en-US" sz="3296" b="1">
                <a:solidFill>
                  <a:srgbClr val="FF0000"/>
                </a:solidFill>
                <a:latin typeface="Times New Roman" panose="02020603050405020304" pitchFamily="18" charset="0"/>
                <a:ea typeface="Calibri" panose="020F0502020204030204" pitchFamily="34" charset="0"/>
              </a:rPr>
              <a:t> 59,60</a:t>
            </a:r>
            <a:endParaRPr lang="en-US" sz="3296" dirty="0">
              <a:solidFill>
                <a:srgbClr val="FF0000"/>
              </a:solidFill>
              <a:latin typeface="Times New Roman" panose="02020603050405020304" pitchFamily="18" charset="0"/>
              <a:ea typeface="Times New Roman" panose="02020603050405020304" pitchFamily="18" charset="0"/>
            </a:endParaRPr>
          </a:p>
          <a:p>
            <a:pPr algn="ctr"/>
            <a:endParaRPr lang="en-US" sz="3296" dirty="0">
              <a:solidFill>
                <a:srgbClr val="FF0000"/>
              </a:solidFill>
              <a:latin typeface="Times New Roman" panose="02020603050405020304" pitchFamily="18" charset="0"/>
              <a:ea typeface="Times New Roman" panose="02020603050405020304"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15885" y="5398175"/>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98" b="1" i="1" dirty="0" err="1">
                <a:solidFill>
                  <a:srgbClr val="FF0066"/>
                </a:solidFill>
                <a:latin typeface="Times New Roman" pitchFamily="18" charset="0"/>
              </a:rPr>
              <a:t>Giáo</a:t>
            </a:r>
            <a:r>
              <a:rPr lang="en-US" altLang="en-US" sz="1798" b="1" i="1" dirty="0">
                <a:solidFill>
                  <a:srgbClr val="FF0066"/>
                </a:solidFill>
                <a:latin typeface="Times New Roman" pitchFamily="18" charset="0"/>
              </a:rPr>
              <a:t> </a:t>
            </a:r>
            <a:r>
              <a:rPr lang="en-US" altLang="en-US" sz="1798" b="1" i="1" dirty="0" err="1">
                <a:solidFill>
                  <a:srgbClr val="FF0066"/>
                </a:solidFill>
                <a:latin typeface="Times New Roman" pitchFamily="18" charset="0"/>
              </a:rPr>
              <a:t>viên</a:t>
            </a:r>
            <a:r>
              <a:rPr lang="en-US" altLang="en-US" sz="1798" b="1" i="1" dirty="0">
                <a:solidFill>
                  <a:srgbClr val="FF0066"/>
                </a:solidFill>
                <a:latin typeface="Times New Roman" pitchFamily="18" charset="0"/>
              </a:rPr>
              <a:t>:</a:t>
            </a:r>
          </a:p>
          <a:p>
            <a:pPr eaLnBrk="1" hangingPunct="1"/>
            <a:r>
              <a:rPr lang="en-US" altLang="en-US" sz="1798" b="1" i="1" dirty="0" err="1">
                <a:solidFill>
                  <a:srgbClr val="FF0066"/>
                </a:solidFill>
                <a:latin typeface="Times New Roman" pitchFamily="18" charset="0"/>
              </a:rPr>
              <a:t>Lớp</a:t>
            </a:r>
            <a:r>
              <a:rPr lang="en-US" altLang="en-US" sz="1798" b="1" i="1" dirty="0">
                <a:solidFill>
                  <a:srgbClr val="FF0066"/>
                </a:solidFill>
                <a:latin typeface="Times New Roman" pitchFamily="18" charset="0"/>
              </a:rPr>
              <a:t>:  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638" y="411357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8287"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59"/>
            <a:ext cx="12192000" cy="6772485"/>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21597"/>
          <a:stretch/>
        </p:blipFill>
        <p:spPr>
          <a:xfrm>
            <a:off x="0" y="1505428"/>
            <a:ext cx="12213119" cy="5309816"/>
          </a:xfrm>
          <a:prstGeom prst="rect">
            <a:avLst/>
          </a:prstGeom>
        </p:spPr>
      </p:pic>
      <p:grpSp>
        <p:nvGrpSpPr>
          <p:cNvPr id="11" name="Group 550"/>
          <p:cNvGrpSpPr>
            <a:grpSpLocks/>
          </p:cNvGrpSpPr>
          <p:nvPr/>
        </p:nvGrpSpPr>
        <p:grpSpPr bwMode="auto">
          <a:xfrm>
            <a:off x="2913551" y="-229611"/>
            <a:ext cx="2725691" cy="2636869"/>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grpSp>
        </p:grpSp>
      </p:gr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451" y="1119308"/>
            <a:ext cx="3515397" cy="3735960"/>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90337" y="1119309"/>
            <a:ext cx="2730792" cy="4230047"/>
          </a:xfrm>
          <a:prstGeom prst="rect">
            <a:avLst/>
          </a:prstGeom>
          <a:effectLst>
            <a:outerShdw blurRad="50800" dist="38100" dir="5400000" algn="t" rotWithShape="0">
              <a:prstClr val="black">
                <a:alpha val="40000"/>
              </a:prstClr>
            </a:outerShdw>
          </a:effectLst>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84112" y="897967"/>
            <a:ext cx="3367556" cy="3573930"/>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157936" y="2191383"/>
            <a:ext cx="2675710" cy="3661430"/>
          </a:xfrm>
          <a:prstGeom prst="rect">
            <a:avLst/>
          </a:prstGeom>
          <a:effectLst>
            <a:outerShdw blurRad="50800" dist="38100" dir="5400000" algn="t" rotWithShape="0">
              <a:prstClr val="black">
                <a:alpha val="40000"/>
              </a:prstClr>
            </a:outerShdw>
          </a:effectLst>
        </p:spPr>
      </p:pic>
      <p:pic>
        <p:nvPicPr>
          <p:cNvPr id="51"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90337" y="1131376"/>
            <a:ext cx="2730792" cy="4230047"/>
          </a:xfrm>
          <a:prstGeom prst="rect">
            <a:avLst/>
          </a:prstGeom>
          <a:effectLst>
            <a:outerShdw blurRad="50800" dist="38100" dir="5400000" algn="t" rotWithShape="0">
              <a:prstClr val="black">
                <a:alpha val="40000"/>
              </a:prstClr>
            </a:outerShdw>
          </a:effectLst>
        </p:spPr>
      </p:pic>
      <p:pic>
        <p:nvPicPr>
          <p:cNvPr id="52" name="图片 5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84112" y="910033"/>
            <a:ext cx="3367556" cy="3573930"/>
          </a:xfrm>
          <a:prstGeom prst="rect">
            <a:avLst/>
          </a:prstGeom>
          <a:effectLst>
            <a:outerShdw blurRad="50800" dist="38100" dir="5400000" algn="t" rotWithShape="0">
              <a:prstClr val="black">
                <a:alpha val="40000"/>
              </a:prstClr>
            </a:outerShdw>
          </a:effectLst>
        </p:spPr>
      </p:pic>
      <p:pic>
        <p:nvPicPr>
          <p:cNvPr id="53" name="图片 5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157936" y="2203450"/>
            <a:ext cx="2675710" cy="3661430"/>
          </a:xfrm>
          <a:prstGeom prst="rect">
            <a:avLst/>
          </a:prstGeom>
          <a:effectLst>
            <a:outerShdw blurRad="50800" dist="38100" dir="5400000" algn="t" rotWithShape="0">
              <a:prstClr val="black">
                <a:alpha val="40000"/>
              </a:prstClr>
            </a:outerShdw>
          </a:effectLst>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451" y="1131375"/>
            <a:ext cx="3515397" cy="3735960"/>
          </a:xfrm>
          <a:prstGeom prst="rect">
            <a:avLst/>
          </a:prstGeom>
          <a:effectLst>
            <a:outerShdw blurRad="50800" dist="38100" dir="5400000" algn="t" rotWithShape="0">
              <a:prstClr val="black">
                <a:alpha val="40000"/>
              </a:prstClr>
            </a:outerShdw>
          </a:effectLst>
        </p:spPr>
      </p:pic>
      <p:sp>
        <p:nvSpPr>
          <p:cNvPr id="36" name="文本框 2"/>
          <p:cNvSpPr txBox="1">
            <a:spLocks noChangeArrowheads="1"/>
          </p:cNvSpPr>
          <p:nvPr/>
        </p:nvSpPr>
        <p:spPr bwMode="auto">
          <a:xfrm>
            <a:off x="2990" y="5639329"/>
            <a:ext cx="12210129" cy="971698"/>
          </a:xfrm>
          <a:prstGeom prst="rect">
            <a:avLst/>
          </a:prstGeom>
          <a:solidFill>
            <a:srgbClr val="006DF0">
              <a:alpha val="85098"/>
            </a:srgbClr>
          </a:solidFill>
          <a:ln>
            <a:noFill/>
          </a:ln>
        </p:spPr>
        <p:txBody>
          <a:bodyPr wrap="square" lIns="121370" tIns="60685" rIns="121370" bIns="60685">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defTabSz="1212449" fontAlgn="base">
              <a:spcBef>
                <a:spcPct val="0"/>
              </a:spcBef>
              <a:spcAft>
                <a:spcPct val="0"/>
              </a:spcAft>
            </a:pP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Chào</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tạm</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biệt</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các</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bạn</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a:t>
            </a:r>
          </a:p>
        </p:txBody>
      </p:sp>
      <p:sp>
        <p:nvSpPr>
          <p:cNvPr id="54" name="TextBox 53">
            <a:extLst>
              <a:ext uri="{FF2B5EF4-FFF2-40B4-BE49-F238E27FC236}">
                <a16:creationId xmlns:a16="http://schemas.microsoft.com/office/drawing/2014/main" id="{5F45396F-8E97-4A56-885C-067A98B35383}"/>
              </a:ext>
            </a:extLst>
          </p:cNvPr>
          <p:cNvSpPr txBox="1"/>
          <p:nvPr/>
        </p:nvSpPr>
        <p:spPr>
          <a:xfrm>
            <a:off x="-44668" y="6500852"/>
            <a:ext cx="1027845" cy="401200"/>
          </a:xfrm>
          <a:prstGeom prst="rect">
            <a:avLst/>
          </a:prstGeom>
          <a:noFill/>
        </p:spPr>
        <p:txBody>
          <a:bodyPr wrap="none" rtlCol="0">
            <a:spAutoFit/>
          </a:bodyPr>
          <a:lstStyle/>
          <a:p>
            <a:pPr defTabSz="1212449" fontAlgn="base">
              <a:spcBef>
                <a:spcPct val="0"/>
              </a:spcBef>
              <a:spcAft>
                <a:spcPct val="0"/>
              </a:spcAft>
            </a:pPr>
            <a:r>
              <a:rPr lang="en-US" sz="2007">
                <a:solidFill>
                  <a:srgbClr val="92D050">
                    <a:lumMod val="75000"/>
                  </a:srgbClr>
                </a:solidFill>
                <a:latin typeface="UVN Da Lat" panose="03060902030302020204" pitchFamily="66" charset="0"/>
                <a:ea typeface="宋体" pitchFamily="2" charset="-122"/>
              </a:rPr>
              <a:t>KTUTS</a:t>
            </a:r>
          </a:p>
        </p:txBody>
      </p:sp>
      <p:sp>
        <p:nvSpPr>
          <p:cNvPr id="55" name="TextBox 54">
            <a:extLst>
              <a:ext uri="{FF2B5EF4-FFF2-40B4-BE49-F238E27FC236}">
                <a16:creationId xmlns:a16="http://schemas.microsoft.com/office/drawing/2014/main" id="{BA02105A-00EF-47D1-BAE3-6152C504CB54}"/>
              </a:ext>
            </a:extLst>
          </p:cNvPr>
          <p:cNvSpPr txBox="1"/>
          <p:nvPr/>
        </p:nvSpPr>
        <p:spPr>
          <a:xfrm>
            <a:off x="-96937" y="-92854"/>
            <a:ext cx="1184940" cy="459036"/>
          </a:xfrm>
          <a:prstGeom prst="rect">
            <a:avLst/>
          </a:prstGeom>
          <a:noFill/>
        </p:spPr>
        <p:txBody>
          <a:bodyPr wrap="none" rtlCol="0">
            <a:spAutoFit/>
          </a:bodyPr>
          <a:lstStyle/>
          <a:p>
            <a:pPr defTabSz="1212449" fontAlgn="base">
              <a:spcBef>
                <a:spcPct val="0"/>
              </a:spcBef>
              <a:spcAft>
                <a:spcPct val="0"/>
              </a:spcAft>
            </a:pPr>
            <a:r>
              <a:rPr lang="en-US" sz="2383">
                <a:solidFill>
                  <a:srgbClr val="00B0F0">
                    <a:lumMod val="20000"/>
                    <a:lumOff val="80000"/>
                  </a:srgbClr>
                </a:solidFill>
                <a:latin typeface="UVN Da Lat" panose="03060902030302020204" pitchFamily="66" charset="0"/>
                <a:ea typeface="宋体" pitchFamily="2" charset="-122"/>
              </a:rPr>
              <a:t>KTUTS</a:t>
            </a:r>
          </a:p>
        </p:txBody>
      </p:sp>
    </p:spTree>
    <p:extLst>
      <p:ext uri="{BB962C8B-B14F-4D97-AF65-F5344CB8AC3E}">
        <p14:creationId xmlns:p14="http://schemas.microsoft.com/office/powerpoint/2010/main" val="16039318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3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6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9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par>
                          <p:cTn id="27" fill="hold">
                            <p:stCondLst>
                              <p:cond delay="2900"/>
                            </p:stCondLst>
                            <p:childTnLst>
                              <p:par>
                                <p:cTn id="28" presetID="32" presetClass="emph" presetSubtype="0" fill="hold" nodeType="after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cTn>
                              </p:par>
                              <p:par>
                                <p:cTn id="40" presetID="32" presetClass="emph" presetSubtype="0" fill="hold" nodeType="with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8"/>
                                        </p:tgtEl>
                                        <p:attrNameLst>
                                          <p:attrName>r</p:attrName>
                                        </p:attrNameLst>
                                      </p:cBhvr>
                                    </p:animRot>
                                    <p:animRot by="-240000">
                                      <p:cBhvr>
                                        <p:cTn id="48" dur="200" fill="hold">
                                          <p:stCondLst>
                                            <p:cond delay="200"/>
                                          </p:stCondLst>
                                        </p:cTn>
                                        <p:tgtEl>
                                          <p:spTgt spid="8"/>
                                        </p:tgtEl>
                                        <p:attrNameLst>
                                          <p:attrName>r</p:attrName>
                                        </p:attrNameLst>
                                      </p:cBhvr>
                                    </p:animRot>
                                    <p:animRot by="240000">
                                      <p:cBhvr>
                                        <p:cTn id="49" dur="200" fill="hold">
                                          <p:stCondLst>
                                            <p:cond delay="400"/>
                                          </p:stCondLst>
                                        </p:cTn>
                                        <p:tgtEl>
                                          <p:spTgt spid="8"/>
                                        </p:tgtEl>
                                        <p:attrNameLst>
                                          <p:attrName>r</p:attrName>
                                        </p:attrNameLst>
                                      </p:cBhvr>
                                    </p:animRot>
                                    <p:animRot by="-240000">
                                      <p:cBhvr>
                                        <p:cTn id="50" dur="200" fill="hold">
                                          <p:stCondLst>
                                            <p:cond delay="600"/>
                                          </p:stCondLst>
                                        </p:cTn>
                                        <p:tgtEl>
                                          <p:spTgt spid="8"/>
                                        </p:tgtEl>
                                        <p:attrNameLst>
                                          <p:attrName>r</p:attrName>
                                        </p:attrNameLst>
                                      </p:cBhvr>
                                    </p:animRot>
                                    <p:animRot by="120000">
                                      <p:cBhvr>
                                        <p:cTn id="51" dur="200" fill="hold">
                                          <p:stCondLst>
                                            <p:cond delay="800"/>
                                          </p:stCondLst>
                                        </p:cTn>
                                        <p:tgtEl>
                                          <p:spTgt spid="8"/>
                                        </p:tgtEl>
                                        <p:attrNameLst>
                                          <p:attrName>r</p:attrName>
                                        </p:attrNameLst>
                                      </p:cBhvr>
                                    </p:animRot>
                                  </p:childTnLst>
                                </p:cTn>
                              </p:par>
                            </p:childTnLst>
                          </p:cTn>
                        </p:par>
                        <p:par>
                          <p:cTn id="52" fill="hold">
                            <p:stCondLst>
                              <p:cond delay="390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6" dur="1000" fill="hold"/>
                                        <p:tgtEl>
                                          <p:spTgt spid="36"/>
                                        </p:tgtEl>
                                        <p:attrNameLst>
                                          <p:attrName>ppt_y</p:attrName>
                                        </p:attrNameLst>
                                      </p:cBhvr>
                                      <p:tavLst>
                                        <p:tav tm="0">
                                          <p:val>
                                            <p:strVal val="#ppt_y"/>
                                          </p:val>
                                        </p:tav>
                                        <p:tav tm="100000">
                                          <p:val>
                                            <p:strVal val="#ppt_y"/>
                                          </p:val>
                                        </p:tav>
                                      </p:tavLst>
                                    </p:anim>
                                    <p:anim calcmode="lin" valueType="num">
                                      <p:cBhvr>
                                        <p:cTn id="57" dur="10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8" dur="10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9" dur="1000" tmFilter="0,0; .5, 1; 1, 1"/>
                                        <p:tgtEl>
                                          <p:spTgt spid="36"/>
                                        </p:tgtEl>
                                      </p:cBhvr>
                                    </p:animEffect>
                                  </p:childTnLst>
                                </p:cTn>
                              </p:par>
                            </p:childTnLst>
                          </p:cTn>
                        </p:par>
                        <p:par>
                          <p:cTn id="60" fill="hold">
                            <p:stCondLst>
                              <p:cond delay="6600"/>
                            </p:stCondLst>
                            <p:childTnLst>
                              <p:par>
                                <p:cTn id="61" presetID="1" presetClass="entr" presetSubtype="0"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1000" fill="hold"/>
                                        <p:tgtEl>
                                          <p:spTgt spid="51"/>
                                        </p:tgtEl>
                                      </p:cBhvr>
                                      <p:by x="150000" y="150000"/>
                                    </p:animScale>
                                  </p:childTnLst>
                                </p:cTn>
                              </p:par>
                              <p:par>
                                <p:cTn id="65" presetID="10" presetClass="exit" presetSubtype="0" fill="hold" nodeType="withEffect">
                                  <p:stCondLst>
                                    <p:cond delay="0"/>
                                  </p:stCondLst>
                                  <p:childTnLst>
                                    <p:animEffect transition="out" filter="fade">
                                      <p:cBhvr>
                                        <p:cTn id="66" dur="1000"/>
                                        <p:tgtEl>
                                          <p:spTgt spid="51"/>
                                        </p:tgtEl>
                                      </p:cBhvr>
                                    </p:animEffect>
                                    <p:set>
                                      <p:cBhvr>
                                        <p:cTn id="67" dur="1" fill="hold">
                                          <p:stCondLst>
                                            <p:cond delay="999"/>
                                          </p:stCondLst>
                                        </p:cTn>
                                        <p:tgtEl>
                                          <p:spTgt spid="51"/>
                                        </p:tgtEl>
                                        <p:attrNameLst>
                                          <p:attrName>style.visibility</p:attrName>
                                        </p:attrNameLst>
                                      </p:cBhvr>
                                      <p:to>
                                        <p:strVal val="hidden"/>
                                      </p:to>
                                    </p:set>
                                  </p:childTnLst>
                                </p:cTn>
                              </p:par>
                              <p:par>
                                <p:cTn id="68" presetID="1" presetClass="entr" presetSubtype="0" fill="hold" nodeType="withEffect">
                                  <p:stCondLst>
                                    <p:cond delay="300"/>
                                  </p:stCondLst>
                                  <p:childTnLst>
                                    <p:set>
                                      <p:cBhvr>
                                        <p:cTn id="69" dur="1" fill="hold">
                                          <p:stCondLst>
                                            <p:cond delay="0"/>
                                          </p:stCondLst>
                                        </p:cTn>
                                        <p:tgtEl>
                                          <p:spTgt spid="50"/>
                                        </p:tgtEl>
                                        <p:attrNameLst>
                                          <p:attrName>style.visibility</p:attrName>
                                        </p:attrNameLst>
                                      </p:cBhvr>
                                      <p:to>
                                        <p:strVal val="visible"/>
                                      </p:to>
                                    </p:set>
                                  </p:childTnLst>
                                </p:cTn>
                              </p:par>
                              <p:par>
                                <p:cTn id="70" presetID="6" presetClass="emph" presetSubtype="0" fill="hold" nodeType="withEffect">
                                  <p:stCondLst>
                                    <p:cond delay="300"/>
                                  </p:stCondLst>
                                  <p:childTnLst>
                                    <p:animScale>
                                      <p:cBhvr>
                                        <p:cTn id="71" dur="1000" fill="hold"/>
                                        <p:tgtEl>
                                          <p:spTgt spid="50"/>
                                        </p:tgtEl>
                                      </p:cBhvr>
                                      <p:by x="150000" y="150000"/>
                                    </p:animScale>
                                  </p:childTnLst>
                                </p:cTn>
                              </p:par>
                              <p:par>
                                <p:cTn id="72" presetID="10" presetClass="exit" presetSubtype="0" fill="hold" nodeType="withEffect">
                                  <p:stCondLst>
                                    <p:cond delay="300"/>
                                  </p:stCondLst>
                                  <p:childTnLst>
                                    <p:animEffect transition="out" filter="fade">
                                      <p:cBhvr>
                                        <p:cTn id="73" dur="1000"/>
                                        <p:tgtEl>
                                          <p:spTgt spid="50"/>
                                        </p:tgtEl>
                                      </p:cBhvr>
                                    </p:animEffect>
                                    <p:set>
                                      <p:cBhvr>
                                        <p:cTn id="74" dur="1" fill="hold">
                                          <p:stCondLst>
                                            <p:cond delay="999"/>
                                          </p:stCondLst>
                                        </p:cTn>
                                        <p:tgtEl>
                                          <p:spTgt spid="50"/>
                                        </p:tgtEl>
                                        <p:attrNameLst>
                                          <p:attrName>style.visibility</p:attrName>
                                        </p:attrNameLst>
                                      </p:cBhvr>
                                      <p:to>
                                        <p:strVal val="hidden"/>
                                      </p:to>
                                    </p:set>
                                  </p:childTnLst>
                                </p:cTn>
                              </p:par>
                              <p:par>
                                <p:cTn id="75" presetID="1" presetClass="entr" presetSubtype="0" fill="hold" nodeType="withEffect">
                                  <p:stCondLst>
                                    <p:cond delay="600"/>
                                  </p:stCondLst>
                                  <p:childTnLst>
                                    <p:set>
                                      <p:cBhvr>
                                        <p:cTn id="76" dur="1" fill="hold">
                                          <p:stCondLst>
                                            <p:cond delay="0"/>
                                          </p:stCondLst>
                                        </p:cTn>
                                        <p:tgtEl>
                                          <p:spTgt spid="52"/>
                                        </p:tgtEl>
                                        <p:attrNameLst>
                                          <p:attrName>style.visibility</p:attrName>
                                        </p:attrNameLst>
                                      </p:cBhvr>
                                      <p:to>
                                        <p:strVal val="visible"/>
                                      </p:to>
                                    </p:set>
                                  </p:childTnLst>
                                </p:cTn>
                              </p:par>
                              <p:par>
                                <p:cTn id="77" presetID="6" presetClass="emph" presetSubtype="0" fill="hold" nodeType="withEffect">
                                  <p:stCondLst>
                                    <p:cond delay="600"/>
                                  </p:stCondLst>
                                  <p:childTnLst>
                                    <p:animScale>
                                      <p:cBhvr>
                                        <p:cTn id="78" dur="1000" fill="hold"/>
                                        <p:tgtEl>
                                          <p:spTgt spid="52"/>
                                        </p:tgtEl>
                                      </p:cBhvr>
                                      <p:by x="150000" y="150000"/>
                                    </p:animScale>
                                  </p:childTnLst>
                                </p:cTn>
                              </p:par>
                              <p:par>
                                <p:cTn id="79" presetID="10" presetClass="exit" presetSubtype="0" fill="hold" nodeType="withEffect">
                                  <p:stCondLst>
                                    <p:cond delay="600"/>
                                  </p:stCondLst>
                                  <p:childTnLst>
                                    <p:animEffect transition="out" filter="fade">
                                      <p:cBhvr>
                                        <p:cTn id="80" dur="1000"/>
                                        <p:tgtEl>
                                          <p:spTgt spid="52"/>
                                        </p:tgtEl>
                                      </p:cBhvr>
                                    </p:animEffect>
                                    <p:set>
                                      <p:cBhvr>
                                        <p:cTn id="81" dur="1" fill="hold">
                                          <p:stCondLst>
                                            <p:cond delay="999"/>
                                          </p:stCondLst>
                                        </p:cTn>
                                        <p:tgtEl>
                                          <p:spTgt spid="52"/>
                                        </p:tgtEl>
                                        <p:attrNameLst>
                                          <p:attrName>style.visibility</p:attrName>
                                        </p:attrNameLst>
                                      </p:cBhvr>
                                      <p:to>
                                        <p:strVal val="hidden"/>
                                      </p:to>
                                    </p:set>
                                  </p:childTnLst>
                                </p:cTn>
                              </p:par>
                              <p:par>
                                <p:cTn id="82" presetID="1" presetClass="entr" presetSubtype="0" fill="hold" nodeType="withEffect">
                                  <p:stCondLst>
                                    <p:cond delay="900"/>
                                  </p:stCondLst>
                                  <p:childTnLst>
                                    <p:set>
                                      <p:cBhvr>
                                        <p:cTn id="83" dur="1" fill="hold">
                                          <p:stCondLst>
                                            <p:cond delay="0"/>
                                          </p:stCondLst>
                                        </p:cTn>
                                        <p:tgtEl>
                                          <p:spTgt spid="53"/>
                                        </p:tgtEl>
                                        <p:attrNameLst>
                                          <p:attrName>style.visibility</p:attrName>
                                        </p:attrNameLst>
                                      </p:cBhvr>
                                      <p:to>
                                        <p:strVal val="visible"/>
                                      </p:to>
                                    </p:set>
                                  </p:childTnLst>
                                </p:cTn>
                              </p:par>
                              <p:par>
                                <p:cTn id="84" presetID="6" presetClass="emph" presetSubtype="0" fill="hold" nodeType="withEffect">
                                  <p:stCondLst>
                                    <p:cond delay="900"/>
                                  </p:stCondLst>
                                  <p:childTnLst>
                                    <p:animScale>
                                      <p:cBhvr>
                                        <p:cTn id="85" dur="1000" fill="hold"/>
                                        <p:tgtEl>
                                          <p:spTgt spid="53"/>
                                        </p:tgtEl>
                                      </p:cBhvr>
                                      <p:by x="150000" y="150000"/>
                                    </p:animScale>
                                  </p:childTnLst>
                                </p:cTn>
                              </p:par>
                              <p:par>
                                <p:cTn id="86" presetID="10" presetClass="exit" presetSubtype="0" fill="hold" nodeType="withEffect">
                                  <p:stCondLst>
                                    <p:cond delay="900"/>
                                  </p:stCondLst>
                                  <p:childTnLst>
                                    <p:animEffect transition="out" filter="fade">
                                      <p:cBhvr>
                                        <p:cTn id="87" dur="1000"/>
                                        <p:tgtEl>
                                          <p:spTgt spid="53"/>
                                        </p:tgtEl>
                                      </p:cBhvr>
                                    </p:animEffect>
                                    <p:set>
                                      <p:cBhvr>
                                        <p:cTn id="88" dur="1" fill="hold">
                                          <p:stCondLst>
                                            <p:cond delay="999"/>
                                          </p:stCondLst>
                                        </p:cTn>
                                        <p:tgtEl>
                                          <p:spTgt spid="53"/>
                                        </p:tgtEl>
                                        <p:attrNameLst>
                                          <p:attrName>style.visibility</p:attrName>
                                        </p:attrNameLst>
                                      </p:cBhvr>
                                      <p:to>
                                        <p:strVal val="hidden"/>
                                      </p:to>
                                    </p:set>
                                  </p:childTnLst>
                                </p:cTn>
                              </p:par>
                              <p:par>
                                <p:cTn id="89" presetID="1" presetClass="entr" presetSubtype="0" fill="hold" nodeType="withEffect">
                                  <p:stCondLst>
                                    <p:cond delay="900"/>
                                  </p:stCondLst>
                                  <p:childTnLst>
                                    <p:set>
                                      <p:cBhvr>
                                        <p:cTn id="90" dur="1" fill="hold">
                                          <p:stCondLst>
                                            <p:cond delay="0"/>
                                          </p:stCondLst>
                                        </p:cTn>
                                        <p:tgtEl>
                                          <p:spTgt spid="11"/>
                                        </p:tgtEl>
                                        <p:attrNameLst>
                                          <p:attrName>style.visibility</p:attrName>
                                        </p:attrNameLst>
                                      </p:cBhvr>
                                      <p:to>
                                        <p:strVal val="visible"/>
                                      </p:to>
                                    </p:set>
                                  </p:childTnLst>
                                </p:cTn>
                              </p:par>
                              <p:par>
                                <p:cTn id="91" presetID="6" presetClass="emph" presetSubtype="0" fill="hold" nodeType="withEffect">
                                  <p:stCondLst>
                                    <p:cond delay="900"/>
                                  </p:stCondLst>
                                  <p:childTnLst>
                                    <p:animScale>
                                      <p:cBhvr>
                                        <p:cTn id="92" dur="2000" fill="hold"/>
                                        <p:tgtEl>
                                          <p:spTgt spid="11"/>
                                        </p:tgtEl>
                                      </p:cBhvr>
                                      <p:by x="400000" y="400000"/>
                                    </p:animScale>
                                  </p:childTnLst>
                                </p:cTn>
                              </p:par>
                              <p:par>
                                <p:cTn id="93" presetID="6" presetClass="emph" presetSubtype="0" autoRev="1" fill="hold" nodeType="withEffect">
                                  <p:stCondLst>
                                    <p:cond delay="900"/>
                                  </p:stCondLst>
                                  <p:childTnLst>
                                    <p:animScale>
                                      <p:cBhvr>
                                        <p:cTn id="94" dur="3000" fill="hold"/>
                                        <p:tgtEl>
                                          <p:spTgt spid="11"/>
                                        </p:tgtEl>
                                      </p:cBhvr>
                                      <p:by x="400000" y="400000"/>
                                    </p:animScale>
                                  </p:childTnLst>
                                </p:cTn>
                              </p:par>
                              <p:par>
                                <p:cTn id="95" presetID="10" presetClass="exit" presetSubtype="0" fill="hold" nodeType="withEffect">
                                  <p:stCondLst>
                                    <p:cond delay="900"/>
                                  </p:stCondLst>
                                  <p:childTnLst>
                                    <p:animEffect transition="out" filter="fade">
                                      <p:cBhvr>
                                        <p:cTn id="96" dur="4600"/>
                                        <p:tgtEl>
                                          <p:spTgt spid="11"/>
                                        </p:tgtEl>
                                      </p:cBhvr>
                                    </p:animEffect>
                                    <p:set>
                                      <p:cBhvr>
                                        <p:cTn id="9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8067" y="2598783"/>
            <a:ext cx="3787873" cy="3787873"/>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150792" y="3045025"/>
            <a:ext cx="3507674" cy="3507674"/>
          </a:xfrm>
          <a:prstGeom prst="rect">
            <a:avLst/>
          </a:prstGeom>
        </p:spPr>
      </p:pic>
      <p:pic>
        <p:nvPicPr>
          <p:cNvPr id="2" name="Picture 1">
            <a:extLst>
              <a:ext uri="{FF2B5EF4-FFF2-40B4-BE49-F238E27FC236}">
                <a16:creationId xmlns:a16="http://schemas.microsoft.com/office/drawing/2014/main" id="{24FF85C4-66C6-4426-8141-2086DAA9B649}"/>
              </a:ext>
            </a:extLst>
          </p:cNvPr>
          <p:cNvPicPr>
            <a:picLocks noChangeAspect="1"/>
          </p:cNvPicPr>
          <p:nvPr/>
        </p:nvPicPr>
        <p:blipFill>
          <a:blip r:embed="rId5"/>
          <a:stretch>
            <a:fillRect/>
          </a:stretch>
        </p:blipFill>
        <p:spPr>
          <a:xfrm>
            <a:off x="1702187" y="300655"/>
            <a:ext cx="8445163" cy="2660805"/>
          </a:xfrm>
          <a:prstGeom prst="rect">
            <a:avLst/>
          </a:prstGeom>
        </p:spPr>
      </p:pic>
    </p:spTree>
    <p:custDataLst>
      <p:tags r:id="rId1"/>
    </p:custDataLst>
    <p:extLst>
      <p:ext uri="{BB962C8B-B14F-4D97-AF65-F5344CB8AC3E}">
        <p14:creationId xmlns:p14="http://schemas.microsoft.com/office/powerpoint/2010/main" val="1633142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ỨC CON HIẾU THẢO - TRUYỆN CỔ TÍCH - PHIM HOẠT HÌNH - KHOẢNH KHẮC KỲ DIỆU - QUÀ TẶNG CUỘC SỐNG">
            <a:hlinkClick r:id="" action="ppaction://media"/>
            <a:extLst>
              <a:ext uri="{FF2B5EF4-FFF2-40B4-BE49-F238E27FC236}">
                <a16:creationId xmlns:a16="http://schemas.microsoft.com/office/drawing/2014/main" id="{A0BC0AC3-603B-4E1A-988C-5288BA2984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71812354"/>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8067" y="2598783"/>
            <a:ext cx="3787873" cy="3787873"/>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150792" y="3045025"/>
            <a:ext cx="3507674" cy="3507674"/>
          </a:xfrm>
          <a:prstGeom prst="rect">
            <a:avLst/>
          </a:prstGeom>
        </p:spPr>
      </p:pic>
      <p:pic>
        <p:nvPicPr>
          <p:cNvPr id="2" name="Picture 1">
            <a:extLst>
              <a:ext uri="{FF2B5EF4-FFF2-40B4-BE49-F238E27FC236}">
                <a16:creationId xmlns:a16="http://schemas.microsoft.com/office/drawing/2014/main" id="{24FF85C4-66C6-4426-8141-2086DAA9B649}"/>
              </a:ext>
            </a:extLst>
          </p:cNvPr>
          <p:cNvPicPr>
            <a:picLocks noChangeAspect="1"/>
          </p:cNvPicPr>
          <p:nvPr/>
        </p:nvPicPr>
        <p:blipFill>
          <a:blip r:embed="rId5"/>
          <a:stretch>
            <a:fillRect/>
          </a:stretch>
        </p:blipFill>
        <p:spPr>
          <a:xfrm>
            <a:off x="1702187" y="300655"/>
            <a:ext cx="8445163" cy="2660805"/>
          </a:xfrm>
          <a:prstGeom prst="rect">
            <a:avLst/>
          </a:prstGeom>
        </p:spPr>
      </p:pic>
      <p:sp>
        <p:nvSpPr>
          <p:cNvPr id="3" name="TextBox 2">
            <a:extLst>
              <a:ext uri="{FF2B5EF4-FFF2-40B4-BE49-F238E27FC236}">
                <a16:creationId xmlns:a16="http://schemas.microsoft.com/office/drawing/2014/main" id="{EEBDBA5E-C982-4E84-9CB1-CB190302F77D}"/>
              </a:ext>
            </a:extLst>
          </p:cNvPr>
          <p:cNvSpPr txBox="1"/>
          <p:nvPr/>
        </p:nvSpPr>
        <p:spPr>
          <a:xfrm>
            <a:off x="2997169" y="2361295"/>
            <a:ext cx="6734916" cy="1200329"/>
          </a:xfrm>
          <a:prstGeom prst="rect">
            <a:avLst/>
          </a:prstGeom>
          <a:solidFill>
            <a:schemeClr val="accent4">
              <a:lumMod val="60000"/>
              <a:lumOff val="40000"/>
            </a:schemeClr>
          </a:solidFill>
        </p:spPr>
        <p:txBody>
          <a:bodyPr wrap="square" rtlCol="0">
            <a:spAutoFit/>
          </a:bodyPr>
          <a:lstStyle/>
          <a:p>
            <a:r>
              <a:rPr lang="en-US" sz="3600">
                <a:latin typeface="Times New Roman" panose="02020603050405020304" pitchFamily="18" charset="0"/>
                <a:cs typeface="Times New Roman" panose="02020603050405020304" pitchFamily="18" charset="0"/>
              </a:rPr>
              <a:t>Nêu ý kiến của em về ng</a:t>
            </a:r>
            <a:r>
              <a:rPr lang="vi-VN" sz="3600">
                <a:latin typeface="Times New Roman" panose="02020603050405020304" pitchFamily="18" charset="0"/>
                <a:cs typeface="Times New Roman" panose="02020603050405020304" pitchFamily="18" charset="0"/>
              </a:rPr>
              <a:t>ư</a:t>
            </a:r>
            <a:r>
              <a:rPr lang="en-US" sz="3600">
                <a:latin typeface="Times New Roman" panose="02020603050405020304" pitchFamily="18" charset="0"/>
                <a:cs typeface="Times New Roman" panose="02020603050405020304" pitchFamily="18" charset="0"/>
              </a:rPr>
              <a:t>ời con trong câu chuyện trên.</a:t>
            </a:r>
          </a:p>
        </p:txBody>
      </p:sp>
    </p:spTree>
    <p:custDataLst>
      <p:tags r:id="rId1"/>
    </p:custDataLst>
    <p:extLst>
      <p:ext uri="{BB962C8B-B14F-4D97-AF65-F5344CB8AC3E}">
        <p14:creationId xmlns:p14="http://schemas.microsoft.com/office/powerpoint/2010/main" val="3847089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8067" y="2598783"/>
            <a:ext cx="3787873" cy="3787873"/>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150792" y="3045025"/>
            <a:ext cx="3507674" cy="3507674"/>
          </a:xfrm>
          <a:prstGeom prst="rect">
            <a:avLst/>
          </a:prstGeom>
        </p:spPr>
      </p:pic>
      <p:sp>
        <p:nvSpPr>
          <p:cNvPr id="3" name="Flowchart: Punched Tape 2">
            <a:extLst>
              <a:ext uri="{FF2B5EF4-FFF2-40B4-BE49-F238E27FC236}">
                <a16:creationId xmlns:a16="http://schemas.microsoft.com/office/drawing/2014/main" id="{E4EBD2DE-B08F-4011-8EFA-7EA9A803BAEE}"/>
              </a:ext>
            </a:extLst>
          </p:cNvPr>
          <p:cNvSpPr/>
          <p:nvPr/>
        </p:nvSpPr>
        <p:spPr>
          <a:xfrm>
            <a:off x="1676400" y="559566"/>
            <a:ext cx="8839200" cy="2199861"/>
          </a:xfrm>
          <a:prstGeom prst="flowChartPunchedTape">
            <a:avLst/>
          </a:prstGeom>
          <a:solidFill>
            <a:schemeClr val="accent6">
              <a:lumMod val="50000"/>
            </a:schemeClr>
          </a:solid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bg1"/>
                </a:solidFill>
                <a:latin typeface="Times New Roman" panose="02020603050405020304" pitchFamily="18" charset="0"/>
                <a:cs typeface="Times New Roman" panose="02020603050405020304" pitchFamily="18" charset="0"/>
              </a:rPr>
              <a:t>LUYỆN TẬP – THỰC HÀNH</a:t>
            </a:r>
          </a:p>
        </p:txBody>
      </p:sp>
    </p:spTree>
    <p:custDataLst>
      <p:tags r:id="rId1"/>
    </p:custDataLst>
    <p:extLst>
      <p:ext uri="{BB962C8B-B14F-4D97-AF65-F5344CB8AC3E}">
        <p14:creationId xmlns:p14="http://schemas.microsoft.com/office/powerpoint/2010/main" val="19128409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1FA895C3-F271-53C0-B100-C6D0AB6DFA2C}"/>
              </a:ext>
            </a:extLst>
          </p:cNvPr>
          <p:cNvSpPr/>
          <p:nvPr/>
        </p:nvSpPr>
        <p:spPr>
          <a:xfrm>
            <a:off x="601081" y="0"/>
            <a:ext cx="7787545" cy="762947"/>
          </a:xfrm>
          <a:prstGeom prst="homePlate">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1. Đọc đoạn văn sau và trả lời câu hỏi </a:t>
            </a:r>
            <a:endParaRPr lang="en-US"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E336DEC-4FA7-4B4E-9B42-3303C664DDD7}"/>
              </a:ext>
            </a:extLst>
          </p:cNvPr>
          <p:cNvSpPr txBox="1"/>
          <p:nvPr/>
        </p:nvSpPr>
        <p:spPr>
          <a:xfrm>
            <a:off x="601081" y="762947"/>
            <a:ext cx="11283858" cy="5909310"/>
          </a:xfrm>
          <a:prstGeom prst="rect">
            <a:avLst/>
          </a:prstGeom>
          <a:noFill/>
        </p:spPr>
        <p:txBody>
          <a:bodyPr wrap="square" rtlCol="0">
            <a:spAutoFit/>
          </a:bodyPr>
          <a:lstStyle/>
          <a:p>
            <a:pPr marL="514350" indent="-514350" algn="just">
              <a:buAutoNum type="arabicParenBoth"/>
            </a:pPr>
            <a:r>
              <a:rPr lang="en-US" sz="2700">
                <a:latin typeface="Times New Roman" panose="02020603050405020304" pitchFamily="18" charset="0"/>
                <a:cs typeface="Times New Roman" panose="02020603050405020304" pitchFamily="18" charset="0"/>
              </a:rPr>
              <a:t>Những con ngan nhỏ mới nở đ</a:t>
            </a:r>
            <a:r>
              <a:rPr lang="vi-VN" sz="2700">
                <a:latin typeface="Times New Roman" panose="02020603050405020304" pitchFamily="18" charset="0"/>
                <a:cs typeface="Times New Roman" panose="02020603050405020304" pitchFamily="18" charset="0"/>
              </a:rPr>
              <a:t>ư</a:t>
            </a:r>
            <a:r>
              <a:rPr lang="en-US" sz="2700">
                <a:latin typeface="Times New Roman" panose="02020603050405020304" pitchFamily="18" charset="0"/>
                <a:cs typeface="Times New Roman" panose="02020603050405020304" pitchFamily="18" charset="0"/>
              </a:rPr>
              <a:t>ợc ba hôm chỉ to h</a:t>
            </a:r>
            <a:r>
              <a:rPr lang="vi-VN" sz="2700">
                <a:latin typeface="Times New Roman" panose="02020603050405020304" pitchFamily="18" charset="0"/>
                <a:cs typeface="Times New Roman" panose="02020603050405020304" pitchFamily="18" charset="0"/>
              </a:rPr>
              <a:t>ơ</a:t>
            </a:r>
            <a:r>
              <a:rPr lang="en-US" sz="2700">
                <a:latin typeface="Times New Roman" panose="02020603050405020304" pitchFamily="18" charset="0"/>
                <a:cs typeface="Times New Roman" panose="02020603050405020304" pitchFamily="18" charset="0"/>
              </a:rPr>
              <a:t>n cái trứng một tí. </a:t>
            </a:r>
          </a:p>
          <a:p>
            <a:pPr algn="just"/>
            <a:r>
              <a:rPr lang="en-US" sz="2700">
                <a:latin typeface="Times New Roman" panose="02020603050405020304" pitchFamily="18" charset="0"/>
                <a:cs typeface="Times New Roman" panose="02020603050405020304" pitchFamily="18" charset="0"/>
              </a:rPr>
              <a:t>Chúng có bộ long vàng óng. </a:t>
            </a:r>
            <a:r>
              <a:rPr lang="en-US" sz="2700" b="1">
                <a:latin typeface="Times New Roman" panose="02020603050405020304" pitchFamily="18" charset="0"/>
                <a:cs typeface="Times New Roman" panose="02020603050405020304" pitchFamily="18" charset="0"/>
              </a:rPr>
              <a:t>Một màu vàng đáng yêu nh</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 màu của những </a:t>
            </a:r>
          </a:p>
          <a:p>
            <a:pPr algn="just"/>
            <a:r>
              <a:rPr lang="en-US" sz="2700" b="1">
                <a:latin typeface="Times New Roman" panose="02020603050405020304" pitchFamily="18" charset="0"/>
                <a:cs typeface="Times New Roman" panose="02020603050405020304" pitchFamily="18" charset="0"/>
              </a:rPr>
              <a:t>contơ nõn mới guồng</a:t>
            </a:r>
            <a:r>
              <a:rPr lang="en-US" sz="2700">
                <a:latin typeface="Times New Roman" panose="02020603050405020304" pitchFamily="18" charset="0"/>
                <a:cs typeface="Times New Roman" panose="02020603050405020304" pitchFamily="18" charset="0"/>
              </a:rPr>
              <a:t>. Nhưng đẹp nhất là cái đôi mắt với cái mỏ. Đôi mắt </a:t>
            </a:r>
            <a:r>
              <a:rPr lang="en-US" sz="2700" b="1">
                <a:latin typeface="Times New Roman" panose="02020603050405020304" pitchFamily="18" charset="0"/>
                <a:cs typeface="Times New Roman" panose="02020603050405020304" pitchFamily="18" charset="0"/>
              </a:rPr>
              <a:t>chỉ </a:t>
            </a:r>
          </a:p>
          <a:p>
            <a:pPr algn="just"/>
            <a:r>
              <a:rPr lang="en-US" sz="2700" b="1">
                <a:latin typeface="Times New Roman" panose="02020603050405020304" pitchFamily="18" charset="0"/>
                <a:cs typeface="Times New Roman" panose="02020603050405020304" pitchFamily="18" charset="0"/>
              </a:rPr>
              <a:t>bằnghột c</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ờm, đen nhánh hạt huyền, lúc nào cũng long lanh đ</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a đi đ</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a </a:t>
            </a:r>
          </a:p>
          <a:p>
            <a:pPr algn="just"/>
            <a:r>
              <a:rPr lang="en-US" sz="2700" b="1">
                <a:latin typeface="Times New Roman" panose="02020603050405020304" pitchFamily="18" charset="0"/>
                <a:cs typeface="Times New Roman" panose="02020603050405020304" pitchFamily="18" charset="0"/>
              </a:rPr>
              <a:t>lại nh</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 có n</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ớc, làm hoạt động hai con ng</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ơi bóng mỡ</a:t>
            </a:r>
            <a:r>
              <a:rPr lang="en-US" sz="2700">
                <a:latin typeface="Times New Roman" panose="02020603050405020304" pitchFamily="18" charset="0"/>
                <a:cs typeface="Times New Roman" panose="02020603050405020304" pitchFamily="18" charset="0"/>
              </a:rPr>
              <a:t>. Một cái mỏ </a:t>
            </a:r>
            <a:r>
              <a:rPr lang="en-US" sz="2700" b="1">
                <a:latin typeface="Times New Roman" panose="02020603050405020304" pitchFamily="18" charset="0"/>
                <a:cs typeface="Times New Roman" panose="02020603050405020304" pitchFamily="18" charset="0"/>
              </a:rPr>
              <a:t>màu </a:t>
            </a:r>
          </a:p>
          <a:p>
            <a:pPr algn="just"/>
            <a:r>
              <a:rPr lang="en-US" sz="2700" b="1">
                <a:latin typeface="Times New Roman" panose="02020603050405020304" pitchFamily="18" charset="0"/>
                <a:cs typeface="Times New Roman" panose="02020603050405020304" pitchFamily="18" charset="0"/>
              </a:rPr>
              <a:t>nhung huơu, vừa bằng ngón tay đứa bé mới đẻ và có lẽ cũng mềm nh</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 thế, </a:t>
            </a:r>
          </a:p>
          <a:p>
            <a:pPr algn="just"/>
            <a:r>
              <a:rPr lang="en-US" sz="2700" b="1">
                <a:latin typeface="Times New Roman" panose="02020603050405020304" pitchFamily="18" charset="0"/>
                <a:cs typeface="Times New Roman" panose="02020603050405020304" pitchFamily="18" charset="0"/>
              </a:rPr>
              <a:t>mọc ngăn ngắn đằng tr</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ớc</a:t>
            </a:r>
            <a:r>
              <a:rPr lang="en-US" sz="2700">
                <a:latin typeface="Times New Roman" panose="02020603050405020304" pitchFamily="18" charset="0"/>
                <a:cs typeface="Times New Roman" panose="02020603050405020304" pitchFamily="18" charset="0"/>
              </a:rPr>
              <a:t>. Cái đầu </a:t>
            </a:r>
            <a:r>
              <a:rPr lang="en-US" sz="2700" b="1">
                <a:latin typeface="Times New Roman" panose="02020603050405020304" pitchFamily="18" charset="0"/>
                <a:cs typeface="Times New Roman" panose="02020603050405020304" pitchFamily="18" charset="0"/>
              </a:rPr>
              <a:t>xinh xinh, vàng nuột và ở d</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ới bụng, </a:t>
            </a:r>
          </a:p>
          <a:p>
            <a:pPr algn="just"/>
            <a:r>
              <a:rPr lang="en-US" sz="2700" b="1">
                <a:latin typeface="Times New Roman" panose="02020603050405020304" pitchFamily="18" charset="0"/>
                <a:cs typeface="Times New Roman" panose="02020603050405020304" pitchFamily="18" charset="0"/>
              </a:rPr>
              <a:t>lủn chủn hai cái chân bé tí màu đỏ hồng.</a:t>
            </a:r>
          </a:p>
          <a:p>
            <a:pPr algn="just"/>
            <a:r>
              <a:rPr lang="en-US" sz="2700">
                <a:latin typeface="Times New Roman" panose="02020603050405020304" pitchFamily="18" charset="0"/>
                <a:cs typeface="Times New Roman" panose="02020603050405020304" pitchFamily="18" charset="0"/>
              </a:rPr>
              <a:t>                                                                                            </a:t>
            </a:r>
            <a:r>
              <a:rPr lang="en-US" sz="2700" i="1">
                <a:latin typeface="Times New Roman" panose="02020603050405020304" pitchFamily="18" charset="0"/>
                <a:cs typeface="Times New Roman" panose="02020603050405020304" pitchFamily="18" charset="0"/>
              </a:rPr>
              <a:t>(Tô Hoài)</a:t>
            </a:r>
          </a:p>
          <a:p>
            <a:pPr algn="just"/>
            <a:r>
              <a:rPr lang="en-US" sz="2700" i="1">
                <a:latin typeface="Times New Roman" panose="02020603050405020304" pitchFamily="18" charset="0"/>
                <a:cs typeface="Times New Roman" panose="02020603050405020304" pitchFamily="18" charset="0"/>
              </a:rPr>
              <a:t>(2) </a:t>
            </a:r>
            <a:r>
              <a:rPr lang="en-US" sz="2700">
                <a:latin typeface="Times New Roman" panose="02020603050405020304" pitchFamily="18" charset="0"/>
                <a:cs typeface="Times New Roman" panose="02020603050405020304" pitchFamily="18" charset="0"/>
              </a:rPr>
              <a:t>Trăn th</a:t>
            </a:r>
            <a:r>
              <a:rPr lang="vi-VN" sz="2700">
                <a:latin typeface="Times New Roman" panose="02020603050405020304" pitchFamily="18" charset="0"/>
                <a:cs typeface="Times New Roman" panose="02020603050405020304" pitchFamily="18" charset="0"/>
              </a:rPr>
              <a:t>ư</a:t>
            </a:r>
            <a:r>
              <a:rPr lang="en-US" sz="2700">
                <a:latin typeface="Times New Roman" panose="02020603050405020304" pitchFamily="18" charset="0"/>
                <a:cs typeface="Times New Roman" panose="02020603050405020304" pitchFamily="18" charset="0"/>
              </a:rPr>
              <a:t>ờng nằm </a:t>
            </a:r>
            <a:r>
              <a:rPr lang="en-US" sz="2700" b="1">
                <a:latin typeface="Times New Roman" panose="02020603050405020304" pitchFamily="18" charset="0"/>
                <a:cs typeface="Times New Roman" panose="02020603050405020304" pitchFamily="18" charset="0"/>
              </a:rPr>
              <a:t>nh</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 một khúc gỗ mục, bất động </a:t>
            </a:r>
            <a:r>
              <a:rPr lang="en-US" sz="2700">
                <a:latin typeface="Times New Roman" panose="02020603050405020304" pitchFamily="18" charset="0"/>
                <a:cs typeface="Times New Roman" panose="02020603050405020304" pitchFamily="18" charset="0"/>
              </a:rPr>
              <a:t>hàng tháng. Hai mắt</a:t>
            </a:r>
          </a:p>
          <a:p>
            <a:pPr algn="just"/>
            <a:r>
              <a:rPr lang="en-US" sz="2700">
                <a:latin typeface="Times New Roman" panose="02020603050405020304" pitchFamily="18" charset="0"/>
                <a:cs typeface="Times New Roman" panose="02020603050405020304" pitchFamily="18" charset="0"/>
              </a:rPr>
              <a:t>Nó lồi </a:t>
            </a:r>
            <a:r>
              <a:rPr lang="en-US" sz="2700" b="1">
                <a:latin typeface="Times New Roman" panose="02020603050405020304" pitchFamily="18" charset="0"/>
                <a:cs typeface="Times New Roman" panose="02020603050405020304" pitchFamily="18" charset="0"/>
              </a:rPr>
              <a:t>ra thô lố, tròn xoe, sáng một cách ma quái</a:t>
            </a:r>
            <a:r>
              <a:rPr lang="en-US" sz="2700">
                <a:latin typeface="Times New Roman" panose="02020603050405020304" pitchFamily="18" charset="0"/>
                <a:cs typeface="Times New Roman" panose="02020603050405020304" pitchFamily="18" charset="0"/>
              </a:rPr>
              <a:t>. Cái miệng </a:t>
            </a:r>
            <a:r>
              <a:rPr lang="en-US" sz="2700" b="1">
                <a:latin typeface="Times New Roman" panose="02020603050405020304" pitchFamily="18" charset="0"/>
                <a:cs typeface="Times New Roman" panose="02020603050405020304" pitchFamily="18" charset="0"/>
              </a:rPr>
              <a:t>toang hoác,</a:t>
            </a:r>
          </a:p>
          <a:p>
            <a:pPr algn="just"/>
            <a:r>
              <a:rPr lang="en-US" sz="2700">
                <a:latin typeface="Times New Roman" panose="02020603050405020304" pitchFamily="18" charset="0"/>
                <a:cs typeface="Times New Roman" panose="02020603050405020304" pitchFamily="18" charset="0"/>
              </a:rPr>
              <a:t> hai mép </a:t>
            </a:r>
            <a:r>
              <a:rPr lang="en-US" sz="2700" b="1">
                <a:latin typeface="Times New Roman" panose="02020603050405020304" pitchFamily="18" charset="0"/>
                <a:cs typeface="Times New Roman" panose="02020603050405020304" pitchFamily="18" charset="0"/>
              </a:rPr>
              <a:t>sâu quá nửa đầu với hàm rang chi chít nh</a:t>
            </a:r>
            <a:r>
              <a:rPr lang="vi-VN" sz="2700" b="1">
                <a:latin typeface="Times New Roman" panose="02020603050405020304" pitchFamily="18" charset="0"/>
                <a:cs typeface="Times New Roman" panose="02020603050405020304" pitchFamily="18" charset="0"/>
              </a:rPr>
              <a:t>ư</a:t>
            </a:r>
            <a:r>
              <a:rPr lang="en-US" sz="2700" b="1">
                <a:latin typeface="Times New Roman" panose="02020603050405020304" pitchFamily="18" charset="0"/>
                <a:cs typeface="Times New Roman" panose="02020603050405020304" pitchFamily="18" charset="0"/>
              </a:rPr>
              <a:t> rang liềm mọc xuôi về</a:t>
            </a:r>
          </a:p>
          <a:p>
            <a:pPr algn="just"/>
            <a:r>
              <a:rPr lang="en-US" sz="2700" b="1">
                <a:latin typeface="Times New Roman" panose="02020603050405020304" pitchFamily="18" charset="0"/>
                <a:cs typeface="Times New Roman" panose="02020603050405020304" pitchFamily="18" charset="0"/>
              </a:rPr>
              <a:t>phía cổ họng. </a:t>
            </a:r>
          </a:p>
          <a:p>
            <a:pPr algn="just"/>
            <a:r>
              <a:rPr lang="en-US" sz="2700">
                <a:latin typeface="Times New Roman" panose="02020603050405020304" pitchFamily="18" charset="0"/>
                <a:cs typeface="Times New Roman" panose="02020603050405020304" pitchFamily="18" charset="0"/>
              </a:rPr>
              <a:t>                                                                      (Theo Vi Hồng – Hồ Thuỷ Giang)</a:t>
            </a:r>
          </a:p>
        </p:txBody>
      </p:sp>
    </p:spTree>
    <p:extLst>
      <p:ext uri="{BB962C8B-B14F-4D97-AF65-F5344CB8AC3E}">
        <p14:creationId xmlns:p14="http://schemas.microsoft.com/office/powerpoint/2010/main" val="1463849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882FE-5AEB-4ACB-9C95-D569D27E6A1D}"/>
              </a:ext>
            </a:extLst>
          </p:cNvPr>
          <p:cNvSpPr txBox="1"/>
          <p:nvPr/>
        </p:nvSpPr>
        <p:spPr>
          <a:xfrm>
            <a:off x="668873" y="472421"/>
            <a:ext cx="10854253" cy="5913157"/>
          </a:xfrm>
          <a:prstGeom prst="rect">
            <a:avLst/>
          </a:prstGeom>
          <a:noFill/>
        </p:spPr>
        <p:txBody>
          <a:bodyPr wrap="none" rtlCol="0">
            <a:spAutoFit/>
          </a:bodyPr>
          <a:lstStyle/>
          <a:p>
            <a:pPr>
              <a:lnSpc>
                <a:spcPct val="150000"/>
              </a:lnSpc>
            </a:pPr>
            <a:r>
              <a:rPr lang="en-US" sz="3200">
                <a:latin typeface="Times New Roman" panose="02020603050405020304" pitchFamily="18" charset="0"/>
                <a:cs typeface="Times New Roman" panose="02020603050405020304" pitchFamily="18" charset="0"/>
              </a:rPr>
              <a:t>a) Mỗi đoạn văn tả con vật nào?</a:t>
            </a:r>
          </a:p>
          <a:p>
            <a:pPr>
              <a:lnSpc>
                <a:spcPct val="150000"/>
              </a:lnSpc>
            </a:pPr>
            <a:r>
              <a:rPr lang="en-US" sz="3200">
                <a:latin typeface="Times New Roman" panose="02020603050405020304" pitchFamily="18" charset="0"/>
                <a:cs typeface="Times New Roman" panose="02020603050405020304" pitchFamily="18" charset="0"/>
              </a:rPr>
              <a:t>…………………………………………………………………</a:t>
            </a:r>
          </a:p>
          <a:p>
            <a:pPr>
              <a:lnSpc>
                <a:spcPct val="150000"/>
              </a:lnSpc>
            </a:pPr>
            <a:r>
              <a:rPr lang="en-US" sz="3200">
                <a:latin typeface="Times New Roman" panose="02020603050405020304" pitchFamily="18" charset="0"/>
                <a:cs typeface="Times New Roman" panose="02020603050405020304" pitchFamily="18" charset="0"/>
              </a:rPr>
              <a:t>b) Những từ ngữ in đậm trong đoạn văn có tác dụng gì đối với </a:t>
            </a:r>
          </a:p>
          <a:p>
            <a:pPr>
              <a:lnSpc>
                <a:spcPct val="150000"/>
              </a:lnSpc>
            </a:pPr>
            <a:r>
              <a:rPr lang="en-US" sz="3200">
                <a:latin typeface="Times New Roman" panose="02020603050405020304" pitchFamily="18" charset="0"/>
                <a:cs typeface="Times New Roman" panose="02020603050405020304" pitchFamily="18" charset="0"/>
              </a:rPr>
              <a:t>việc miêu tả con vật?</a:t>
            </a:r>
          </a:p>
          <a:p>
            <a:pPr>
              <a:lnSpc>
                <a:spcPct val="150000"/>
              </a:lnSpc>
            </a:pPr>
            <a:r>
              <a:rPr lang="en-US" sz="3200">
                <a:latin typeface="Times New Roman" panose="02020603050405020304" pitchFamily="18" charset="0"/>
                <a:cs typeface="Times New Roman" panose="02020603050405020304" pitchFamily="18" charset="0"/>
              </a:rPr>
              <a:t>……………………………………………………………………</a:t>
            </a:r>
          </a:p>
          <a:p>
            <a:pPr>
              <a:lnSpc>
                <a:spcPct val="150000"/>
              </a:lnSpc>
            </a:pPr>
            <a:r>
              <a:rPr lang="en-US" sz="3200">
                <a:latin typeface="Times New Roman" panose="02020603050405020304" pitchFamily="18" charset="0"/>
                <a:cs typeface="Times New Roman" panose="02020603050405020304" pitchFamily="18" charset="0"/>
              </a:rPr>
              <a:t>……………………………………………………………………</a:t>
            </a:r>
          </a:p>
          <a:p>
            <a:pPr>
              <a:lnSpc>
                <a:spcPct val="150000"/>
              </a:lnSpc>
            </a:pPr>
            <a:r>
              <a:rPr lang="en-US" sz="3200">
                <a:latin typeface="Times New Roman" panose="02020603050405020304" pitchFamily="18" charset="0"/>
                <a:cs typeface="Times New Roman" panose="02020603050405020304" pitchFamily="18" charset="0"/>
              </a:rPr>
              <a:t>c) Em thích cách miêu tả con vật nào trong đoạn văn? Vì sao?</a:t>
            </a:r>
          </a:p>
          <a:p>
            <a:pPr>
              <a:lnSpc>
                <a:spcPct val="150000"/>
              </a:lnSpc>
            </a:pPr>
            <a:r>
              <a:rPr lang="en-US" sz="320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11F94B6B-0630-4A18-9D67-80170BF983F6}"/>
              </a:ext>
            </a:extLst>
          </p:cNvPr>
          <p:cNvSpPr txBox="1"/>
          <p:nvPr/>
        </p:nvSpPr>
        <p:spPr>
          <a:xfrm>
            <a:off x="982639" y="1240760"/>
            <a:ext cx="9116598" cy="707886"/>
          </a:xfrm>
          <a:prstGeom prst="rect">
            <a:avLst/>
          </a:prstGeom>
          <a:noFill/>
        </p:spPr>
        <p:txBody>
          <a:bodyPr wrap="none" rtlCol="0">
            <a:spAutoFit/>
          </a:bodyPr>
          <a:lstStyle/>
          <a:p>
            <a:r>
              <a:rPr lang="en-US" sz="4000">
                <a:solidFill>
                  <a:srgbClr val="FF0000"/>
                </a:solidFill>
                <a:latin typeface="Times New Roman" panose="02020603050405020304" pitchFamily="18" charset="0"/>
                <a:cs typeface="Times New Roman" panose="02020603050405020304" pitchFamily="18" charset="0"/>
              </a:rPr>
              <a:t>Đoạn 1 tả con ngan nhỏ. Đoạn 2 tả con trăn</a:t>
            </a:r>
          </a:p>
        </p:txBody>
      </p:sp>
      <p:sp>
        <p:nvSpPr>
          <p:cNvPr id="4" name="TextBox 3">
            <a:extLst>
              <a:ext uri="{FF2B5EF4-FFF2-40B4-BE49-F238E27FC236}">
                <a16:creationId xmlns:a16="http://schemas.microsoft.com/office/drawing/2014/main" id="{ABDF7564-D1A1-4C1D-8069-E1D5630340B3}"/>
              </a:ext>
            </a:extLst>
          </p:cNvPr>
          <p:cNvSpPr txBox="1"/>
          <p:nvPr/>
        </p:nvSpPr>
        <p:spPr>
          <a:xfrm>
            <a:off x="668873" y="3428999"/>
            <a:ext cx="11067453" cy="707886"/>
          </a:xfrm>
          <a:prstGeom prst="rect">
            <a:avLst/>
          </a:prstGeom>
          <a:noFill/>
        </p:spPr>
        <p:txBody>
          <a:bodyPr wrap="none" rtlCol="0">
            <a:spAutoFit/>
          </a:bodyPr>
          <a:lstStyle/>
          <a:p>
            <a:r>
              <a:rPr lang="en-US" sz="4000">
                <a:solidFill>
                  <a:srgbClr val="FF0000"/>
                </a:solidFill>
                <a:latin typeface="Times New Roman" panose="02020603050405020304" pitchFamily="18" charset="0"/>
                <a:cs typeface="Times New Roman" panose="02020603050405020304" pitchFamily="18" charset="0"/>
              </a:rPr>
              <a:t>Các từ in đậm giúp người đọc hình dung các con vật </a:t>
            </a:r>
          </a:p>
        </p:txBody>
      </p:sp>
      <p:sp>
        <p:nvSpPr>
          <p:cNvPr id="5" name="TextBox 4">
            <a:extLst>
              <a:ext uri="{FF2B5EF4-FFF2-40B4-BE49-F238E27FC236}">
                <a16:creationId xmlns:a16="http://schemas.microsoft.com/office/drawing/2014/main" id="{42254F11-CE64-4F10-8EF1-9B631B87EDF5}"/>
              </a:ext>
            </a:extLst>
          </p:cNvPr>
          <p:cNvSpPr txBox="1"/>
          <p:nvPr/>
        </p:nvSpPr>
        <p:spPr>
          <a:xfrm>
            <a:off x="668873" y="4136885"/>
            <a:ext cx="6168676" cy="707886"/>
          </a:xfrm>
          <a:prstGeom prst="rect">
            <a:avLst/>
          </a:prstGeom>
          <a:noFill/>
        </p:spPr>
        <p:txBody>
          <a:bodyPr wrap="none" rtlCol="0">
            <a:spAutoFit/>
          </a:bodyPr>
          <a:lstStyle/>
          <a:p>
            <a:r>
              <a:rPr lang="en-US" sz="4000">
                <a:solidFill>
                  <a:srgbClr val="FF0000"/>
                </a:solidFill>
                <a:latin typeface="Times New Roman" panose="02020603050405020304" pitchFamily="18" charset="0"/>
                <a:cs typeface="Times New Roman" panose="02020603050405020304" pitchFamily="18" charset="0"/>
              </a:rPr>
              <a:t>một cách sinh động và cụ thể</a:t>
            </a:r>
          </a:p>
        </p:txBody>
      </p:sp>
      <p:sp>
        <p:nvSpPr>
          <p:cNvPr id="6" name="TextBox 5">
            <a:extLst>
              <a:ext uri="{FF2B5EF4-FFF2-40B4-BE49-F238E27FC236}">
                <a16:creationId xmlns:a16="http://schemas.microsoft.com/office/drawing/2014/main" id="{5807D3AA-1DE6-40CA-B92C-9E46469A8FBE}"/>
              </a:ext>
            </a:extLst>
          </p:cNvPr>
          <p:cNvSpPr txBox="1"/>
          <p:nvPr/>
        </p:nvSpPr>
        <p:spPr>
          <a:xfrm>
            <a:off x="982639" y="5617238"/>
            <a:ext cx="3653564" cy="707886"/>
          </a:xfrm>
          <a:prstGeom prst="rect">
            <a:avLst/>
          </a:prstGeom>
          <a:noFill/>
        </p:spPr>
        <p:txBody>
          <a:bodyPr wrap="none" rtlCol="0">
            <a:spAutoFit/>
          </a:bodyPr>
          <a:lstStyle/>
          <a:p>
            <a:r>
              <a:rPr lang="en-US" sz="4000">
                <a:solidFill>
                  <a:srgbClr val="FF0000"/>
                </a:solidFill>
                <a:latin typeface="Times New Roman" panose="02020603050405020304" pitchFamily="18" charset="0"/>
                <a:cs typeface="Times New Roman" panose="02020603050405020304" pitchFamily="18" charset="0"/>
              </a:rPr>
              <a:t>HS tự nêu ý kiến</a:t>
            </a:r>
          </a:p>
        </p:txBody>
      </p:sp>
    </p:spTree>
    <p:extLst>
      <p:ext uri="{BB962C8B-B14F-4D97-AF65-F5344CB8AC3E}">
        <p14:creationId xmlns:p14="http://schemas.microsoft.com/office/powerpoint/2010/main" val="777423676"/>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36CF875-59C7-4BE4-9089-C2CCE729E393}"/>
              </a:ext>
            </a:extLst>
          </p:cNvPr>
          <p:cNvSpPr/>
          <p:nvPr/>
        </p:nvSpPr>
        <p:spPr>
          <a:xfrm>
            <a:off x="601081" y="0"/>
            <a:ext cx="10809041" cy="762947"/>
          </a:xfrm>
          <a:prstGeom prst="homePlate">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2. Viết đoạn văn tả hoạt động của một vật nuôi trong nhà.</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7B1E781-4748-47A0-AA01-F463622F497D}"/>
              </a:ext>
            </a:extLst>
          </p:cNvPr>
          <p:cNvSpPr txBox="1"/>
          <p:nvPr/>
        </p:nvSpPr>
        <p:spPr>
          <a:xfrm>
            <a:off x="601081" y="797510"/>
            <a:ext cx="11429878" cy="5262979"/>
          </a:xfrm>
          <a:prstGeom prst="rect">
            <a:avLst/>
          </a:prstGeom>
          <a:noFill/>
        </p:spPr>
        <p:txBody>
          <a:bodyPr wrap="square" rtlCol="0">
            <a:spAutoFit/>
          </a:bodyPr>
          <a:lstStyle/>
          <a:p>
            <a:r>
              <a:rPr lang="en-US" sz="2400" b="1" u="sng">
                <a:solidFill>
                  <a:srgbClr val="FF0000"/>
                </a:solidFill>
                <a:latin typeface="Times New Roman" panose="02020603050405020304" pitchFamily="18" charset="0"/>
                <a:cs typeface="Times New Roman" panose="02020603050405020304" pitchFamily="18" charset="0"/>
              </a:rPr>
              <a:t>Mẫu:</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Mướp là một chú mèo đáng yêu và chăm chỉ. Ban ngày, chú là một bạn nhỏ lười biếng và nũng nịu. Chú thích nhất là tìm đến mặt bàn cạnh cửa sổ, mái hiên, sân trước… Bất kì nơi nào sạch sẽ, có ánh nắng ấm áp chiếu rọi là chú sẽ ra đó để nằm ngủ. Để đảm bảo cả cơ thể được sưởi nắng ấm, thì cứ sau một giấc, Mướp sẽ trở mình, rồi nằm sấp, nằm ngửa để phơi nắng. Quá thoải mái, chú ưỡn ẹo tạo đủ hình dáng dưới nắng ấm. Khi nắng đã chảy đến nơi khác, thì chú sẽ lập tức bò dậy, di chuyển theo. Tuy ngủ, nhưng chỉ cần có ai lại gần là Mướp tỉnh ngay. Chú sẽ hé mắt kiểm tra xem đó có phải người quen không. Nếu không, chú sẽ bỏ đi ngay. Còn nếu là em hay bố mẹ thì chú sẽ nhắm mắt ngủ tiếp, mặc kệ mọi chuyện. Ngoài phần lớn thời gian để ngủ, Mướp cũng rất thích chơi các trò chơi với cuộn len và đàn bướm ở vườn hoa của mẹ. Chú có thể đứng rình chăm chú cả mấy chục phút chỉ để vồ được một con bướm vàng. Thế nhưng, khi đêm xuống, Mướp lại trở thành một chú meo khác biệt hoàn toàn. Chú chăm chỉ và mạnh mẽ đi tuần khắp cả nhà, bắt tất cả những con chuột dám cả gan xâm nhập ngôi nhà. Trông mướp những khi ấy oai phong vô cùng.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455040"/>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36CF875-59C7-4BE4-9089-C2CCE729E393}"/>
              </a:ext>
            </a:extLst>
          </p:cNvPr>
          <p:cNvSpPr/>
          <p:nvPr/>
        </p:nvSpPr>
        <p:spPr>
          <a:xfrm>
            <a:off x="375794" y="159027"/>
            <a:ext cx="10809041" cy="1245704"/>
          </a:xfrm>
          <a:prstGeom prst="homePlate">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3. Theo em, thân bài của bài văn miêu tả con vật cần triển khai những ý gì?</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850F241-A94B-4997-87BF-9C0F02FCDBCD}"/>
              </a:ext>
            </a:extLst>
          </p:cNvPr>
          <p:cNvSpPr txBox="1"/>
          <p:nvPr/>
        </p:nvSpPr>
        <p:spPr>
          <a:xfrm>
            <a:off x="505561" y="1823856"/>
            <a:ext cx="11774377" cy="2554545"/>
          </a:xfrm>
          <a:prstGeom prst="rect">
            <a:avLst/>
          </a:prstGeom>
          <a:noFill/>
        </p:spPr>
        <p:txBody>
          <a:bodyPr wrap="none" rtlCol="0">
            <a:spAutoFit/>
          </a:bodyPr>
          <a:lstStyle/>
          <a:p>
            <a:r>
              <a:rPr lang="en-US" sz="4000">
                <a:solidFill>
                  <a:srgbClr val="FF0000"/>
                </a:solidFill>
                <a:latin typeface="Times New Roman" panose="02020603050405020304" pitchFamily="18" charset="0"/>
                <a:cs typeface="Times New Roman" panose="02020603050405020304" pitchFamily="18" charset="0"/>
              </a:rPr>
              <a:t>Thân bài của bài văn miêu tả con vật cần triển khai </a:t>
            </a:r>
          </a:p>
          <a:p>
            <a:r>
              <a:rPr lang="en-US" sz="4000">
                <a:solidFill>
                  <a:srgbClr val="FF0000"/>
                </a:solidFill>
                <a:latin typeface="Times New Roman" panose="02020603050405020304" pitchFamily="18" charset="0"/>
                <a:cs typeface="Times New Roman" panose="02020603050405020304" pitchFamily="18" charset="0"/>
              </a:rPr>
              <a:t>các ý: tả đặc điểm ngoại hình (thân hình, bộ long, cái </a:t>
            </a:r>
          </a:p>
          <a:p>
            <a:r>
              <a:rPr lang="en-US" sz="4000">
                <a:solidFill>
                  <a:srgbClr val="FF0000"/>
                </a:solidFill>
                <a:latin typeface="Times New Roman" panose="02020603050405020304" pitchFamily="18" charset="0"/>
                <a:cs typeface="Times New Roman" panose="02020603050405020304" pitchFamily="18" charset="0"/>
              </a:rPr>
              <a:t>đầu, mắt, tai,…..) và tả các hoạt động, thói quen thường </a:t>
            </a:r>
          </a:p>
          <a:p>
            <a:r>
              <a:rPr lang="en-US" sz="4000">
                <a:solidFill>
                  <a:srgbClr val="FF0000"/>
                </a:solidFill>
                <a:latin typeface="Times New Roman" panose="02020603050405020304" pitchFamily="18" charset="0"/>
                <a:cs typeface="Times New Roman" panose="02020603050405020304" pitchFamily="18" charset="0"/>
              </a:rPr>
              <a:t>xuyên của con vật.</a:t>
            </a:r>
          </a:p>
        </p:txBody>
      </p:sp>
    </p:spTree>
    <p:extLst>
      <p:ext uri="{BB962C8B-B14F-4D97-AF65-F5344CB8AC3E}">
        <p14:creationId xmlns:p14="http://schemas.microsoft.com/office/powerpoint/2010/main" val="564199969"/>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782</Words>
  <Application>Microsoft Office PowerPoint</Application>
  <PresentationFormat>Widescreen</PresentationFormat>
  <Paragraphs>48</Paragraphs>
  <Slides>10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inpin heiti</vt:lpstr>
      <vt:lpstr>Times New Roman</vt:lpstr>
      <vt:lpstr>UTM Thanh Nhac TL</vt:lpstr>
      <vt:lpstr>UVN Da Lat</vt:lpstr>
      <vt:lpstr>UVN Ly Do</vt:lpstr>
      <vt:lpstr>8_Office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Phương Đông (421000566)</cp:lastModifiedBy>
  <cp:revision>28</cp:revision>
  <dcterms:created xsi:type="dcterms:W3CDTF">2023-07-10T02:11:53Z</dcterms:created>
  <dcterms:modified xsi:type="dcterms:W3CDTF">2023-12-14T09:21:10Z</dcterms:modified>
</cp:coreProperties>
</file>