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13"/>
  </p:notesMasterIdLst>
  <p:sldIdLst>
    <p:sldId id="327" r:id="rId3"/>
    <p:sldId id="291" r:id="rId4"/>
    <p:sldId id="333" r:id="rId5"/>
    <p:sldId id="334" r:id="rId6"/>
    <p:sldId id="335" r:id="rId7"/>
    <p:sldId id="537" r:id="rId8"/>
    <p:sldId id="306" r:id="rId9"/>
    <p:sldId id="307" r:id="rId10"/>
    <p:sldId id="535" r:id="rId11"/>
    <p:sldId id="53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C8858-C2D7-4CA4-8148-929938EF354E}" type="datetimeFigureOut">
              <a:rPr lang="en-US" smtClean="0"/>
              <a:t>13/12/2023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53C8E-6848-437C-B8A9-5A3D40B0A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694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C9ECDE-F88C-48CF-9D13-2DBE889E7255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821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1" cy="2387600"/>
          </a:xfrm>
        </p:spPr>
        <p:txBody>
          <a:bodyPr anchor="b"/>
          <a:lstStyle>
            <a:lvl1pPr algn="ctr">
              <a:defRPr sz="5926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1" cy="1655763"/>
          </a:xfrm>
        </p:spPr>
        <p:txBody>
          <a:bodyPr/>
          <a:lstStyle>
            <a:lvl1pPr marL="0" indent="0" algn="ctr">
              <a:buNone/>
              <a:defRPr sz="2370"/>
            </a:lvl1pPr>
            <a:lvl2pPr marL="451532" indent="0" algn="ctr">
              <a:buNone/>
              <a:defRPr sz="1975"/>
            </a:lvl2pPr>
            <a:lvl3pPr marL="903065" indent="0" algn="ctr">
              <a:buNone/>
              <a:defRPr sz="1778"/>
            </a:lvl3pPr>
            <a:lvl4pPr marL="1354597" indent="0" algn="ctr">
              <a:buNone/>
              <a:defRPr sz="1580"/>
            </a:lvl4pPr>
            <a:lvl5pPr marL="1806130" indent="0" algn="ctr">
              <a:buNone/>
              <a:defRPr sz="1580"/>
            </a:lvl5pPr>
            <a:lvl6pPr marL="2257662" indent="0" algn="ctr">
              <a:buNone/>
              <a:defRPr sz="1580"/>
            </a:lvl6pPr>
            <a:lvl7pPr marL="2709195" indent="0" algn="ctr">
              <a:buNone/>
              <a:defRPr sz="1580"/>
            </a:lvl7pPr>
            <a:lvl8pPr marL="3160727" indent="0" algn="ctr">
              <a:buNone/>
              <a:defRPr sz="1580"/>
            </a:lvl8pPr>
            <a:lvl9pPr marL="3612259" indent="0" algn="ctr">
              <a:buNone/>
              <a:defRPr sz="158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99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13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1" cy="581183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43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658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1049387" y="2231537"/>
            <a:ext cx="1681112" cy="1671026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7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7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3739238" y="2231537"/>
            <a:ext cx="1681112" cy="1671026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8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8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6429089" y="2231537"/>
            <a:ext cx="1681112" cy="1671026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8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8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3"/>
          </p:nvPr>
        </p:nvSpPr>
        <p:spPr>
          <a:xfrm>
            <a:off x="9118941" y="2231537"/>
            <a:ext cx="1681114" cy="1671026"/>
          </a:xfrm>
          <a:custGeom>
            <a:avLst/>
            <a:gdLst>
              <a:gd name="connsiteX0" fmla="*/ 810347 w 1681113"/>
              <a:gd name="connsiteY0" fmla="*/ 0 h 1671026"/>
              <a:gd name="connsiteX1" fmla="*/ 1243100 w 1681113"/>
              <a:gd name="connsiteY1" fmla="*/ 129826 h 1671026"/>
              <a:gd name="connsiteX2" fmla="*/ 1546027 w 1681113"/>
              <a:gd name="connsiteY2" fmla="*/ 424098 h 1671026"/>
              <a:gd name="connsiteX3" fmla="*/ 1675853 w 1681113"/>
              <a:gd name="connsiteY3" fmla="*/ 1047262 h 1671026"/>
              <a:gd name="connsiteX4" fmla="*/ 1381581 w 1681113"/>
              <a:gd name="connsiteY4" fmla="*/ 1462705 h 1671026"/>
              <a:gd name="connsiteX5" fmla="*/ 844967 w 1681113"/>
              <a:gd name="connsiteY5" fmla="*/ 1670426 h 1671026"/>
              <a:gd name="connsiteX6" fmla="*/ 299698 w 1681113"/>
              <a:gd name="connsiteY6" fmla="*/ 1514635 h 1671026"/>
              <a:gd name="connsiteX7" fmla="*/ 31392 w 1681113"/>
              <a:gd name="connsiteY7" fmla="*/ 1203053 h 1671026"/>
              <a:gd name="connsiteX8" fmla="*/ 5426 w 1681113"/>
              <a:gd name="connsiteY8" fmla="*/ 822231 h 1671026"/>
              <a:gd name="connsiteX9" fmla="*/ 31392 w 1681113"/>
              <a:gd name="connsiteY9" fmla="*/ 631819 h 1671026"/>
              <a:gd name="connsiteX10" fmla="*/ 48702 w 1681113"/>
              <a:gd name="connsiteY10" fmla="*/ 571234 h 1671026"/>
              <a:gd name="connsiteX11" fmla="*/ 342974 w 1681113"/>
              <a:gd name="connsiteY11" fmla="*/ 129826 h 1671026"/>
              <a:gd name="connsiteX12" fmla="*/ 810347 w 1681113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3" h="1671026">
                <a:moveTo>
                  <a:pt x="810347" y="0"/>
                </a:moveTo>
                <a:cubicBezTo>
                  <a:pt x="960367" y="0"/>
                  <a:pt x="1120486" y="59143"/>
                  <a:pt x="1243100" y="129826"/>
                </a:cubicBezTo>
                <a:cubicBezTo>
                  <a:pt x="1365713" y="200509"/>
                  <a:pt x="1473901" y="271192"/>
                  <a:pt x="1546027" y="424098"/>
                </a:cubicBezTo>
                <a:cubicBezTo>
                  <a:pt x="1618152" y="577004"/>
                  <a:pt x="1703260" y="874161"/>
                  <a:pt x="1675853" y="1047262"/>
                </a:cubicBezTo>
                <a:cubicBezTo>
                  <a:pt x="1648445" y="1220363"/>
                  <a:pt x="1520061" y="1358844"/>
                  <a:pt x="1381581" y="1462705"/>
                </a:cubicBezTo>
                <a:cubicBezTo>
                  <a:pt x="1243100" y="1566566"/>
                  <a:pt x="1025280" y="1661771"/>
                  <a:pt x="844967" y="1670426"/>
                </a:cubicBezTo>
                <a:cubicBezTo>
                  <a:pt x="664653" y="1679082"/>
                  <a:pt x="435295" y="1592531"/>
                  <a:pt x="299698" y="1514635"/>
                </a:cubicBezTo>
                <a:cubicBezTo>
                  <a:pt x="164102" y="1436740"/>
                  <a:pt x="80437" y="1318454"/>
                  <a:pt x="31392" y="1203053"/>
                </a:cubicBezTo>
                <a:cubicBezTo>
                  <a:pt x="-17654" y="1087653"/>
                  <a:pt x="5426" y="917436"/>
                  <a:pt x="5426" y="822231"/>
                </a:cubicBezTo>
                <a:cubicBezTo>
                  <a:pt x="5426" y="727025"/>
                  <a:pt x="18409" y="679422"/>
                  <a:pt x="31392" y="631819"/>
                </a:cubicBezTo>
                <a:lnTo>
                  <a:pt x="48702" y="571234"/>
                </a:lnTo>
                <a:cubicBezTo>
                  <a:pt x="132367" y="398133"/>
                  <a:pt x="216033" y="225032"/>
                  <a:pt x="342974" y="129826"/>
                </a:cubicBezTo>
                <a:cubicBezTo>
                  <a:pt x="469915" y="34620"/>
                  <a:pt x="660326" y="0"/>
                  <a:pt x="81034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383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1300240"/>
      </p:ext>
    </p:extLst>
  </p:cSld>
  <p:clrMapOvr>
    <a:masterClrMapping/>
  </p:clrMapOvr>
  <p:transition spd="med" advClick="0" advTm="3000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522"/>
      </p:ext>
    </p:extLst>
  </p:cSld>
  <p:clrMapOvr>
    <a:masterClrMapping/>
  </p:clrMapOvr>
  <p:transition spd="med" advClick="0" advTm="3000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2563322"/>
      </p:ext>
    </p:extLst>
  </p:cSld>
  <p:clrMapOvr>
    <a:masterClrMapping/>
  </p:clrMapOvr>
  <p:transition spd="med" advClick="0" advTm="3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46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5926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370">
                <a:solidFill>
                  <a:schemeClr val="tx1">
                    <a:tint val="75000"/>
                  </a:schemeClr>
                </a:solidFill>
              </a:defRPr>
            </a:lvl1pPr>
            <a:lvl2pPr marL="451532" indent="0">
              <a:buNone/>
              <a:defRPr sz="1975">
                <a:solidFill>
                  <a:schemeClr val="tx1">
                    <a:tint val="75000"/>
                  </a:schemeClr>
                </a:solidFill>
              </a:defRPr>
            </a:lvl2pPr>
            <a:lvl3pPr marL="903065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3pPr>
            <a:lvl4pPr marL="1354597" indent="0">
              <a:buNone/>
              <a:defRPr sz="1580">
                <a:solidFill>
                  <a:schemeClr val="tx1">
                    <a:tint val="75000"/>
                  </a:schemeClr>
                </a:solidFill>
              </a:defRPr>
            </a:lvl4pPr>
            <a:lvl5pPr marL="1806130" indent="0">
              <a:buNone/>
              <a:defRPr sz="1580">
                <a:solidFill>
                  <a:schemeClr val="tx1">
                    <a:tint val="75000"/>
                  </a:schemeClr>
                </a:solidFill>
              </a:defRPr>
            </a:lvl5pPr>
            <a:lvl6pPr marL="2257662" indent="0">
              <a:buNone/>
              <a:defRPr sz="1580">
                <a:solidFill>
                  <a:schemeClr val="tx1">
                    <a:tint val="75000"/>
                  </a:schemeClr>
                </a:solidFill>
              </a:defRPr>
            </a:lvl6pPr>
            <a:lvl7pPr marL="2709195" indent="0">
              <a:buNone/>
              <a:defRPr sz="1580">
                <a:solidFill>
                  <a:schemeClr val="tx1">
                    <a:tint val="75000"/>
                  </a:schemeClr>
                </a:solidFill>
              </a:defRPr>
            </a:lvl7pPr>
            <a:lvl8pPr marL="3160727" indent="0">
              <a:buNone/>
              <a:defRPr sz="1580">
                <a:solidFill>
                  <a:schemeClr val="tx1">
                    <a:tint val="75000"/>
                  </a:schemeClr>
                </a:solidFill>
              </a:defRPr>
            </a:lvl8pPr>
            <a:lvl9pPr marL="3612259" indent="0">
              <a:buNone/>
              <a:defRPr sz="15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67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75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370" b="1"/>
            </a:lvl1pPr>
            <a:lvl2pPr marL="451532" indent="0">
              <a:buNone/>
              <a:defRPr sz="1975" b="1"/>
            </a:lvl2pPr>
            <a:lvl3pPr marL="903065" indent="0">
              <a:buNone/>
              <a:defRPr sz="1778" b="1"/>
            </a:lvl3pPr>
            <a:lvl4pPr marL="1354597" indent="0">
              <a:buNone/>
              <a:defRPr sz="1580" b="1"/>
            </a:lvl4pPr>
            <a:lvl5pPr marL="1806130" indent="0">
              <a:buNone/>
              <a:defRPr sz="1580" b="1"/>
            </a:lvl5pPr>
            <a:lvl6pPr marL="2257662" indent="0">
              <a:buNone/>
              <a:defRPr sz="1580" b="1"/>
            </a:lvl6pPr>
            <a:lvl7pPr marL="2709195" indent="0">
              <a:buNone/>
              <a:defRPr sz="1580" b="1"/>
            </a:lvl7pPr>
            <a:lvl8pPr marL="3160727" indent="0">
              <a:buNone/>
              <a:defRPr sz="1580" b="1"/>
            </a:lvl8pPr>
            <a:lvl9pPr marL="3612259" indent="0">
              <a:buNone/>
              <a:defRPr sz="158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9" cy="823912"/>
          </a:xfrm>
        </p:spPr>
        <p:txBody>
          <a:bodyPr anchor="b"/>
          <a:lstStyle>
            <a:lvl1pPr marL="0" indent="0">
              <a:buNone/>
              <a:defRPr sz="2370" b="1"/>
            </a:lvl1pPr>
            <a:lvl2pPr marL="451532" indent="0">
              <a:buNone/>
              <a:defRPr sz="1975" b="1"/>
            </a:lvl2pPr>
            <a:lvl3pPr marL="903065" indent="0">
              <a:buNone/>
              <a:defRPr sz="1778" b="1"/>
            </a:lvl3pPr>
            <a:lvl4pPr marL="1354597" indent="0">
              <a:buNone/>
              <a:defRPr sz="1580" b="1"/>
            </a:lvl4pPr>
            <a:lvl5pPr marL="1806130" indent="0">
              <a:buNone/>
              <a:defRPr sz="1580" b="1"/>
            </a:lvl5pPr>
            <a:lvl6pPr marL="2257662" indent="0">
              <a:buNone/>
              <a:defRPr sz="1580" b="1"/>
            </a:lvl6pPr>
            <a:lvl7pPr marL="2709195" indent="0">
              <a:buNone/>
              <a:defRPr sz="1580" b="1"/>
            </a:lvl7pPr>
            <a:lvl8pPr marL="3160727" indent="0">
              <a:buNone/>
              <a:defRPr sz="1580" b="1"/>
            </a:lvl8pPr>
            <a:lvl9pPr marL="3612259" indent="0">
              <a:buNone/>
              <a:defRPr sz="158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6"/>
            <a:ext cx="5183189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98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25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84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1"/>
          </a:xfrm>
        </p:spPr>
        <p:txBody>
          <a:bodyPr anchor="b"/>
          <a:lstStyle>
            <a:lvl1pPr>
              <a:defRPr sz="316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160"/>
            </a:lvl1pPr>
            <a:lvl2pPr>
              <a:defRPr sz="2765"/>
            </a:lvl2pPr>
            <a:lvl3pPr>
              <a:defRPr sz="2370"/>
            </a:lvl3pPr>
            <a:lvl4pPr>
              <a:defRPr sz="1975"/>
            </a:lvl4pPr>
            <a:lvl5pPr>
              <a:defRPr sz="1975"/>
            </a:lvl5pPr>
            <a:lvl6pPr>
              <a:defRPr sz="1975"/>
            </a:lvl6pPr>
            <a:lvl7pPr>
              <a:defRPr sz="1975"/>
            </a:lvl7pPr>
            <a:lvl8pPr>
              <a:defRPr sz="1975"/>
            </a:lvl8pPr>
            <a:lvl9pPr>
              <a:defRPr sz="197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90" y="2057399"/>
            <a:ext cx="3932236" cy="3811589"/>
          </a:xfrm>
        </p:spPr>
        <p:txBody>
          <a:bodyPr/>
          <a:lstStyle>
            <a:lvl1pPr marL="0" indent="0">
              <a:buNone/>
              <a:defRPr sz="1580"/>
            </a:lvl1pPr>
            <a:lvl2pPr marL="451532" indent="0">
              <a:buNone/>
              <a:defRPr sz="1383"/>
            </a:lvl2pPr>
            <a:lvl3pPr marL="903065" indent="0">
              <a:buNone/>
              <a:defRPr sz="1185"/>
            </a:lvl3pPr>
            <a:lvl4pPr marL="1354597" indent="0">
              <a:buNone/>
              <a:defRPr sz="988"/>
            </a:lvl4pPr>
            <a:lvl5pPr marL="1806130" indent="0">
              <a:buNone/>
              <a:defRPr sz="988"/>
            </a:lvl5pPr>
            <a:lvl6pPr marL="2257662" indent="0">
              <a:buNone/>
              <a:defRPr sz="988"/>
            </a:lvl6pPr>
            <a:lvl7pPr marL="2709195" indent="0">
              <a:buNone/>
              <a:defRPr sz="988"/>
            </a:lvl7pPr>
            <a:lvl8pPr marL="3160727" indent="0">
              <a:buNone/>
              <a:defRPr sz="988"/>
            </a:lvl8pPr>
            <a:lvl9pPr marL="3612259" indent="0">
              <a:buNone/>
              <a:defRPr sz="98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82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1"/>
          </a:xfrm>
        </p:spPr>
        <p:txBody>
          <a:bodyPr anchor="b"/>
          <a:lstStyle>
            <a:lvl1pPr>
              <a:defRPr sz="316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160"/>
            </a:lvl1pPr>
            <a:lvl2pPr marL="451532" indent="0">
              <a:buNone/>
              <a:defRPr sz="2765"/>
            </a:lvl2pPr>
            <a:lvl3pPr marL="903065" indent="0">
              <a:buNone/>
              <a:defRPr sz="2370"/>
            </a:lvl3pPr>
            <a:lvl4pPr marL="1354597" indent="0">
              <a:buNone/>
              <a:defRPr sz="1975"/>
            </a:lvl4pPr>
            <a:lvl5pPr marL="1806130" indent="0">
              <a:buNone/>
              <a:defRPr sz="1975"/>
            </a:lvl5pPr>
            <a:lvl6pPr marL="2257662" indent="0">
              <a:buNone/>
              <a:defRPr sz="1975"/>
            </a:lvl6pPr>
            <a:lvl7pPr marL="2709195" indent="0">
              <a:buNone/>
              <a:defRPr sz="1975"/>
            </a:lvl7pPr>
            <a:lvl8pPr marL="3160727" indent="0">
              <a:buNone/>
              <a:defRPr sz="1975"/>
            </a:lvl8pPr>
            <a:lvl9pPr marL="3612259" indent="0">
              <a:buNone/>
              <a:defRPr sz="197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90" y="2057399"/>
            <a:ext cx="3932236" cy="3811589"/>
          </a:xfrm>
        </p:spPr>
        <p:txBody>
          <a:bodyPr/>
          <a:lstStyle>
            <a:lvl1pPr marL="0" indent="0">
              <a:buNone/>
              <a:defRPr sz="1580"/>
            </a:lvl1pPr>
            <a:lvl2pPr marL="451532" indent="0">
              <a:buNone/>
              <a:defRPr sz="1383"/>
            </a:lvl2pPr>
            <a:lvl3pPr marL="903065" indent="0">
              <a:buNone/>
              <a:defRPr sz="1185"/>
            </a:lvl3pPr>
            <a:lvl4pPr marL="1354597" indent="0">
              <a:buNone/>
              <a:defRPr sz="988"/>
            </a:lvl4pPr>
            <a:lvl5pPr marL="1806130" indent="0">
              <a:buNone/>
              <a:defRPr sz="988"/>
            </a:lvl5pPr>
            <a:lvl6pPr marL="2257662" indent="0">
              <a:buNone/>
              <a:defRPr sz="988"/>
            </a:lvl6pPr>
            <a:lvl7pPr marL="2709195" indent="0">
              <a:buNone/>
              <a:defRPr sz="988"/>
            </a:lvl7pPr>
            <a:lvl8pPr marL="3160727" indent="0">
              <a:buNone/>
              <a:defRPr sz="988"/>
            </a:lvl8pPr>
            <a:lvl9pPr marL="3612259" indent="0">
              <a:buNone/>
              <a:defRPr sz="98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45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5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509E3E6F-DAE1-4F34-A6AF-636EA22045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2023/12/13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5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5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6E00D485-99CD-4423-90E1-03335F6FFA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270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xStyles>
    <p:titleStyle>
      <a:lvl1pPr algn="l" defTabSz="903065" rtl="0" eaLnBrk="1" latinLnBrk="0" hangingPunct="1">
        <a:lnSpc>
          <a:spcPct val="90000"/>
        </a:lnSpc>
        <a:spcBef>
          <a:spcPct val="0"/>
        </a:spcBef>
        <a:buNone/>
        <a:defRPr sz="4345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225767" indent="-225767" algn="l" defTabSz="903065" rtl="0" eaLnBrk="1" latinLnBrk="0" hangingPunct="1">
        <a:lnSpc>
          <a:spcPct val="90000"/>
        </a:lnSpc>
        <a:spcBef>
          <a:spcPts val="988"/>
        </a:spcBef>
        <a:buFont typeface="Arial" panose="020B0604020202020204" pitchFamily="34" charset="0"/>
        <a:buChar char="•"/>
        <a:defRPr sz="2765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677299" indent="-225767" algn="l" defTabSz="903065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237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28832" indent="-225767" algn="l" defTabSz="903065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975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580364" indent="-225767" algn="l" defTabSz="903065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778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31897" indent="-225767" algn="l" defTabSz="903065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778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483429" indent="-225767" algn="l" defTabSz="903065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6pPr>
      <a:lvl7pPr marL="2934961" indent="-225767" algn="l" defTabSz="903065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7pPr>
      <a:lvl8pPr marL="3386494" indent="-225767" algn="l" defTabSz="903065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8pPr>
      <a:lvl9pPr marL="3838026" indent="-225767" algn="l" defTabSz="903065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03065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1pPr>
      <a:lvl2pPr marL="451532" algn="l" defTabSz="903065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2pPr>
      <a:lvl3pPr marL="903065" algn="l" defTabSz="903065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3pPr>
      <a:lvl4pPr marL="1354597" algn="l" defTabSz="903065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4pPr>
      <a:lvl5pPr marL="1806130" algn="l" defTabSz="903065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5pPr>
      <a:lvl6pPr marL="2257662" algn="l" defTabSz="903065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6pPr>
      <a:lvl7pPr marL="2709195" algn="l" defTabSz="903065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7pPr>
      <a:lvl8pPr marL="3160727" algn="l" defTabSz="903065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8pPr>
      <a:lvl9pPr marL="3612259" algn="l" defTabSz="903065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23B3185-325B-4241-9B4F-B46EAEB5381E}"/>
              </a:ext>
            </a:extLst>
          </p:cNvPr>
          <p:cNvGrpSpPr/>
          <p:nvPr userDrawn="1"/>
        </p:nvGrpSpPr>
        <p:grpSpPr>
          <a:xfrm>
            <a:off x="0" y="1"/>
            <a:ext cx="12192001" cy="6858000"/>
            <a:chOff x="0" y="0"/>
            <a:chExt cx="9719094" cy="5400675"/>
          </a:xfrm>
        </p:grpSpPr>
        <p:pic>
          <p:nvPicPr>
            <p:cNvPr id="4" name="图片 3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5" y="0"/>
              <a:ext cx="9716339" cy="5400675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CD45AB7-2C8C-48F1-8898-D521DBBB7369}"/>
                </a:ext>
              </a:extLst>
            </p:cNvPr>
            <p:cNvSpPr txBox="1"/>
            <p:nvPr userDrawn="1"/>
          </p:nvSpPr>
          <p:spPr>
            <a:xfrm>
              <a:off x="0" y="36041"/>
              <a:ext cx="901151" cy="3462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57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UVN Ly Do" panose="03020702040505070503" pitchFamily="66" charset="0"/>
                </a:rPr>
                <a:t>KTUTS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9BCD929-FF6D-4C00-9C45-68FB4028C62D}"/>
                </a:ext>
              </a:extLst>
            </p:cNvPr>
            <p:cNvSpPr txBox="1"/>
            <p:nvPr userDrawn="1"/>
          </p:nvSpPr>
          <p:spPr>
            <a:xfrm>
              <a:off x="8736133" y="4991121"/>
              <a:ext cx="901151" cy="3462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57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UVN Ly Do" panose="03020702040505070503" pitchFamily="66" charset="0"/>
                </a:rPr>
                <a:t>KTUTS</a:t>
              </a:r>
            </a:p>
          </p:txBody>
        </p:sp>
      </p:grp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E8389F8B-4F1C-4840-A6CC-AEFBAA7B468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2506" y="8915323"/>
            <a:ext cx="1232714" cy="107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50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transition spd="med" advClick="0" advTm="3000">
    <p:pull/>
  </p:transition>
  <p:txStyles>
    <p:titleStyle>
      <a:lvl1pPr algn="ctr" defTabSz="1212449" rtl="0" fontAlgn="base">
        <a:spcBef>
          <a:spcPct val="0"/>
        </a:spcBef>
        <a:spcAft>
          <a:spcPct val="0"/>
        </a:spcAft>
        <a:defRPr sz="5894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2449" rtl="0" fontAlgn="base">
        <a:spcBef>
          <a:spcPct val="0"/>
        </a:spcBef>
        <a:spcAft>
          <a:spcPct val="0"/>
        </a:spcAft>
        <a:defRPr sz="5894">
          <a:solidFill>
            <a:schemeClr val="tx1"/>
          </a:solidFill>
          <a:latin typeface="Arial" pitchFamily="34" charset="0"/>
          <a:ea typeface="微软雅黑" pitchFamily="34" charset="-122"/>
        </a:defRPr>
      </a:lvl2pPr>
      <a:lvl3pPr algn="ctr" defTabSz="1212449" rtl="0" fontAlgn="base">
        <a:spcBef>
          <a:spcPct val="0"/>
        </a:spcBef>
        <a:spcAft>
          <a:spcPct val="0"/>
        </a:spcAft>
        <a:defRPr sz="5894">
          <a:solidFill>
            <a:schemeClr val="tx1"/>
          </a:solidFill>
          <a:latin typeface="Arial" pitchFamily="34" charset="0"/>
          <a:ea typeface="微软雅黑" pitchFamily="34" charset="-122"/>
        </a:defRPr>
      </a:lvl3pPr>
      <a:lvl4pPr algn="ctr" defTabSz="1212449" rtl="0" fontAlgn="base">
        <a:spcBef>
          <a:spcPct val="0"/>
        </a:spcBef>
        <a:spcAft>
          <a:spcPct val="0"/>
        </a:spcAft>
        <a:defRPr sz="5894">
          <a:solidFill>
            <a:schemeClr val="tx1"/>
          </a:solidFill>
          <a:latin typeface="Arial" pitchFamily="34" charset="0"/>
          <a:ea typeface="微软雅黑" pitchFamily="34" charset="-122"/>
        </a:defRPr>
      </a:lvl4pPr>
      <a:lvl5pPr algn="ctr" defTabSz="1212449" rtl="0" fontAlgn="base">
        <a:spcBef>
          <a:spcPct val="0"/>
        </a:spcBef>
        <a:spcAft>
          <a:spcPct val="0"/>
        </a:spcAft>
        <a:defRPr sz="5894">
          <a:solidFill>
            <a:schemeClr val="tx1"/>
          </a:solidFill>
          <a:latin typeface="Arial" pitchFamily="34" charset="0"/>
          <a:ea typeface="微软雅黑" pitchFamily="34" charset="-122"/>
        </a:defRPr>
      </a:lvl5pPr>
      <a:lvl6pPr marL="573375" algn="ctr" defTabSz="1212449" rtl="0" fontAlgn="base">
        <a:spcBef>
          <a:spcPct val="0"/>
        </a:spcBef>
        <a:spcAft>
          <a:spcPct val="0"/>
        </a:spcAft>
        <a:defRPr sz="5894">
          <a:solidFill>
            <a:schemeClr val="tx1"/>
          </a:solidFill>
          <a:latin typeface="Arial" pitchFamily="34" charset="0"/>
          <a:ea typeface="微软雅黑" pitchFamily="34" charset="-122"/>
        </a:defRPr>
      </a:lvl6pPr>
      <a:lvl7pPr marL="1146749" algn="ctr" defTabSz="1212449" rtl="0" fontAlgn="base">
        <a:spcBef>
          <a:spcPct val="0"/>
        </a:spcBef>
        <a:spcAft>
          <a:spcPct val="0"/>
        </a:spcAft>
        <a:defRPr sz="5894">
          <a:solidFill>
            <a:schemeClr val="tx1"/>
          </a:solidFill>
          <a:latin typeface="Arial" pitchFamily="34" charset="0"/>
          <a:ea typeface="微软雅黑" pitchFamily="34" charset="-122"/>
        </a:defRPr>
      </a:lvl7pPr>
      <a:lvl8pPr marL="1720124" algn="ctr" defTabSz="1212449" rtl="0" fontAlgn="base">
        <a:spcBef>
          <a:spcPct val="0"/>
        </a:spcBef>
        <a:spcAft>
          <a:spcPct val="0"/>
        </a:spcAft>
        <a:defRPr sz="5894">
          <a:solidFill>
            <a:schemeClr val="tx1"/>
          </a:solidFill>
          <a:latin typeface="Arial" pitchFamily="34" charset="0"/>
          <a:ea typeface="微软雅黑" pitchFamily="34" charset="-122"/>
        </a:defRPr>
      </a:lvl8pPr>
      <a:lvl9pPr marL="2293498" algn="ctr" defTabSz="1212449" rtl="0" fontAlgn="base">
        <a:spcBef>
          <a:spcPct val="0"/>
        </a:spcBef>
        <a:spcAft>
          <a:spcPct val="0"/>
        </a:spcAft>
        <a:defRPr sz="5894">
          <a:solidFill>
            <a:schemeClr val="tx1"/>
          </a:solidFill>
          <a:latin typeface="Arial" pitchFamily="34" charset="0"/>
          <a:ea typeface="微软雅黑" pitchFamily="34" charset="-122"/>
        </a:defRPr>
      </a:lvl9pPr>
    </p:titleStyle>
    <p:bodyStyle>
      <a:lvl1pPr marL="453921" indent="-453921" algn="l" defTabSz="1212449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4264" kern="1200">
          <a:solidFill>
            <a:schemeClr val="tx1"/>
          </a:solidFill>
          <a:latin typeface="+mn-lt"/>
          <a:ea typeface="+mn-ea"/>
          <a:cs typeface="+mn-cs"/>
        </a:defRPr>
      </a:lvl1pPr>
      <a:lvl2pPr marL="985488" indent="-378268" algn="l" defTabSz="1212449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3762" kern="1200">
          <a:solidFill>
            <a:schemeClr val="tx1"/>
          </a:solidFill>
          <a:latin typeface="+mn-lt"/>
          <a:ea typeface="+mn-ea"/>
          <a:cs typeface="+mn-cs"/>
        </a:defRPr>
      </a:lvl2pPr>
      <a:lvl3pPr marL="1517053" indent="-302614" algn="l" defTabSz="1212449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135" kern="1200">
          <a:solidFill>
            <a:schemeClr val="tx1"/>
          </a:solidFill>
          <a:latin typeface="+mn-lt"/>
          <a:ea typeface="+mn-ea"/>
          <a:cs typeface="+mn-cs"/>
        </a:defRPr>
      </a:lvl3pPr>
      <a:lvl4pPr marL="2122282" indent="-302614" algn="l" defTabSz="1212449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634" kern="1200">
          <a:solidFill>
            <a:schemeClr val="tx1"/>
          </a:solidFill>
          <a:latin typeface="+mn-lt"/>
          <a:ea typeface="+mn-ea"/>
          <a:cs typeface="+mn-cs"/>
        </a:defRPr>
      </a:lvl4pPr>
      <a:lvl5pPr marL="2729502" indent="-302614" algn="l" defTabSz="1212449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634" kern="1200">
          <a:solidFill>
            <a:schemeClr val="tx1"/>
          </a:solidFill>
          <a:latin typeface="+mn-lt"/>
          <a:ea typeface="+mn-ea"/>
          <a:cs typeface="+mn-cs"/>
        </a:defRPr>
      </a:lvl5pPr>
      <a:lvl6pPr marL="3337728" indent="-303429" algn="l" defTabSz="1213719" rtl="0" eaLnBrk="1" latinLnBrk="0" hangingPunct="1">
        <a:spcBef>
          <a:spcPct val="20000"/>
        </a:spcBef>
        <a:buFont typeface="Arial" pitchFamily="34" charset="0"/>
        <a:buChar char="•"/>
        <a:defRPr sz="2634" kern="1200">
          <a:solidFill>
            <a:schemeClr val="tx1"/>
          </a:solidFill>
          <a:latin typeface="+mn-lt"/>
          <a:ea typeface="+mn-ea"/>
          <a:cs typeface="+mn-cs"/>
        </a:defRPr>
      </a:lvl6pPr>
      <a:lvl7pPr marL="3944587" indent="-303429" algn="l" defTabSz="1213719" rtl="0" eaLnBrk="1" latinLnBrk="0" hangingPunct="1">
        <a:spcBef>
          <a:spcPct val="20000"/>
        </a:spcBef>
        <a:buFont typeface="Arial" pitchFamily="34" charset="0"/>
        <a:buChar char="•"/>
        <a:defRPr sz="2634" kern="1200">
          <a:solidFill>
            <a:schemeClr val="tx1"/>
          </a:solidFill>
          <a:latin typeface="+mn-lt"/>
          <a:ea typeface="+mn-ea"/>
          <a:cs typeface="+mn-cs"/>
        </a:defRPr>
      </a:lvl7pPr>
      <a:lvl8pPr marL="4551447" indent="-303429" algn="l" defTabSz="1213719" rtl="0" eaLnBrk="1" latinLnBrk="0" hangingPunct="1">
        <a:spcBef>
          <a:spcPct val="20000"/>
        </a:spcBef>
        <a:buFont typeface="Arial" pitchFamily="34" charset="0"/>
        <a:buChar char="•"/>
        <a:defRPr sz="2634" kern="1200">
          <a:solidFill>
            <a:schemeClr val="tx1"/>
          </a:solidFill>
          <a:latin typeface="+mn-lt"/>
          <a:ea typeface="+mn-ea"/>
          <a:cs typeface="+mn-cs"/>
        </a:defRPr>
      </a:lvl8pPr>
      <a:lvl9pPr marL="5158306" indent="-303429" algn="l" defTabSz="1213719" rtl="0" eaLnBrk="1" latinLnBrk="0" hangingPunct="1">
        <a:spcBef>
          <a:spcPct val="20000"/>
        </a:spcBef>
        <a:buFont typeface="Arial" pitchFamily="34" charset="0"/>
        <a:buChar char="•"/>
        <a:defRPr sz="26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3719" rtl="0" eaLnBrk="1" latinLnBrk="0" hangingPunct="1">
        <a:defRPr sz="2383" kern="1200">
          <a:solidFill>
            <a:schemeClr val="tx1"/>
          </a:solidFill>
          <a:latin typeface="+mn-lt"/>
          <a:ea typeface="+mn-ea"/>
          <a:cs typeface="+mn-cs"/>
        </a:defRPr>
      </a:lvl1pPr>
      <a:lvl2pPr marL="606859" algn="l" defTabSz="1213719" rtl="0" eaLnBrk="1" latinLnBrk="0" hangingPunct="1">
        <a:defRPr sz="2383" kern="1200">
          <a:solidFill>
            <a:schemeClr val="tx1"/>
          </a:solidFill>
          <a:latin typeface="+mn-lt"/>
          <a:ea typeface="+mn-ea"/>
          <a:cs typeface="+mn-cs"/>
        </a:defRPr>
      </a:lvl2pPr>
      <a:lvl3pPr marL="1213719" algn="l" defTabSz="1213719" rtl="0" eaLnBrk="1" latinLnBrk="0" hangingPunct="1">
        <a:defRPr sz="2383" kern="1200">
          <a:solidFill>
            <a:schemeClr val="tx1"/>
          </a:solidFill>
          <a:latin typeface="+mn-lt"/>
          <a:ea typeface="+mn-ea"/>
          <a:cs typeface="+mn-cs"/>
        </a:defRPr>
      </a:lvl3pPr>
      <a:lvl4pPr marL="1820578" algn="l" defTabSz="1213719" rtl="0" eaLnBrk="1" latinLnBrk="0" hangingPunct="1">
        <a:defRPr sz="2383" kern="1200">
          <a:solidFill>
            <a:schemeClr val="tx1"/>
          </a:solidFill>
          <a:latin typeface="+mn-lt"/>
          <a:ea typeface="+mn-ea"/>
          <a:cs typeface="+mn-cs"/>
        </a:defRPr>
      </a:lvl4pPr>
      <a:lvl5pPr marL="2427438" algn="l" defTabSz="1213719" rtl="0" eaLnBrk="1" latinLnBrk="0" hangingPunct="1">
        <a:defRPr sz="2383" kern="1200">
          <a:solidFill>
            <a:schemeClr val="tx1"/>
          </a:solidFill>
          <a:latin typeface="+mn-lt"/>
          <a:ea typeface="+mn-ea"/>
          <a:cs typeface="+mn-cs"/>
        </a:defRPr>
      </a:lvl5pPr>
      <a:lvl6pPr marL="3034297" algn="l" defTabSz="1213719" rtl="0" eaLnBrk="1" latinLnBrk="0" hangingPunct="1">
        <a:defRPr sz="2383" kern="1200">
          <a:solidFill>
            <a:schemeClr val="tx1"/>
          </a:solidFill>
          <a:latin typeface="+mn-lt"/>
          <a:ea typeface="+mn-ea"/>
          <a:cs typeface="+mn-cs"/>
        </a:defRPr>
      </a:lvl6pPr>
      <a:lvl7pPr marL="3641158" algn="l" defTabSz="1213719" rtl="0" eaLnBrk="1" latinLnBrk="0" hangingPunct="1">
        <a:defRPr sz="2383" kern="1200">
          <a:solidFill>
            <a:schemeClr val="tx1"/>
          </a:solidFill>
          <a:latin typeface="+mn-lt"/>
          <a:ea typeface="+mn-ea"/>
          <a:cs typeface="+mn-cs"/>
        </a:defRPr>
      </a:lvl7pPr>
      <a:lvl8pPr marL="4248017" algn="l" defTabSz="1213719" rtl="0" eaLnBrk="1" latinLnBrk="0" hangingPunct="1">
        <a:defRPr sz="2383" kern="1200">
          <a:solidFill>
            <a:schemeClr val="tx1"/>
          </a:solidFill>
          <a:latin typeface="+mn-lt"/>
          <a:ea typeface="+mn-ea"/>
          <a:cs typeface="+mn-cs"/>
        </a:defRPr>
      </a:lvl8pPr>
      <a:lvl9pPr marL="4854877" algn="l" defTabSz="1213719" rtl="0" eaLnBrk="1" latinLnBrk="0" hangingPunct="1">
        <a:defRPr sz="238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7.gif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2394857" y="546585"/>
            <a:ext cx="7518400" cy="5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22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29" y="4081825"/>
            <a:ext cx="1524000" cy="197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58834" y="2929087"/>
            <a:ext cx="10901810" cy="158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8"/>
              </a:spcBef>
              <a:defRPr/>
            </a:pP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pPr algn="ctr"/>
            <a:r>
              <a:rPr lang="nl-NL" sz="3296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BÀI : LUYỆN TỪ VÀ CÂU</a:t>
            </a:r>
            <a:r>
              <a:rPr lang="en-US" sz="3296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 </a:t>
            </a:r>
            <a:r>
              <a:rPr lang="en-US" sz="3296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3296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2)-</a:t>
            </a:r>
            <a:r>
              <a:rPr lang="en-US" sz="3296" b="1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3296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56,57</a:t>
            </a:r>
            <a:endParaRPr lang="en-US" sz="3296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296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1857829" y="1545441"/>
            <a:ext cx="8592457" cy="149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494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494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1915885" y="5398175"/>
            <a:ext cx="4475239" cy="6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:</a:t>
            </a:r>
          </a:p>
          <a:p>
            <a:pPr eaLnBrk="1" hangingPunct="1"/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:  2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638" y="4113573"/>
            <a:ext cx="4206724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33435" y="252654"/>
            <a:ext cx="1558931" cy="199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29320" y="313785"/>
            <a:ext cx="1564876" cy="187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4050695" y="1088821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9835848" y="741600"/>
            <a:ext cx="1104295" cy="144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09838" y="4471855"/>
            <a:ext cx="1060752" cy="77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287" y="3833397"/>
            <a:ext cx="3246937" cy="23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59"/>
            <a:ext cx="12192000" cy="67724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97"/>
          <a:stretch/>
        </p:blipFill>
        <p:spPr>
          <a:xfrm>
            <a:off x="0" y="1505428"/>
            <a:ext cx="12213119" cy="5309816"/>
          </a:xfrm>
          <a:prstGeom prst="rect">
            <a:avLst/>
          </a:prstGeom>
        </p:spPr>
      </p:pic>
      <p:grpSp>
        <p:nvGrpSpPr>
          <p:cNvPr id="11" name="Group 550"/>
          <p:cNvGrpSpPr>
            <a:grpSpLocks/>
          </p:cNvGrpSpPr>
          <p:nvPr/>
        </p:nvGrpSpPr>
        <p:grpSpPr bwMode="auto">
          <a:xfrm>
            <a:off x="2913551" y="-229611"/>
            <a:ext cx="2725691" cy="2636869"/>
            <a:chOff x="295" y="3475"/>
            <a:chExt cx="1407" cy="1407"/>
          </a:xfrm>
        </p:grpSpPr>
        <p:sp>
          <p:nvSpPr>
            <p:cNvPr id="12" name="Oval 551"/>
            <p:cNvSpPr>
              <a:spLocks noChangeArrowheads="1"/>
            </p:cNvSpPr>
            <p:nvPr/>
          </p:nvSpPr>
          <p:spPr bwMode="auto">
            <a:xfrm>
              <a:off x="295" y="3475"/>
              <a:ext cx="1407" cy="1407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D1D1D1">
                    <a:alpha val="1200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244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7525">
                <a:solidFill>
                  <a:prstClr val="black"/>
                </a:solidFill>
                <a:latin typeface="Arial" pitchFamily="34" charset="0"/>
                <a:ea typeface="华文彩云" pitchFamily="2" charset="-122"/>
              </a:endParaRPr>
            </a:p>
          </p:txBody>
        </p:sp>
        <p:grpSp>
          <p:nvGrpSpPr>
            <p:cNvPr id="13" name="Group 552"/>
            <p:cNvGrpSpPr>
              <a:grpSpLocks/>
            </p:cNvGrpSpPr>
            <p:nvPr/>
          </p:nvGrpSpPr>
          <p:grpSpPr bwMode="auto">
            <a:xfrm>
              <a:off x="476" y="3657"/>
              <a:ext cx="1050" cy="1050"/>
              <a:chOff x="-6056" y="-2208"/>
              <a:chExt cx="2208" cy="2208"/>
            </a:xfrm>
          </p:grpSpPr>
          <p:sp>
            <p:nvSpPr>
              <p:cNvPr id="14" name="Oval 553"/>
              <p:cNvSpPr>
                <a:spLocks noChangeArrowheads="1"/>
              </p:cNvSpPr>
              <p:nvPr/>
            </p:nvSpPr>
            <p:spPr bwMode="auto">
              <a:xfrm>
                <a:off x="-6056" y="-2132"/>
                <a:ext cx="2132" cy="213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244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7525">
                  <a:solidFill>
                    <a:prstClr val="black"/>
                  </a:solidFill>
                  <a:latin typeface="Arial" pitchFamily="34" charset="0"/>
                  <a:ea typeface="华文彩云" pitchFamily="2" charset="-122"/>
                </a:endParaRPr>
              </a:p>
            </p:txBody>
          </p:sp>
          <p:grpSp>
            <p:nvGrpSpPr>
              <p:cNvPr id="17" name="Group 554"/>
              <p:cNvGrpSpPr>
                <a:grpSpLocks/>
              </p:cNvGrpSpPr>
              <p:nvPr/>
            </p:nvGrpSpPr>
            <p:grpSpPr bwMode="auto">
              <a:xfrm>
                <a:off x="-6056" y="-2208"/>
                <a:ext cx="2208" cy="2208"/>
                <a:chOff x="-4060" y="-879"/>
                <a:chExt cx="2208" cy="2208"/>
              </a:xfrm>
            </p:grpSpPr>
            <p:grpSp>
              <p:nvGrpSpPr>
                <p:cNvPr id="18" name="Group 555"/>
                <p:cNvGrpSpPr>
                  <a:grpSpLocks/>
                </p:cNvGrpSpPr>
                <p:nvPr/>
              </p:nvGrpSpPr>
              <p:grpSpPr bwMode="auto">
                <a:xfrm>
                  <a:off x="-4060" y="-879"/>
                  <a:ext cx="2208" cy="2208"/>
                  <a:chOff x="-3924" y="-788"/>
                  <a:chExt cx="2208" cy="2208"/>
                </a:xfrm>
              </p:grpSpPr>
              <p:grpSp>
                <p:nvGrpSpPr>
                  <p:cNvPr id="34" name="Group 55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44" name="Group 55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48" name="AutoShape 5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1212449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zh-CN" altLang="en-US" sz="7525">
                          <a:solidFill>
                            <a:prstClr val="black"/>
                          </a:solidFill>
                          <a:latin typeface="Arial" pitchFamily="34" charset="0"/>
                          <a:ea typeface="华文彩云" pitchFamily="2" charset="-122"/>
                        </a:endParaRPr>
                      </a:p>
                    </p:txBody>
                  </p:sp>
                  <p:sp>
                    <p:nvSpPr>
                      <p:cNvPr id="49" name="AutoShape 5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rot="10800000" wrap="none" anchor="ctr"/>
                      <a:lstStyle/>
                      <a:p>
                        <a:pPr defTabSz="1212449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zh-CN" altLang="en-US" sz="7525">
                          <a:solidFill>
                            <a:prstClr val="black"/>
                          </a:solidFill>
                          <a:latin typeface="Arial" pitchFamily="34" charset="0"/>
                          <a:ea typeface="华文彩云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45" name="Group 56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46" name="AutoShape 5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rot="10800000" vert="eaVert" wrap="none" anchor="ctr"/>
                      <a:lstStyle/>
                      <a:p>
                        <a:pPr defTabSz="1212449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zh-CN" altLang="en-US" sz="7525">
                          <a:solidFill>
                            <a:prstClr val="black"/>
                          </a:solidFill>
                          <a:latin typeface="Arial" pitchFamily="34" charset="0"/>
                          <a:ea typeface="华文彩云" pitchFamily="2" charset="-122"/>
                        </a:endParaRPr>
                      </a:p>
                    </p:txBody>
                  </p:sp>
                  <p:sp>
                    <p:nvSpPr>
                      <p:cNvPr id="47" name="AutoShape 5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eaVert" wrap="none" anchor="ctr"/>
                      <a:lstStyle/>
                      <a:p>
                        <a:pPr defTabSz="1212449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zh-CN" altLang="en-US" sz="7525">
                          <a:solidFill>
                            <a:prstClr val="black"/>
                          </a:solidFill>
                          <a:latin typeface="Arial" pitchFamily="34" charset="0"/>
                          <a:ea typeface="华文彩云" pitchFamily="2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35" name="Group 563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38" name="Group 56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42" name="AutoShape 5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rot="10800000" vert="eaVert" wrap="none" anchor="ctr"/>
                      <a:lstStyle/>
                      <a:p>
                        <a:pPr defTabSz="1212449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zh-CN" altLang="en-US" sz="7525">
                          <a:solidFill>
                            <a:prstClr val="black"/>
                          </a:solidFill>
                          <a:latin typeface="Arial" pitchFamily="34" charset="0"/>
                          <a:ea typeface="华文彩云" pitchFamily="2" charset="-122"/>
                        </a:endParaRPr>
                      </a:p>
                    </p:txBody>
                  </p:sp>
                  <p:sp>
                    <p:nvSpPr>
                      <p:cNvPr id="43" name="AutoShape 56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rot="10800000" wrap="none" anchor="ctr"/>
                      <a:lstStyle/>
                      <a:p>
                        <a:pPr defTabSz="1212449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zh-CN" altLang="en-US" sz="7525">
                          <a:solidFill>
                            <a:prstClr val="black"/>
                          </a:solidFill>
                          <a:latin typeface="Arial" pitchFamily="34" charset="0"/>
                          <a:ea typeface="华文彩云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39" name="Group 567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40" name="AutoShape 5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rot="10800000" wrap="none" anchor="ctr"/>
                      <a:lstStyle/>
                      <a:p>
                        <a:pPr defTabSz="1212449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zh-CN" altLang="en-US" sz="7525">
                          <a:solidFill>
                            <a:prstClr val="black"/>
                          </a:solidFill>
                          <a:latin typeface="Arial" pitchFamily="34" charset="0"/>
                          <a:ea typeface="华文彩云" pitchFamily="2" charset="-122"/>
                        </a:endParaRPr>
                      </a:p>
                    </p:txBody>
                  </p:sp>
                  <p:sp>
                    <p:nvSpPr>
                      <p:cNvPr id="41" name="AutoShape 56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eaVert" wrap="none" anchor="ctr"/>
                      <a:lstStyle/>
                      <a:p>
                        <a:pPr defTabSz="1212449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zh-CN" altLang="en-US" sz="7525">
                          <a:solidFill>
                            <a:prstClr val="black"/>
                          </a:solidFill>
                          <a:latin typeface="Arial" pitchFamily="34" charset="0"/>
                          <a:ea typeface="华文彩云" pitchFamily="2" charset="-122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9" name="Group 570"/>
                <p:cNvGrpSpPr>
                  <a:grpSpLocks/>
                </p:cNvGrpSpPr>
                <p:nvPr/>
              </p:nvGrpSpPr>
              <p:grpSpPr bwMode="auto">
                <a:xfrm rot="1320000">
                  <a:off x="-3742" y="-520"/>
                  <a:ext cx="1546" cy="1546"/>
                  <a:chOff x="-3924" y="-788"/>
                  <a:chExt cx="2208" cy="2208"/>
                </a:xfrm>
              </p:grpSpPr>
              <p:grpSp>
                <p:nvGrpSpPr>
                  <p:cNvPr id="20" name="Group 57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28" name="Group 5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32" name="AutoShape 57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1212449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zh-CN" altLang="en-US" sz="7525">
                          <a:solidFill>
                            <a:prstClr val="black"/>
                          </a:solidFill>
                          <a:latin typeface="Arial" pitchFamily="34" charset="0"/>
                          <a:ea typeface="华文彩云" pitchFamily="2" charset="-122"/>
                        </a:endParaRPr>
                      </a:p>
                    </p:txBody>
                  </p:sp>
                  <p:sp>
                    <p:nvSpPr>
                      <p:cNvPr id="33" name="AutoShape 57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rot="10800000" wrap="none" anchor="ctr"/>
                      <a:lstStyle/>
                      <a:p>
                        <a:pPr defTabSz="1212449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zh-CN" altLang="en-US" sz="7525">
                          <a:solidFill>
                            <a:prstClr val="black"/>
                          </a:solidFill>
                          <a:latin typeface="Arial" pitchFamily="34" charset="0"/>
                          <a:ea typeface="华文彩云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29" name="Group 57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30" name="AutoShape 57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rot="10800000" vert="eaVert" wrap="none" anchor="ctr"/>
                      <a:lstStyle/>
                      <a:p>
                        <a:pPr defTabSz="1212449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zh-CN" altLang="en-US" sz="7525">
                          <a:solidFill>
                            <a:prstClr val="black"/>
                          </a:solidFill>
                          <a:latin typeface="Arial" pitchFamily="34" charset="0"/>
                          <a:ea typeface="华文彩云" pitchFamily="2" charset="-122"/>
                        </a:endParaRPr>
                      </a:p>
                    </p:txBody>
                  </p:sp>
                  <p:sp>
                    <p:nvSpPr>
                      <p:cNvPr id="31" name="AutoShape 57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eaVert" wrap="none" anchor="ctr"/>
                      <a:lstStyle/>
                      <a:p>
                        <a:pPr defTabSz="1212449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zh-CN" altLang="en-US" sz="7525">
                          <a:solidFill>
                            <a:prstClr val="black"/>
                          </a:solidFill>
                          <a:latin typeface="Arial" pitchFamily="34" charset="0"/>
                          <a:ea typeface="华文彩云" pitchFamily="2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21" name="Group 578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22" name="Group 5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26" name="AutoShape 5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rot="10800000" vert="eaVert" wrap="none" anchor="ctr"/>
                      <a:lstStyle/>
                      <a:p>
                        <a:pPr defTabSz="1212449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zh-CN" altLang="en-US" sz="7525">
                          <a:solidFill>
                            <a:prstClr val="black"/>
                          </a:solidFill>
                          <a:latin typeface="Arial" pitchFamily="34" charset="0"/>
                          <a:ea typeface="华文彩云" pitchFamily="2" charset="-122"/>
                        </a:endParaRPr>
                      </a:p>
                    </p:txBody>
                  </p:sp>
                  <p:sp>
                    <p:nvSpPr>
                      <p:cNvPr id="27" name="AutoShape 58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eaVert" wrap="none" anchor="ctr"/>
                      <a:lstStyle/>
                      <a:p>
                        <a:pPr defTabSz="1212449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zh-CN" altLang="en-US" sz="7525">
                          <a:solidFill>
                            <a:prstClr val="black"/>
                          </a:solidFill>
                          <a:latin typeface="Arial" pitchFamily="34" charset="0"/>
                          <a:ea typeface="华文彩云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23" name="Group 58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24" name="AutoShape 58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rot="10800000" wrap="none" anchor="ctr"/>
                      <a:lstStyle/>
                      <a:p>
                        <a:pPr defTabSz="1212449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zh-CN" altLang="en-US" sz="7525">
                          <a:solidFill>
                            <a:prstClr val="black"/>
                          </a:solidFill>
                          <a:latin typeface="Arial" pitchFamily="34" charset="0"/>
                          <a:ea typeface="华文彩云" pitchFamily="2" charset="-122"/>
                        </a:endParaRPr>
                      </a:p>
                    </p:txBody>
                  </p:sp>
                  <p:sp>
                    <p:nvSpPr>
                      <p:cNvPr id="25" name="AutoShape 58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1212449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zh-CN" altLang="en-US" sz="7525">
                          <a:solidFill>
                            <a:prstClr val="black"/>
                          </a:solidFill>
                          <a:latin typeface="Arial" pitchFamily="34" charset="0"/>
                          <a:ea typeface="华文彩云" pitchFamily="2" charset="-122"/>
                        </a:endParaRPr>
                      </a:p>
                    </p:txBody>
                  </p:sp>
                </p:grpSp>
              </p:grpSp>
            </p:grpSp>
          </p:grpSp>
        </p:grp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451" y="1119308"/>
            <a:ext cx="3515397" cy="37359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90337" y="1119309"/>
            <a:ext cx="2730792" cy="423004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4112" y="897967"/>
            <a:ext cx="3367556" cy="35739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57936" y="2191383"/>
            <a:ext cx="2675710" cy="36614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1" name="图片 5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90337" y="1131376"/>
            <a:ext cx="2730792" cy="423004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4112" y="910033"/>
            <a:ext cx="3367556" cy="35739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57936" y="2203450"/>
            <a:ext cx="2675710" cy="36614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451" y="1131375"/>
            <a:ext cx="3515397" cy="37359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6" name="文本框 2"/>
          <p:cNvSpPr txBox="1">
            <a:spLocks noChangeArrowheads="1"/>
          </p:cNvSpPr>
          <p:nvPr/>
        </p:nvSpPr>
        <p:spPr bwMode="auto">
          <a:xfrm>
            <a:off x="2990" y="5639329"/>
            <a:ext cx="12210129" cy="971698"/>
          </a:xfrm>
          <a:prstGeom prst="rect">
            <a:avLst/>
          </a:prstGeom>
          <a:solidFill>
            <a:srgbClr val="006DF0">
              <a:alpha val="85098"/>
            </a:srgbClr>
          </a:solidFill>
          <a:ln>
            <a:noFill/>
          </a:ln>
        </p:spPr>
        <p:txBody>
          <a:bodyPr wrap="square" lIns="121370" tIns="60685" rIns="121370" bIns="6068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 defTabSz="1212449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5518" b="1" spc="376" dirty="0" err="1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TM Thanh Nhac TL" panose="02040603050506020204" pitchFamily="18" charset="0"/>
              </a:rPr>
              <a:t>Chào</a:t>
            </a:r>
            <a:r>
              <a:rPr lang="en-US" altLang="zh-CN" sz="5518" b="1" spc="376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TM Thanh Nhac TL" panose="02040603050506020204" pitchFamily="18" charset="0"/>
              </a:rPr>
              <a:t> </a:t>
            </a:r>
            <a:r>
              <a:rPr lang="en-US" altLang="zh-CN" sz="5518" b="1" spc="376" dirty="0" err="1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TM Thanh Nhac TL" panose="02040603050506020204" pitchFamily="18" charset="0"/>
              </a:rPr>
              <a:t>tạm</a:t>
            </a:r>
            <a:r>
              <a:rPr lang="en-US" altLang="zh-CN" sz="5518" b="1" spc="376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TM Thanh Nhac TL" panose="02040603050506020204" pitchFamily="18" charset="0"/>
              </a:rPr>
              <a:t> </a:t>
            </a:r>
            <a:r>
              <a:rPr lang="en-US" altLang="zh-CN" sz="5518" b="1" spc="376" dirty="0" err="1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TM Thanh Nhac TL" panose="02040603050506020204" pitchFamily="18" charset="0"/>
              </a:rPr>
              <a:t>biệt</a:t>
            </a:r>
            <a:r>
              <a:rPr lang="en-US" altLang="zh-CN" sz="5518" b="1" spc="376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TM Thanh Nhac TL" panose="02040603050506020204" pitchFamily="18" charset="0"/>
              </a:rPr>
              <a:t> </a:t>
            </a:r>
            <a:r>
              <a:rPr lang="en-US" altLang="zh-CN" sz="5518" b="1" spc="376" dirty="0" err="1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TM Thanh Nhac TL" panose="02040603050506020204" pitchFamily="18" charset="0"/>
              </a:rPr>
              <a:t>các</a:t>
            </a:r>
            <a:r>
              <a:rPr lang="en-US" altLang="zh-CN" sz="5518" b="1" spc="376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TM Thanh Nhac TL" panose="02040603050506020204" pitchFamily="18" charset="0"/>
              </a:rPr>
              <a:t> </a:t>
            </a:r>
            <a:r>
              <a:rPr lang="en-US" altLang="zh-CN" sz="5518" b="1" spc="376" dirty="0" err="1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TM Thanh Nhac TL" panose="02040603050506020204" pitchFamily="18" charset="0"/>
              </a:rPr>
              <a:t>bạn</a:t>
            </a:r>
            <a:r>
              <a:rPr lang="en-US" altLang="zh-CN" sz="5518" b="1" spc="376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TM Thanh Nhac TL" panose="02040603050506020204" pitchFamily="18" charset="0"/>
              </a:rPr>
              <a:t>!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F45396F-8E97-4A56-885C-067A98B35383}"/>
              </a:ext>
            </a:extLst>
          </p:cNvPr>
          <p:cNvSpPr txBox="1"/>
          <p:nvPr/>
        </p:nvSpPr>
        <p:spPr>
          <a:xfrm>
            <a:off x="-44668" y="6500852"/>
            <a:ext cx="1027845" cy="401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2449" fontAlgn="base">
              <a:spcBef>
                <a:spcPct val="0"/>
              </a:spcBef>
              <a:spcAft>
                <a:spcPct val="0"/>
              </a:spcAft>
            </a:pPr>
            <a:r>
              <a:rPr lang="en-US" sz="2007">
                <a:solidFill>
                  <a:srgbClr val="92D050">
                    <a:lumMod val="75000"/>
                  </a:srgbClr>
                </a:solidFill>
                <a:latin typeface="UVN Da Lat" panose="03060902030302020204" pitchFamily="66" charset="0"/>
                <a:ea typeface="宋体" pitchFamily="2" charset="-122"/>
              </a:rPr>
              <a:t>KTUTS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A02105A-00EF-47D1-BAE3-6152C504CB54}"/>
              </a:ext>
            </a:extLst>
          </p:cNvPr>
          <p:cNvSpPr txBox="1"/>
          <p:nvPr/>
        </p:nvSpPr>
        <p:spPr>
          <a:xfrm>
            <a:off x="-96937" y="-92854"/>
            <a:ext cx="1184940" cy="459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2449" fontAlgn="base">
              <a:spcBef>
                <a:spcPct val="0"/>
              </a:spcBef>
              <a:spcAft>
                <a:spcPct val="0"/>
              </a:spcAft>
            </a:pPr>
            <a:r>
              <a:rPr lang="en-US" sz="2383">
                <a:solidFill>
                  <a:srgbClr val="00B0F0">
                    <a:lumMod val="20000"/>
                    <a:lumOff val="80000"/>
                  </a:srgbClr>
                </a:solidFill>
                <a:latin typeface="UVN Da Lat" panose="03060902030302020204" pitchFamily="66" charset="0"/>
                <a:ea typeface="宋体" pitchFamily="2" charset="-122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60393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900"/>
                            </p:stCondLst>
                            <p:childTnLst>
                              <p:par>
                                <p:cTn id="2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90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6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1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6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1" dur="1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78" dur="1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6" presetClass="emph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85" dur="1000" fill="hold"/>
                                        <p:tgtEl>
                                          <p:spTgt spid="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6" presetClass="emph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6" presetClass="emph" presetSubtype="0" autoRev="1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4" dur="3000" fill="hold"/>
                                        <p:tgtEl>
                                          <p:spTgt spid="1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4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5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198A4123-DEEC-761C-EE59-79FF52E125A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67" y="2598783"/>
            <a:ext cx="3787873" cy="3787873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226731D1-CB99-5333-7508-3636F8DFE8D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792" y="3045025"/>
            <a:ext cx="3507674" cy="35076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4FF85C4-66C6-4426-8141-2086DAA9B6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2187" y="300655"/>
            <a:ext cx="8445163" cy="26608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31424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1730188" y="1620838"/>
            <a:ext cx="891540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 hãy chọn phướng án   A, B, C  ? </a:t>
            </a:r>
          </a:p>
          <a:p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Câu 1.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Tính từ là:</a:t>
            </a:r>
          </a:p>
          <a:p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 . Những từ chỉ sự vật.</a:t>
            </a:r>
          </a:p>
          <a:p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 . Những từ chỉ hoạt động, trạng thái chỉ sự vật.</a:t>
            </a:r>
          </a:p>
          <a:p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 . Những từ miêu tả đặc điểm, tính chất của sự vật, hoạt động, trạng thái……</a:t>
            </a:r>
          </a:p>
        </p:txBody>
      </p:sp>
      <p:sp>
        <p:nvSpPr>
          <p:cNvPr id="39970" name="Oval 34"/>
          <p:cNvSpPr>
            <a:spLocks noChangeArrowheads="1"/>
          </p:cNvSpPr>
          <p:nvPr/>
        </p:nvSpPr>
        <p:spPr bwMode="auto">
          <a:xfrm>
            <a:off x="1741394" y="45720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7" name="WordArt 7"/>
          <p:cNvSpPr>
            <a:spLocks noChangeArrowheads="1" noChangeShapeType="1" noTextEdit="1"/>
          </p:cNvSpPr>
          <p:nvPr/>
        </p:nvSpPr>
        <p:spPr bwMode="auto">
          <a:xfrm>
            <a:off x="4495800" y="228600"/>
            <a:ext cx="3023754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  <a:r>
              <a:rPr lang="vi-VN" sz="54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.</a:t>
            </a:r>
          </a:p>
        </p:txBody>
      </p:sp>
      <p:pic>
        <p:nvPicPr>
          <p:cNvPr id="6" name="Picture 65" descr="Firewrk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76200"/>
            <a:ext cx="14351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5" descr="Firewrk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827" y="5464884"/>
            <a:ext cx="14351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21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9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9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9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99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99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99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99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99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99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60"/>
                            </p:stCondLst>
                            <p:childTnLst>
                              <p:par>
                                <p:cTn id="3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99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99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99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360"/>
                            </p:stCondLst>
                            <p:childTnLst>
                              <p:par>
                                <p:cTn id="3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399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399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399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70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Picture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1752600" y="1371600"/>
            <a:ext cx="86868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 2. Tìm </a:t>
            </a:r>
            <a:r>
              <a:rPr lang="en-US" sz="44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tính từ 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 câu sau:</a:t>
            </a:r>
          </a:p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Cây hồi thẳng, cao, tỏa bóng mát rượi.</a:t>
            </a:r>
          </a:p>
          <a:p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 . Thẳng, cao</a:t>
            </a:r>
          </a:p>
          <a:p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 . Thẳng, cao, mát rượi</a:t>
            </a:r>
          </a:p>
          <a:p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 . Thẳng, mát rượi</a:t>
            </a:r>
          </a:p>
          <a:p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6" name="Oval 12"/>
          <p:cNvSpPr>
            <a:spLocks noChangeArrowheads="1"/>
          </p:cNvSpPr>
          <p:nvPr/>
        </p:nvSpPr>
        <p:spPr bwMode="auto">
          <a:xfrm>
            <a:off x="1752600" y="4495800"/>
            <a:ext cx="6096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66"/>
                </a:solidFill>
                <a:latin typeface="Calibri" pitchFamily="34" charset="0"/>
              </a:rPr>
              <a:t>B</a:t>
            </a: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4495800" y="228600"/>
            <a:ext cx="3023754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  <a:r>
              <a:rPr lang="vi-VN" sz="54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.</a:t>
            </a:r>
          </a:p>
        </p:txBody>
      </p:sp>
      <p:pic>
        <p:nvPicPr>
          <p:cNvPr id="8" name="Picture 65" descr="Firewrk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76200"/>
            <a:ext cx="14351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5" descr="Firewrk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819" y="5257800"/>
            <a:ext cx="14351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877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9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9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9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9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9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9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9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9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9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9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9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19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6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3"/>
          <p:cNvSpPr>
            <a:spLocks noChangeArrowheads="1" noChangeShapeType="1" noTextEdit="1"/>
          </p:cNvSpPr>
          <p:nvPr/>
        </p:nvSpPr>
        <p:spPr bwMode="auto">
          <a:xfrm>
            <a:off x="1981201" y="609600"/>
            <a:ext cx="8064500" cy="4800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89447" name="Text Box 7"/>
          <p:cNvSpPr txBox="1">
            <a:spLocks noChangeArrowheads="1"/>
          </p:cNvSpPr>
          <p:nvPr/>
        </p:nvSpPr>
        <p:spPr bwMode="auto">
          <a:xfrm>
            <a:off x="1524000" y="1143000"/>
            <a:ext cx="8839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9448" name="Text Box 8"/>
          <p:cNvSpPr txBox="1">
            <a:spLocks noChangeArrowheads="1"/>
          </p:cNvSpPr>
          <p:nvPr/>
        </p:nvSpPr>
        <p:spPr bwMode="auto">
          <a:xfrm>
            <a:off x="1524000" y="1371605"/>
            <a:ext cx="91440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  Câu 3: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Dòng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toàn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những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tính từ ?</a:t>
            </a:r>
          </a:p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  a.  Học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sinh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mềm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mại, tím ngắt</a:t>
            </a:r>
          </a:p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  b. To,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xanh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biếc, thông minh</a:t>
            </a:r>
          </a:p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  c. Vàng tươi, trong vắt, đọc sách </a:t>
            </a:r>
          </a:p>
        </p:txBody>
      </p:sp>
      <p:sp>
        <p:nvSpPr>
          <p:cNvPr id="13" name="Oval 12"/>
          <p:cNvSpPr/>
          <p:nvPr/>
        </p:nvSpPr>
        <p:spPr>
          <a:xfrm>
            <a:off x="1828800" y="3200400"/>
            <a:ext cx="685800" cy="8382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8" name="WordArt 7"/>
          <p:cNvSpPr>
            <a:spLocks noChangeArrowheads="1" noChangeShapeType="1" noTextEdit="1"/>
          </p:cNvSpPr>
          <p:nvPr/>
        </p:nvSpPr>
        <p:spPr bwMode="auto">
          <a:xfrm>
            <a:off x="4495800" y="228600"/>
            <a:ext cx="3023754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  <a:r>
              <a:rPr lang="vi-VN" sz="54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.</a:t>
            </a:r>
          </a:p>
        </p:txBody>
      </p:sp>
      <p:pic>
        <p:nvPicPr>
          <p:cNvPr id="9" name="Picture 65" descr="Firewrk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76200"/>
            <a:ext cx="14351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5" descr="Firewrk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181600"/>
            <a:ext cx="14351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722920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1894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7" grpId="0"/>
      <p:bldP spid="189448" grpId="0"/>
      <p:bldP spid="13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198A4123-DEEC-761C-EE59-79FF52E125A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67" y="2598783"/>
            <a:ext cx="3787873" cy="3787873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226731D1-CB99-5333-7508-3636F8DFE8D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792" y="3045025"/>
            <a:ext cx="3507674" cy="3507674"/>
          </a:xfrm>
          <a:prstGeom prst="rect">
            <a:avLst/>
          </a:prstGeom>
        </p:spPr>
      </p:pic>
      <p:sp>
        <p:nvSpPr>
          <p:cNvPr id="3" name="Flowchart: Punched Tape 2">
            <a:extLst>
              <a:ext uri="{FF2B5EF4-FFF2-40B4-BE49-F238E27FC236}">
                <a16:creationId xmlns:a16="http://schemas.microsoft.com/office/drawing/2014/main" id="{E4EBD2DE-B08F-4011-8EFA-7EA9A803BAEE}"/>
              </a:ext>
            </a:extLst>
          </p:cNvPr>
          <p:cNvSpPr/>
          <p:nvPr/>
        </p:nvSpPr>
        <p:spPr>
          <a:xfrm>
            <a:off x="1676400" y="559566"/>
            <a:ext cx="8839200" cy="2199861"/>
          </a:xfrm>
          <a:prstGeom prst="flowChartPunchedTape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– THỰC HÀNH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28409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>
            <a:extLst>
              <a:ext uri="{FF2B5EF4-FFF2-40B4-BE49-F238E27FC236}">
                <a16:creationId xmlns:a16="http://schemas.microsoft.com/office/drawing/2014/main" id="{1FA895C3-F271-53C0-B100-C6D0AB6DFA2C}"/>
              </a:ext>
            </a:extLst>
          </p:cNvPr>
          <p:cNvSpPr/>
          <p:nvPr/>
        </p:nvSpPr>
        <p:spPr>
          <a:xfrm>
            <a:off x="883920" y="721360"/>
            <a:ext cx="10371684" cy="64008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. Tích          vào ý kiến nêu tác dụng của Dấu gạch ngang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1AEC4D-4BB8-4411-B6D8-B4A63AB46705}"/>
              </a:ext>
            </a:extLst>
          </p:cNvPr>
          <p:cNvSpPr txBox="1"/>
          <p:nvPr/>
        </p:nvSpPr>
        <p:spPr>
          <a:xfrm>
            <a:off x="2438400" y="964714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HoloLens MDL2 Assets" panose="050A0102010101010101" pitchFamily="18" charset="0"/>
              </a:rPr>
              <a:t></a:t>
            </a:r>
            <a:endParaRPr lang="en-US" sz="2800" b="1">
              <a:solidFill>
                <a:schemeClr val="bg1"/>
              </a:solidFill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60459EAC-8418-487C-8D50-E7A0C5AF45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065027"/>
              </p:ext>
            </p:extLst>
          </p:nvPr>
        </p:nvGraphicFramePr>
        <p:xfrm>
          <a:off x="728870" y="2137648"/>
          <a:ext cx="10628242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68044">
                  <a:extLst>
                    <a:ext uri="{9D8B030D-6E8A-4147-A177-3AD203B41FA5}">
                      <a16:colId xmlns:a16="http://schemas.microsoft.com/office/drawing/2014/main" val="4033209511"/>
                    </a:ext>
                  </a:extLst>
                </a:gridCol>
                <a:gridCol w="1660198">
                  <a:extLst>
                    <a:ext uri="{9D8B030D-6E8A-4147-A177-3AD203B41FA5}">
                      <a16:colId xmlns:a16="http://schemas.microsoft.com/office/drawing/2014/main" val="21957165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 dấu lời nói trực tiếp của nhân vật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622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 dấu các ý trong một đoạn liệt kê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435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Nối các từ ngữ trong một liên danh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323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 dấu phần chú thích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205936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10F0CB9-8681-4585-8995-EB0B1316BB93}"/>
              </a:ext>
            </a:extLst>
          </p:cNvPr>
          <p:cNvSpPr txBox="1"/>
          <p:nvPr/>
        </p:nvSpPr>
        <p:spPr>
          <a:xfrm>
            <a:off x="10171043" y="234956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HoloLens MDL2 Assets" panose="050A0102010101010101" pitchFamily="18" charset="0"/>
              </a:rPr>
              <a:t>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C5926A-ECA4-4EB8-9A17-62643AE92905}"/>
              </a:ext>
            </a:extLst>
          </p:cNvPr>
          <p:cNvSpPr txBox="1"/>
          <p:nvPr/>
        </p:nvSpPr>
        <p:spPr>
          <a:xfrm>
            <a:off x="10171042" y="301650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HoloLens MDL2 Assets" panose="050A0102010101010101" pitchFamily="18" charset="0"/>
              </a:rPr>
              <a:t>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DCDB25-9DAE-49AF-BDA2-34D1D27ECF04}"/>
              </a:ext>
            </a:extLst>
          </p:cNvPr>
          <p:cNvSpPr txBox="1"/>
          <p:nvPr/>
        </p:nvSpPr>
        <p:spPr>
          <a:xfrm>
            <a:off x="10171042" y="371754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HoloLens MDL2 Assets" panose="050A0102010101010101" pitchFamily="18" charset="0"/>
              </a:rPr>
              <a:t>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DC8909-BFB3-4FD9-85A1-78F7586462DD}"/>
              </a:ext>
            </a:extLst>
          </p:cNvPr>
          <p:cNvSpPr txBox="1"/>
          <p:nvPr/>
        </p:nvSpPr>
        <p:spPr>
          <a:xfrm>
            <a:off x="10283686" y="441962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HoloLens MDL2 Assets" panose="050A0102010101010101" pitchFamily="18" charset="0"/>
              </a:rPr>
              <a:t></a:t>
            </a:r>
            <a:endParaRPr lang="en-US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84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>
            <a:extLst>
              <a:ext uri="{FF2B5EF4-FFF2-40B4-BE49-F238E27FC236}">
                <a16:creationId xmlns:a16="http://schemas.microsoft.com/office/drawing/2014/main" id="{5386E3BA-D498-16EE-31CF-72DCE3138979}"/>
              </a:ext>
            </a:extLst>
          </p:cNvPr>
          <p:cNvSpPr/>
          <p:nvPr/>
        </p:nvSpPr>
        <p:spPr>
          <a:xfrm>
            <a:off x="530086" y="464000"/>
            <a:ext cx="10699424" cy="568960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. Nêu tác dụng của dấu gạch ngang trong những câu d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ới đây.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5771" y="1032960"/>
            <a:ext cx="1100866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Khi ông hiệu tr</a:t>
            </a:r>
            <a:r>
              <a:rPr lang="vi-VN" sz="27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ởng tới gần, Tốt-tô-chan nói to:</a:t>
            </a:r>
          </a:p>
          <a:p>
            <a:pPr marL="457200" indent="-457200">
              <a:buFontTx/>
              <a:buChar char="-"/>
            </a:pP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Thưa thầy, em xin báo cáo với thầy một việc.</a:t>
            </a:r>
          </a:p>
          <a:p>
            <a:pPr marL="457200" indent="-457200">
              <a:buFontTx/>
              <a:buChar char="-"/>
            </a:pP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Nào, việc gì nào?- thầy hiệu tr</a:t>
            </a:r>
            <a:r>
              <a:rPr lang="vi-VN" sz="27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ởng hỏi một cách hân hoan khi thầy ngồi xuống sàn và khoanh chân lại.</a:t>
            </a:r>
          </a:p>
          <a:p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</a:t>
            </a:r>
            <a:r>
              <a:rPr lang="en-US" sz="2700" i="1">
                <a:latin typeface="Times New Roman" panose="02020603050405020304" pitchFamily="18" charset="0"/>
                <a:cs typeface="Times New Roman" panose="02020603050405020304" pitchFamily="18" charset="0"/>
              </a:rPr>
              <a:t>(Theo Ku-rô-y-a-na-gi) </a:t>
            </a:r>
          </a:p>
          <a:p>
            <a:r>
              <a:rPr lang="en-US" sz="2700" i="1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……………………………………………………………………………………</a:t>
            </a:r>
          </a:p>
          <a:p>
            <a:r>
              <a:rPr lang="en-US" sz="2700" i="1">
                <a:latin typeface="Times New Roman" panose="02020603050405020304" pitchFamily="18" charset="0"/>
                <a:cs typeface="Times New Roman" panose="02020603050405020304" pitchFamily="18" charset="0"/>
              </a:rPr>
              <a:t>b) Trao đổi những điểm cần l</a:t>
            </a:r>
            <a:r>
              <a:rPr lang="vi-VN" sz="2700" i="1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700" i="1">
                <a:latin typeface="Times New Roman" panose="02020603050405020304" pitchFamily="18" charset="0"/>
                <a:cs typeface="Times New Roman" panose="02020603050405020304" pitchFamily="18" charset="0"/>
              </a:rPr>
              <a:t>u ý khi viết bài văn miêu tả con vật.</a:t>
            </a:r>
          </a:p>
          <a:p>
            <a:pPr marL="457200" indent="-457200">
              <a:buFontTx/>
              <a:buChar char="-"/>
            </a:pPr>
            <a:r>
              <a:rPr lang="en-US" sz="2700" i="1">
                <a:latin typeface="Times New Roman" panose="02020603050405020304" pitchFamily="18" charset="0"/>
                <a:cs typeface="Times New Roman" panose="02020603050405020304" pitchFamily="18" charset="0"/>
              </a:rPr>
              <a:t>Bố cục của bài viết</a:t>
            </a:r>
          </a:p>
          <a:p>
            <a:pPr marL="457200" indent="-457200">
              <a:buFontTx/>
              <a:buChar char="-"/>
            </a:pPr>
            <a:r>
              <a:rPr lang="en-US" sz="2700" i="1">
                <a:latin typeface="Times New Roman" panose="02020603050405020304" pitchFamily="18" charset="0"/>
                <a:cs typeface="Times New Roman" panose="02020603050405020304" pitchFamily="18" charset="0"/>
              </a:rPr>
              <a:t>Cách lựa chọn đặc điểm của con vật, cách miêu tả</a:t>
            </a:r>
          </a:p>
          <a:p>
            <a:pPr marL="457200" indent="-457200">
              <a:buFontTx/>
              <a:buChar char="-"/>
            </a:pPr>
            <a:r>
              <a:rPr lang="en-US" sz="2700" i="1">
                <a:latin typeface="Times New Roman" panose="02020603050405020304" pitchFamily="18" charset="0"/>
                <a:cs typeface="Times New Roman" panose="02020603050405020304" pitchFamily="18" charset="0"/>
              </a:rPr>
              <a:t>Cách trình bày bài viết.</a:t>
            </a:r>
          </a:p>
          <a:p>
            <a:r>
              <a:rPr lang="en-US" sz="2700" i="1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……………………………………………………………………………………</a:t>
            </a:r>
          </a:p>
          <a:p>
            <a:r>
              <a:rPr lang="en-US" sz="2700" i="1">
                <a:latin typeface="Times New Roman" panose="02020603050405020304" pitchFamily="18" charset="0"/>
                <a:cs typeface="Times New Roman" panose="02020603050405020304" pitchFamily="18" charset="0"/>
              </a:rPr>
              <a:t>c)Hà Nội và Quảng Bình đều có bệnh viện  Việt Nam – Cu-ba</a:t>
            </a:r>
          </a:p>
          <a:p>
            <a:r>
              <a:rPr lang="en-US" sz="2700" i="1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</a:t>
            </a:r>
            <a:endParaRPr lang="en-US" sz="27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EB7CF3-531C-4D79-B1BA-EE1158CECA7F}"/>
              </a:ext>
            </a:extLst>
          </p:cNvPr>
          <p:cNvSpPr txBox="1"/>
          <p:nvPr/>
        </p:nvSpPr>
        <p:spPr>
          <a:xfrm>
            <a:off x="1002221" y="3002730"/>
            <a:ext cx="10318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 dấu lời nói trực tiếp của nhân vật và phần chú thích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ABBB5A-E81D-43F7-B44B-342FA7C76336}"/>
              </a:ext>
            </a:extLst>
          </p:cNvPr>
          <p:cNvSpPr txBox="1"/>
          <p:nvPr/>
        </p:nvSpPr>
        <p:spPr>
          <a:xfrm>
            <a:off x="1002220" y="5076695"/>
            <a:ext cx="6853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 dấu các ý trong một đoạn liệt kê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8F18BB-D462-4215-852E-C5A6D0B69DB7}"/>
              </a:ext>
            </a:extLst>
          </p:cNvPr>
          <p:cNvSpPr txBox="1"/>
          <p:nvPr/>
        </p:nvSpPr>
        <p:spPr>
          <a:xfrm>
            <a:off x="1144889" y="5901760"/>
            <a:ext cx="63103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 các từ ngữ trong một liên danh</a:t>
            </a:r>
          </a:p>
        </p:txBody>
      </p:sp>
    </p:spTree>
    <p:extLst>
      <p:ext uri="{BB962C8B-B14F-4D97-AF65-F5344CB8AC3E}">
        <p14:creationId xmlns:p14="http://schemas.microsoft.com/office/powerpoint/2010/main" val="1277002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>
            <a:extLst>
              <a:ext uri="{FF2B5EF4-FFF2-40B4-BE49-F238E27FC236}">
                <a16:creationId xmlns:a16="http://schemas.microsoft.com/office/drawing/2014/main" id="{ABE856AB-3DCB-F32C-4B12-3BBA730493D9}"/>
              </a:ext>
            </a:extLst>
          </p:cNvPr>
          <p:cNvSpPr/>
          <p:nvPr/>
        </p:nvSpPr>
        <p:spPr>
          <a:xfrm>
            <a:off x="579287" y="528891"/>
            <a:ext cx="11029617" cy="1763735"/>
          </a:xfrm>
          <a:prstGeom prst="homePlat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. Tìm 1-2 câu có sử dụng dấu gạch ngang trong bài Con trai người làm vườn (Tiếng Việt 4 – Tập 1, trang 114-115) và cho biết công dụng của dấu gạch ngang trong câu đó.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1EF760-C96A-412A-AE4C-9866CD2ED7CF}"/>
              </a:ext>
            </a:extLst>
          </p:cNvPr>
          <p:cNvSpPr txBox="1"/>
          <p:nvPr/>
        </p:nvSpPr>
        <p:spPr>
          <a:xfrm>
            <a:off x="905869" y="2438400"/>
            <a:ext cx="103764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</a:t>
            </a:r>
          </a:p>
          <a:p>
            <a:pPr marL="285750" indent="-285750">
              <a:buFontTx/>
              <a:buChar char="-"/>
            </a:pP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Con muốn trở thành thuyền tr</a:t>
            </a:r>
            <a:r>
              <a:rPr lang="vi-VN" sz="40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ởng</a:t>
            </a:r>
          </a:p>
          <a:p>
            <a:pPr marL="285750" indent="-285750">
              <a:buFontTx/>
              <a:buChar char="-"/>
            </a:pP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Con trai, bằng lòng kiên trì, con đã chứng minh </a:t>
            </a:r>
          </a:p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40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ợc ước m</a:t>
            </a:r>
            <a:r>
              <a:rPr lang="vi-VN" sz="400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của con không phải là hão huyền. Cha đã sai rồi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A51B3D-A859-46D6-B317-E2DEE5BE034C}"/>
              </a:ext>
            </a:extLst>
          </p:cNvPr>
          <p:cNvSpPr txBox="1"/>
          <p:nvPr/>
        </p:nvSpPr>
        <p:spPr>
          <a:xfrm>
            <a:off x="781954" y="5682778"/>
            <a:ext cx="10193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dụng: Đánh dấu lời nói trực tiếp của nhân vật </a:t>
            </a:r>
          </a:p>
        </p:txBody>
      </p:sp>
    </p:spTree>
    <p:extLst>
      <p:ext uri="{BB962C8B-B14F-4D97-AF65-F5344CB8AC3E}">
        <p14:creationId xmlns:p14="http://schemas.microsoft.com/office/powerpoint/2010/main" val="2158704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8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40">
      <a:dk1>
        <a:sysClr val="windowText" lastClr="000000"/>
      </a:dk1>
      <a:lt1>
        <a:sysClr val="window" lastClr="FFFFFF"/>
      </a:lt1>
      <a:dk2>
        <a:srgbClr val="C00000"/>
      </a:dk2>
      <a:lt2>
        <a:srgbClr val="FF0000"/>
      </a:lt2>
      <a:accent1>
        <a:srgbClr val="FF6600"/>
      </a:accent1>
      <a:accent2>
        <a:srgbClr val="FFC000"/>
      </a:accent2>
      <a:accent3>
        <a:srgbClr val="92D050"/>
      </a:accent3>
      <a:accent4>
        <a:srgbClr val="00B0F0"/>
      </a:accent4>
      <a:accent5>
        <a:srgbClr val="7F7F7F"/>
      </a:accent5>
      <a:accent6>
        <a:srgbClr val="262626"/>
      </a:accent6>
      <a:hlink>
        <a:srgbClr val="262626"/>
      </a:hlink>
      <a:folHlink>
        <a:srgbClr val="7F7F7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517</Words>
  <Application>Microsoft Office PowerPoint</Application>
  <PresentationFormat>Widescreen</PresentationFormat>
  <Paragraphs>65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HoloLens MDL2 Assets</vt:lpstr>
      <vt:lpstr>inpin heiti</vt:lpstr>
      <vt:lpstr>Times New Roman</vt:lpstr>
      <vt:lpstr>UTM Thanh Nhac TL</vt:lpstr>
      <vt:lpstr>UVN Da Lat</vt:lpstr>
      <vt:lpstr>UVN Ly Do</vt:lpstr>
      <vt:lpstr>8_Office 主题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Nguyễn Thị Phương Đông (421000566)</cp:lastModifiedBy>
  <cp:revision>23</cp:revision>
  <dcterms:created xsi:type="dcterms:W3CDTF">2023-07-10T02:11:53Z</dcterms:created>
  <dcterms:modified xsi:type="dcterms:W3CDTF">2023-12-13T09:14:10Z</dcterms:modified>
</cp:coreProperties>
</file>