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7"/>
  </p:notesMasterIdLst>
  <p:sldIdLst>
    <p:sldId id="327" r:id="rId3"/>
    <p:sldId id="541" r:id="rId4"/>
    <p:sldId id="538" r:id="rId5"/>
    <p:sldId id="304" r:id="rId6"/>
    <p:sldId id="305" r:id="rId7"/>
    <p:sldId id="539" r:id="rId8"/>
    <p:sldId id="440" r:id="rId9"/>
    <p:sldId id="540" r:id="rId10"/>
    <p:sldId id="308" r:id="rId11"/>
    <p:sldId id="534" r:id="rId12"/>
    <p:sldId id="309" r:id="rId13"/>
    <p:sldId id="535" r:id="rId14"/>
    <p:sldId id="537" r:id="rId15"/>
    <p:sldId id="53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C8858-C2D7-4CA4-8148-929938EF354E}"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53C8E-6848-437C-B8A9-5A3D40B0A33A}" type="slidenum">
              <a:rPr lang="en-US" smtClean="0"/>
              <a:t>‹#›</a:t>
            </a:fld>
            <a:endParaRPr lang="en-US"/>
          </a:p>
        </p:txBody>
      </p:sp>
    </p:spTree>
    <p:extLst>
      <p:ext uri="{BB962C8B-B14F-4D97-AF65-F5344CB8AC3E}">
        <p14:creationId xmlns:p14="http://schemas.microsoft.com/office/powerpoint/2010/main" val="2872694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6C9ECDE-F88C-48CF-9D13-2DBE889E7255}"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46382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99768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613907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1"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9435221"/>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582893"/>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7"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8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1" y="2231537"/>
            <a:ext cx="1681114"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383209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300240"/>
      </p:ext>
    </p:extLst>
  </p:cSld>
  <p:clrMapOvr>
    <a:masterClrMapping/>
  </p:clrMapOvr>
  <p:transition spd="med" advClick="0" advTm="3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0522"/>
      </p:ext>
    </p:extLst>
  </p:cSld>
  <p:clrMapOvr>
    <a:masterClrMapping/>
  </p:clrMapOvr>
  <p:transition spd="med" advClick="0" advTm="3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563322"/>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9463133"/>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26"/>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370">
                <a:solidFill>
                  <a:schemeClr val="tx1">
                    <a:tint val="75000"/>
                  </a:schemeClr>
                </a:solidFill>
              </a:defRPr>
            </a:lvl1pPr>
            <a:lvl2pPr marL="451532" indent="0">
              <a:buNone/>
              <a:defRPr sz="1975">
                <a:solidFill>
                  <a:schemeClr val="tx1">
                    <a:tint val="75000"/>
                  </a:schemeClr>
                </a:solidFill>
              </a:defRPr>
            </a:lvl2pPr>
            <a:lvl3pPr marL="903065" indent="0">
              <a:buNone/>
              <a:defRPr sz="1778">
                <a:solidFill>
                  <a:schemeClr val="tx1">
                    <a:tint val="75000"/>
                  </a:schemeClr>
                </a:solidFill>
              </a:defRPr>
            </a:lvl3pPr>
            <a:lvl4pPr marL="1354597" indent="0">
              <a:buNone/>
              <a:defRPr sz="1580">
                <a:solidFill>
                  <a:schemeClr val="tx1">
                    <a:tint val="75000"/>
                  </a:schemeClr>
                </a:solidFill>
              </a:defRPr>
            </a:lvl4pPr>
            <a:lvl5pPr marL="1806130" indent="0">
              <a:buNone/>
              <a:defRPr sz="1580">
                <a:solidFill>
                  <a:schemeClr val="tx1">
                    <a:tint val="75000"/>
                  </a:schemeClr>
                </a:solidFill>
              </a:defRPr>
            </a:lvl5pPr>
            <a:lvl6pPr marL="2257662" indent="0">
              <a:buNone/>
              <a:defRPr sz="1580">
                <a:solidFill>
                  <a:schemeClr val="tx1">
                    <a:tint val="75000"/>
                  </a:schemeClr>
                </a:solidFill>
              </a:defRPr>
            </a:lvl6pPr>
            <a:lvl7pPr marL="2709195" indent="0">
              <a:buNone/>
              <a:defRPr sz="1580">
                <a:solidFill>
                  <a:schemeClr val="tx1">
                    <a:tint val="75000"/>
                  </a:schemeClr>
                </a:solidFill>
              </a:defRPr>
            </a:lvl7pPr>
            <a:lvl8pPr marL="3160727" indent="0">
              <a:buNone/>
              <a:defRPr sz="1580">
                <a:solidFill>
                  <a:schemeClr val="tx1">
                    <a:tint val="75000"/>
                  </a:schemeClr>
                </a:solidFill>
              </a:defRPr>
            </a:lvl8pPr>
            <a:lvl9pPr marL="3612259" indent="0">
              <a:buNone/>
              <a:defRPr sz="158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367412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975719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370" b="1"/>
            </a:lvl1pPr>
            <a:lvl2pPr marL="451532" indent="0">
              <a:buNone/>
              <a:defRPr sz="1975" b="1"/>
            </a:lvl2pPr>
            <a:lvl3pPr marL="903065" indent="0">
              <a:buNone/>
              <a:defRPr sz="1778" b="1"/>
            </a:lvl3pPr>
            <a:lvl4pPr marL="1354597" indent="0">
              <a:buNone/>
              <a:defRPr sz="1580" b="1"/>
            </a:lvl4pPr>
            <a:lvl5pPr marL="1806130" indent="0">
              <a:buNone/>
              <a:defRPr sz="1580" b="1"/>
            </a:lvl5pPr>
            <a:lvl6pPr marL="2257662" indent="0">
              <a:buNone/>
              <a:defRPr sz="1580" b="1"/>
            </a:lvl6pPr>
            <a:lvl7pPr marL="2709195" indent="0">
              <a:buNone/>
              <a:defRPr sz="1580" b="1"/>
            </a:lvl7pPr>
            <a:lvl8pPr marL="3160727" indent="0">
              <a:buNone/>
              <a:defRPr sz="1580" b="1"/>
            </a:lvl8pPr>
            <a:lvl9pPr marL="3612259" indent="0">
              <a:buNone/>
              <a:defRPr sz="1580" b="1"/>
            </a:lvl9pPr>
          </a:lstStyle>
          <a:p>
            <a:pPr lvl="0"/>
            <a:r>
              <a:rPr lang="zh-CN" altLang="en-US"/>
              <a:t>单击此处编辑母版文本样式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4"/>
            <a:ext cx="5183189" cy="823912"/>
          </a:xfrm>
        </p:spPr>
        <p:txBody>
          <a:bodyPr anchor="b"/>
          <a:lstStyle>
            <a:lvl1pPr marL="0" indent="0">
              <a:buNone/>
              <a:defRPr sz="2370" b="1"/>
            </a:lvl1pPr>
            <a:lvl2pPr marL="451532" indent="0">
              <a:buNone/>
              <a:defRPr sz="1975" b="1"/>
            </a:lvl2pPr>
            <a:lvl3pPr marL="903065" indent="0">
              <a:buNone/>
              <a:defRPr sz="1778" b="1"/>
            </a:lvl3pPr>
            <a:lvl4pPr marL="1354597" indent="0">
              <a:buNone/>
              <a:defRPr sz="1580" b="1"/>
            </a:lvl4pPr>
            <a:lvl5pPr marL="1806130" indent="0">
              <a:buNone/>
              <a:defRPr sz="1580" b="1"/>
            </a:lvl5pPr>
            <a:lvl6pPr marL="2257662" indent="0">
              <a:buNone/>
              <a:defRPr sz="1580" b="1"/>
            </a:lvl6pPr>
            <a:lvl7pPr marL="2709195" indent="0">
              <a:buNone/>
              <a:defRPr sz="1580" b="1"/>
            </a:lvl7pPr>
            <a:lvl8pPr marL="3160727" indent="0">
              <a:buNone/>
              <a:defRPr sz="1580" b="1"/>
            </a:lvl8pPr>
            <a:lvl9pPr marL="3612259" indent="0">
              <a:buNone/>
              <a:defRPr sz="1580" b="1"/>
            </a:lvl9pPr>
          </a:lstStyle>
          <a:p>
            <a:pPr lvl="0"/>
            <a:r>
              <a:rPr lang="zh-CN" altLang="en-US"/>
              <a:t>单击此处编辑母版文本样式</a:t>
            </a:r>
          </a:p>
        </p:txBody>
      </p:sp>
      <p:sp>
        <p:nvSpPr>
          <p:cNvPr id="6" name="内容占位符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398816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7257202"/>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7847370"/>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6" cy="1600201"/>
          </a:xfrm>
        </p:spPr>
        <p:txBody>
          <a:bodyPr anchor="b"/>
          <a:lstStyle>
            <a:lvl1pPr>
              <a:defRPr sz="3160"/>
            </a:lvl1pPr>
          </a:lstStyle>
          <a:p>
            <a:r>
              <a:rPr lang="zh-CN" altLang="en-US"/>
              <a:t>单击此处编辑母版标题样式</a:t>
            </a:r>
          </a:p>
        </p:txBody>
      </p:sp>
      <p:sp>
        <p:nvSpPr>
          <p:cNvPr id="3" name="内容占位符 2"/>
          <p:cNvSpPr>
            <a:spLocks noGrp="1"/>
          </p:cNvSpPr>
          <p:nvPr>
            <p:ph idx="1"/>
          </p:nvPr>
        </p:nvSpPr>
        <p:spPr>
          <a:xfrm>
            <a:off x="5183188" y="987425"/>
            <a:ext cx="6172201" cy="4873625"/>
          </a:xfrm>
        </p:spPr>
        <p:txBody>
          <a:bodyPr/>
          <a:lstStyle>
            <a:lvl1pPr>
              <a:defRPr sz="3160"/>
            </a:lvl1pPr>
            <a:lvl2pPr>
              <a:defRPr sz="2765"/>
            </a:lvl2pPr>
            <a:lvl3pPr>
              <a:defRPr sz="2370"/>
            </a:lvl3pPr>
            <a:lvl4pPr>
              <a:defRPr sz="1975"/>
            </a:lvl4pPr>
            <a:lvl5pPr>
              <a:defRPr sz="1975"/>
            </a:lvl5pPr>
            <a:lvl6pPr>
              <a:defRPr sz="1975"/>
            </a:lvl6pPr>
            <a:lvl7pPr>
              <a:defRPr sz="1975"/>
            </a:lvl7pPr>
            <a:lvl8pPr>
              <a:defRPr sz="1975"/>
            </a:lvl8pPr>
            <a:lvl9pPr>
              <a:defRPr sz="19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399"/>
            <a:ext cx="3932236" cy="3811589"/>
          </a:xfrm>
        </p:spPr>
        <p:txBody>
          <a:bodyPr/>
          <a:lstStyle>
            <a:lvl1pPr marL="0" indent="0">
              <a:buNone/>
              <a:defRPr sz="1580"/>
            </a:lvl1pPr>
            <a:lvl2pPr marL="451532" indent="0">
              <a:buNone/>
              <a:defRPr sz="1383"/>
            </a:lvl2pPr>
            <a:lvl3pPr marL="903065" indent="0">
              <a:buNone/>
              <a:defRPr sz="1185"/>
            </a:lvl3pPr>
            <a:lvl4pPr marL="1354597" indent="0">
              <a:buNone/>
              <a:defRPr sz="988"/>
            </a:lvl4pPr>
            <a:lvl5pPr marL="1806130" indent="0">
              <a:buNone/>
              <a:defRPr sz="988"/>
            </a:lvl5pPr>
            <a:lvl6pPr marL="2257662" indent="0">
              <a:buNone/>
              <a:defRPr sz="988"/>
            </a:lvl6pPr>
            <a:lvl7pPr marL="2709195" indent="0">
              <a:buNone/>
              <a:defRPr sz="988"/>
            </a:lvl7pPr>
            <a:lvl8pPr marL="3160727" indent="0">
              <a:buNone/>
              <a:defRPr sz="988"/>
            </a:lvl8pPr>
            <a:lvl9pPr marL="3612259" indent="0">
              <a:buNone/>
              <a:defRPr sz="9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829295"/>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6" cy="1600201"/>
          </a:xfrm>
        </p:spPr>
        <p:txBody>
          <a:bodyPr anchor="b"/>
          <a:lstStyle>
            <a:lvl1pPr>
              <a:defRPr sz="3160"/>
            </a:lvl1pPr>
          </a:lstStyle>
          <a:p>
            <a:r>
              <a:rPr lang="zh-CN" altLang="en-US"/>
              <a:t>单击此处编辑母版标题样式</a:t>
            </a:r>
          </a:p>
        </p:txBody>
      </p:sp>
      <p:sp>
        <p:nvSpPr>
          <p:cNvPr id="3" name="图片占位符 2"/>
          <p:cNvSpPr>
            <a:spLocks noGrp="1"/>
          </p:cNvSpPr>
          <p:nvPr>
            <p:ph type="pic" idx="1"/>
          </p:nvPr>
        </p:nvSpPr>
        <p:spPr>
          <a:xfrm>
            <a:off x="5183188" y="987425"/>
            <a:ext cx="6172201" cy="4873625"/>
          </a:xfrm>
        </p:spPr>
        <p:txBody>
          <a:bodyPr/>
          <a:lstStyle>
            <a:lvl1pPr marL="0" indent="0">
              <a:buNone/>
              <a:defRPr sz="3160"/>
            </a:lvl1pPr>
            <a:lvl2pPr marL="451532" indent="0">
              <a:buNone/>
              <a:defRPr sz="2765"/>
            </a:lvl2pPr>
            <a:lvl3pPr marL="903065" indent="0">
              <a:buNone/>
              <a:defRPr sz="2370"/>
            </a:lvl3pPr>
            <a:lvl4pPr marL="1354597" indent="0">
              <a:buNone/>
              <a:defRPr sz="1975"/>
            </a:lvl4pPr>
            <a:lvl5pPr marL="1806130" indent="0">
              <a:buNone/>
              <a:defRPr sz="1975"/>
            </a:lvl5pPr>
            <a:lvl6pPr marL="2257662" indent="0">
              <a:buNone/>
              <a:defRPr sz="1975"/>
            </a:lvl6pPr>
            <a:lvl7pPr marL="2709195" indent="0">
              <a:buNone/>
              <a:defRPr sz="1975"/>
            </a:lvl7pPr>
            <a:lvl8pPr marL="3160727" indent="0">
              <a:buNone/>
              <a:defRPr sz="1975"/>
            </a:lvl8pPr>
            <a:lvl9pPr marL="3612259" indent="0">
              <a:buNone/>
              <a:defRPr sz="1975"/>
            </a:lvl9pPr>
          </a:lstStyle>
          <a:p>
            <a:endParaRPr lang="zh-CN" altLang="en-US"/>
          </a:p>
        </p:txBody>
      </p:sp>
      <p:sp>
        <p:nvSpPr>
          <p:cNvPr id="4" name="文本占位符 3"/>
          <p:cNvSpPr>
            <a:spLocks noGrp="1"/>
          </p:cNvSpPr>
          <p:nvPr>
            <p:ph type="body" sz="half" idx="2"/>
          </p:nvPr>
        </p:nvSpPr>
        <p:spPr>
          <a:xfrm>
            <a:off x="839790" y="2057399"/>
            <a:ext cx="3932236" cy="3811589"/>
          </a:xfrm>
        </p:spPr>
        <p:txBody>
          <a:bodyPr/>
          <a:lstStyle>
            <a:lvl1pPr marL="0" indent="0">
              <a:buNone/>
              <a:defRPr sz="1580"/>
            </a:lvl1pPr>
            <a:lvl2pPr marL="451532" indent="0">
              <a:buNone/>
              <a:defRPr sz="1383"/>
            </a:lvl2pPr>
            <a:lvl3pPr marL="903065" indent="0">
              <a:buNone/>
              <a:defRPr sz="1185"/>
            </a:lvl3pPr>
            <a:lvl4pPr marL="1354597" indent="0">
              <a:buNone/>
              <a:defRPr sz="988"/>
            </a:lvl4pPr>
            <a:lvl5pPr marL="1806130" indent="0">
              <a:buNone/>
              <a:defRPr sz="988"/>
            </a:lvl5pPr>
            <a:lvl6pPr marL="2257662" indent="0">
              <a:buNone/>
              <a:defRPr sz="988"/>
            </a:lvl6pPr>
            <a:lvl7pPr marL="2709195" indent="0">
              <a:buNone/>
              <a:defRPr sz="988"/>
            </a:lvl7pPr>
            <a:lvl8pPr marL="3160727" indent="0">
              <a:buNone/>
              <a:defRPr sz="988"/>
            </a:lvl8pPr>
            <a:lvl9pPr marL="3612259" indent="0">
              <a:buNone/>
              <a:defRPr sz="9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solidFill>
                  <a:prstClr val="black">
                    <a:tint val="75000"/>
                  </a:prstClr>
                </a:solidFill>
              </a:rPr>
              <a:pPr/>
              <a:t>2023/8/6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E00D485-99CD-4423-90E1-03335F6FFA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6451508"/>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b="0" i="0">
                <a:solidFill>
                  <a:schemeClr val="tx1">
                    <a:tint val="75000"/>
                  </a:schemeClr>
                </a:solidFill>
                <a:latin typeface="inpin heiti" charset="-122"/>
                <a:ea typeface="inpin heiti" charset="-122"/>
              </a:defRPr>
            </a:lvl1pPr>
          </a:lstStyle>
          <a:p>
            <a:fld id="{509E3E6F-DAE1-4F34-A6AF-636EA22045BF}" type="datetimeFigureOut">
              <a:rPr lang="zh-CN" altLang="en-US" smtClean="0">
                <a:solidFill>
                  <a:prstClr val="black">
                    <a:tint val="75000"/>
                  </a:prstClr>
                </a:solidFill>
              </a:rPr>
              <a:pPr/>
              <a:t>2023/8/6</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b="0" i="0">
                <a:solidFill>
                  <a:schemeClr val="tx1">
                    <a:tint val="75000"/>
                  </a:schemeClr>
                </a:solidFill>
                <a:latin typeface="inpin heiti" charset="-122"/>
                <a:ea typeface="inpin heiti"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b="0" i="0">
                <a:solidFill>
                  <a:schemeClr val="tx1">
                    <a:tint val="75000"/>
                  </a:schemeClr>
                </a:solidFill>
                <a:latin typeface="inpin heiti" charset="-122"/>
                <a:ea typeface="inpin heiti" charset="-122"/>
              </a:defRPr>
            </a:lvl1pPr>
          </a:lstStyle>
          <a:p>
            <a:fld id="{6E00D485-99CD-4423-90E1-03335F6FFA62}"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80270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03065" rtl="0" eaLnBrk="1" latinLnBrk="0" hangingPunct="1">
        <a:lnSpc>
          <a:spcPct val="90000"/>
        </a:lnSpc>
        <a:spcBef>
          <a:spcPct val="0"/>
        </a:spcBef>
        <a:buNone/>
        <a:defRPr sz="4345" b="0" i="0" kern="1200">
          <a:solidFill>
            <a:schemeClr val="tx1"/>
          </a:solidFill>
          <a:latin typeface="inpin heiti" charset="-122"/>
          <a:ea typeface="inpin heiti" charset="-122"/>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b="0" i="0" kern="1200">
          <a:solidFill>
            <a:schemeClr val="tx1"/>
          </a:solidFill>
          <a:latin typeface="inpin heiti" charset="-122"/>
          <a:ea typeface="inpin heiti" charset="-122"/>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b="0" i="0" kern="1200">
          <a:solidFill>
            <a:schemeClr val="tx1"/>
          </a:solidFill>
          <a:latin typeface="inpin heiti" charset="-122"/>
          <a:ea typeface="inpin heiti" charset="-122"/>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b="0" i="0" kern="1200">
          <a:solidFill>
            <a:schemeClr val="tx1"/>
          </a:solidFill>
          <a:latin typeface="inpin heiti" charset="-122"/>
          <a:ea typeface="inpin heiti" charset="-122"/>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b="0" i="0" kern="1200">
          <a:solidFill>
            <a:schemeClr val="tx1"/>
          </a:solidFill>
          <a:latin typeface="inpin heiti" charset="-122"/>
          <a:ea typeface="inpin heiti" charset="-122"/>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b="0" i="0" kern="1200">
          <a:solidFill>
            <a:schemeClr val="tx1"/>
          </a:solidFill>
          <a:latin typeface="inpin heiti" charset="-122"/>
          <a:ea typeface="inpin heiti" charset="-122"/>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3B3185-325B-4241-9B4F-B46EAEB5381E}"/>
              </a:ext>
            </a:extLst>
          </p:cNvPr>
          <p:cNvGrpSpPr/>
          <p:nvPr userDrawn="1"/>
        </p:nvGrpSpPr>
        <p:grpSpPr>
          <a:xfrm>
            <a:off x="0" y="1"/>
            <a:ext cx="12192001" cy="6858000"/>
            <a:chOff x="0" y="0"/>
            <a:chExt cx="9719094" cy="5400675"/>
          </a:xfrm>
        </p:grpSpPr>
        <p:pic>
          <p:nvPicPr>
            <p:cNvPr id="4" name="图片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2" name="TextBox 1">
              <a:extLst>
                <a:ext uri="{FF2B5EF4-FFF2-40B4-BE49-F238E27FC236}">
                  <a16:creationId xmlns:a16="http://schemas.microsoft.com/office/drawing/2014/main" id="{FCD45AB7-2C8C-48F1-8898-D521DBBB7369}"/>
                </a:ext>
              </a:extLst>
            </p:cNvPr>
            <p:cNvSpPr txBox="1"/>
            <p:nvPr userDrawn="1"/>
          </p:nvSpPr>
          <p:spPr>
            <a:xfrm>
              <a:off x="0" y="36041"/>
              <a:ext cx="901151" cy="346242"/>
            </a:xfrm>
            <a:prstGeom prst="rect">
              <a:avLst/>
            </a:prstGeom>
            <a:noFill/>
          </p:spPr>
          <p:txBody>
            <a:bodyPr wrap="none" rtlCol="0">
              <a:spAutoFit/>
            </a:bodyPr>
            <a:lstStyle/>
            <a:p>
              <a:r>
                <a:rPr lang="en-US" sz="2257">
                  <a:solidFill>
                    <a:schemeClr val="accent4">
                      <a:lumMod val="40000"/>
                      <a:lumOff val="60000"/>
                    </a:schemeClr>
                  </a:solidFill>
                  <a:latin typeface="UVN Ly Do" panose="03020702040505070503" pitchFamily="66" charset="0"/>
                </a:rPr>
                <a:t>KTUTS</a:t>
              </a:r>
            </a:p>
          </p:txBody>
        </p:sp>
        <p:sp>
          <p:nvSpPr>
            <p:cNvPr id="5" name="TextBox 4">
              <a:extLst>
                <a:ext uri="{FF2B5EF4-FFF2-40B4-BE49-F238E27FC236}">
                  <a16:creationId xmlns:a16="http://schemas.microsoft.com/office/drawing/2014/main" id="{89BCD929-FF6D-4C00-9C45-68FB4028C62D}"/>
                </a:ext>
              </a:extLst>
            </p:cNvPr>
            <p:cNvSpPr txBox="1"/>
            <p:nvPr userDrawn="1"/>
          </p:nvSpPr>
          <p:spPr>
            <a:xfrm>
              <a:off x="8736133" y="4991121"/>
              <a:ext cx="901151" cy="346242"/>
            </a:xfrm>
            <a:prstGeom prst="rect">
              <a:avLst/>
            </a:prstGeom>
            <a:noFill/>
          </p:spPr>
          <p:txBody>
            <a:bodyPr wrap="none" rtlCol="0">
              <a:spAutoFit/>
            </a:bodyPr>
            <a:lstStyle/>
            <a:p>
              <a:r>
                <a:rPr lang="en-US" sz="2257">
                  <a:solidFill>
                    <a:schemeClr val="accent4">
                      <a:lumMod val="20000"/>
                      <a:lumOff val="80000"/>
                    </a:schemeClr>
                  </a:solidFill>
                  <a:latin typeface="UVN Ly Do" panose="03020702040505070503" pitchFamily="66" charset="0"/>
                </a:rPr>
                <a:t>KTUTS</a:t>
              </a:r>
            </a:p>
          </p:txBody>
        </p:sp>
      </p:grpSp>
      <p:pic>
        <p:nvPicPr>
          <p:cNvPr id="7" name="Picture 6" descr="A picture containing text&#10;&#10;Description automatically generated">
            <a:extLst>
              <a:ext uri="{FF2B5EF4-FFF2-40B4-BE49-F238E27FC236}">
                <a16:creationId xmlns:a16="http://schemas.microsoft.com/office/drawing/2014/main" id="{E8389F8B-4F1C-4840-A6CC-AEFBAA7B46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912506" y="8915323"/>
            <a:ext cx="1232714" cy="1078311"/>
          </a:xfrm>
          <a:prstGeom prst="rect">
            <a:avLst/>
          </a:prstGeom>
        </p:spPr>
      </p:pic>
    </p:spTree>
    <p:extLst>
      <p:ext uri="{BB962C8B-B14F-4D97-AF65-F5344CB8AC3E}">
        <p14:creationId xmlns:p14="http://schemas.microsoft.com/office/powerpoint/2010/main" val="32825095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spd="med" advClick="0" advTm="3000">
    <p:pull/>
  </p:transition>
  <p:txStyles>
    <p:titleStyle>
      <a:lvl1pPr algn="ctr" defTabSz="1212449" rtl="0" fontAlgn="base">
        <a:spcBef>
          <a:spcPct val="0"/>
        </a:spcBef>
        <a:spcAft>
          <a:spcPct val="0"/>
        </a:spcAft>
        <a:defRPr sz="5894" kern="1200">
          <a:solidFill>
            <a:schemeClr val="tx1"/>
          </a:solidFill>
          <a:latin typeface="+mj-lt"/>
          <a:ea typeface="+mj-ea"/>
          <a:cs typeface="+mj-cs"/>
        </a:defRPr>
      </a:lvl1pPr>
      <a:lvl2pPr algn="ctr" defTabSz="1212449" rtl="0" fontAlgn="base">
        <a:spcBef>
          <a:spcPct val="0"/>
        </a:spcBef>
        <a:spcAft>
          <a:spcPct val="0"/>
        </a:spcAft>
        <a:defRPr sz="5894">
          <a:solidFill>
            <a:schemeClr val="tx1"/>
          </a:solidFill>
          <a:latin typeface="Arial" pitchFamily="34" charset="0"/>
          <a:ea typeface="微软雅黑" pitchFamily="34" charset="-122"/>
        </a:defRPr>
      </a:lvl2pPr>
      <a:lvl3pPr algn="ctr" defTabSz="1212449" rtl="0" fontAlgn="base">
        <a:spcBef>
          <a:spcPct val="0"/>
        </a:spcBef>
        <a:spcAft>
          <a:spcPct val="0"/>
        </a:spcAft>
        <a:defRPr sz="5894">
          <a:solidFill>
            <a:schemeClr val="tx1"/>
          </a:solidFill>
          <a:latin typeface="Arial" pitchFamily="34" charset="0"/>
          <a:ea typeface="微软雅黑" pitchFamily="34" charset="-122"/>
        </a:defRPr>
      </a:lvl3pPr>
      <a:lvl4pPr algn="ctr" defTabSz="1212449" rtl="0" fontAlgn="base">
        <a:spcBef>
          <a:spcPct val="0"/>
        </a:spcBef>
        <a:spcAft>
          <a:spcPct val="0"/>
        </a:spcAft>
        <a:defRPr sz="5894">
          <a:solidFill>
            <a:schemeClr val="tx1"/>
          </a:solidFill>
          <a:latin typeface="Arial" pitchFamily="34" charset="0"/>
          <a:ea typeface="微软雅黑" pitchFamily="34" charset="-122"/>
        </a:defRPr>
      </a:lvl4pPr>
      <a:lvl5pPr algn="ctr" defTabSz="1212449" rtl="0" fontAlgn="base">
        <a:spcBef>
          <a:spcPct val="0"/>
        </a:spcBef>
        <a:spcAft>
          <a:spcPct val="0"/>
        </a:spcAft>
        <a:defRPr sz="5894">
          <a:solidFill>
            <a:schemeClr val="tx1"/>
          </a:solidFill>
          <a:latin typeface="Arial" pitchFamily="34" charset="0"/>
          <a:ea typeface="微软雅黑" pitchFamily="34" charset="-122"/>
        </a:defRPr>
      </a:lvl5pPr>
      <a:lvl6pPr marL="573375" algn="ctr" defTabSz="1212449" rtl="0" fontAlgn="base">
        <a:spcBef>
          <a:spcPct val="0"/>
        </a:spcBef>
        <a:spcAft>
          <a:spcPct val="0"/>
        </a:spcAft>
        <a:defRPr sz="5894">
          <a:solidFill>
            <a:schemeClr val="tx1"/>
          </a:solidFill>
          <a:latin typeface="Arial" pitchFamily="34" charset="0"/>
          <a:ea typeface="微软雅黑" pitchFamily="34" charset="-122"/>
        </a:defRPr>
      </a:lvl6pPr>
      <a:lvl7pPr marL="1146749" algn="ctr" defTabSz="1212449" rtl="0" fontAlgn="base">
        <a:spcBef>
          <a:spcPct val="0"/>
        </a:spcBef>
        <a:spcAft>
          <a:spcPct val="0"/>
        </a:spcAft>
        <a:defRPr sz="5894">
          <a:solidFill>
            <a:schemeClr val="tx1"/>
          </a:solidFill>
          <a:latin typeface="Arial" pitchFamily="34" charset="0"/>
          <a:ea typeface="微软雅黑" pitchFamily="34" charset="-122"/>
        </a:defRPr>
      </a:lvl7pPr>
      <a:lvl8pPr marL="1720124" algn="ctr" defTabSz="1212449" rtl="0" fontAlgn="base">
        <a:spcBef>
          <a:spcPct val="0"/>
        </a:spcBef>
        <a:spcAft>
          <a:spcPct val="0"/>
        </a:spcAft>
        <a:defRPr sz="5894">
          <a:solidFill>
            <a:schemeClr val="tx1"/>
          </a:solidFill>
          <a:latin typeface="Arial" pitchFamily="34" charset="0"/>
          <a:ea typeface="微软雅黑" pitchFamily="34" charset="-122"/>
        </a:defRPr>
      </a:lvl8pPr>
      <a:lvl9pPr marL="2293498" algn="ctr" defTabSz="1212449" rtl="0" fontAlgn="base">
        <a:spcBef>
          <a:spcPct val="0"/>
        </a:spcBef>
        <a:spcAft>
          <a:spcPct val="0"/>
        </a:spcAft>
        <a:defRPr sz="5894">
          <a:solidFill>
            <a:schemeClr val="tx1"/>
          </a:solidFill>
          <a:latin typeface="Arial" pitchFamily="34" charset="0"/>
          <a:ea typeface="微软雅黑" pitchFamily="34" charset="-122"/>
        </a:defRPr>
      </a:lvl9pPr>
    </p:titleStyle>
    <p:bodyStyle>
      <a:lvl1pPr marL="453921" indent="-453921" algn="l" defTabSz="1212449" rtl="0" fontAlgn="base">
        <a:spcBef>
          <a:spcPct val="20000"/>
        </a:spcBef>
        <a:spcAft>
          <a:spcPct val="0"/>
        </a:spcAft>
        <a:buFont typeface="Arial" pitchFamily="34" charset="0"/>
        <a:buChar char="•"/>
        <a:defRPr sz="4264" kern="1200">
          <a:solidFill>
            <a:schemeClr val="tx1"/>
          </a:solidFill>
          <a:latin typeface="+mn-lt"/>
          <a:ea typeface="+mn-ea"/>
          <a:cs typeface="+mn-cs"/>
        </a:defRPr>
      </a:lvl1pPr>
      <a:lvl2pPr marL="985488" indent="-378268" algn="l" defTabSz="1212449" rtl="0" fontAlgn="base">
        <a:spcBef>
          <a:spcPct val="20000"/>
        </a:spcBef>
        <a:spcAft>
          <a:spcPct val="0"/>
        </a:spcAft>
        <a:buFont typeface="Arial" pitchFamily="34" charset="0"/>
        <a:buChar char="–"/>
        <a:defRPr sz="3762" kern="1200">
          <a:solidFill>
            <a:schemeClr val="tx1"/>
          </a:solidFill>
          <a:latin typeface="+mn-lt"/>
          <a:ea typeface="+mn-ea"/>
          <a:cs typeface="+mn-cs"/>
        </a:defRPr>
      </a:lvl2pPr>
      <a:lvl3pPr marL="1517053" indent="-302614" algn="l" defTabSz="1212449" rtl="0" fontAlgn="base">
        <a:spcBef>
          <a:spcPct val="20000"/>
        </a:spcBef>
        <a:spcAft>
          <a:spcPct val="0"/>
        </a:spcAft>
        <a:buFont typeface="Arial" pitchFamily="34" charset="0"/>
        <a:buChar char="•"/>
        <a:defRPr sz="3135" kern="1200">
          <a:solidFill>
            <a:schemeClr val="tx1"/>
          </a:solidFill>
          <a:latin typeface="+mn-lt"/>
          <a:ea typeface="+mn-ea"/>
          <a:cs typeface="+mn-cs"/>
        </a:defRPr>
      </a:lvl3pPr>
      <a:lvl4pPr marL="212228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4pPr>
      <a:lvl5pPr marL="2729502" indent="-302614" algn="l" defTabSz="1212449" rtl="0" fontAlgn="base">
        <a:spcBef>
          <a:spcPct val="20000"/>
        </a:spcBef>
        <a:spcAft>
          <a:spcPct val="0"/>
        </a:spcAft>
        <a:buFont typeface="Arial" pitchFamily="34" charset="0"/>
        <a:buChar char="»"/>
        <a:defRPr sz="2634" kern="1200">
          <a:solidFill>
            <a:schemeClr val="tx1"/>
          </a:solidFill>
          <a:latin typeface="+mn-lt"/>
          <a:ea typeface="+mn-ea"/>
          <a:cs typeface="+mn-cs"/>
        </a:defRPr>
      </a:lvl5pPr>
      <a:lvl6pPr marL="3337728"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6pPr>
      <a:lvl7pPr marL="394458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7pPr>
      <a:lvl8pPr marL="4551447"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8pPr>
      <a:lvl9pPr marL="5158306" indent="-303429" algn="l" defTabSz="1213719" rtl="0" eaLnBrk="1" latinLnBrk="0" hangingPunct="1">
        <a:spcBef>
          <a:spcPct val="20000"/>
        </a:spcBef>
        <a:buFont typeface="Arial" pitchFamily="34" charset="0"/>
        <a:buChar char="•"/>
        <a:defRPr sz="2634" kern="1200">
          <a:solidFill>
            <a:schemeClr val="tx1"/>
          </a:solidFill>
          <a:latin typeface="+mn-lt"/>
          <a:ea typeface="+mn-ea"/>
          <a:cs typeface="+mn-cs"/>
        </a:defRPr>
      </a:lvl9pPr>
    </p:bodyStyle>
    <p:otherStyle>
      <a:defPPr>
        <a:defRPr lang="zh-CN"/>
      </a:defPPr>
      <a:lvl1pPr marL="0" algn="l" defTabSz="1213719" rtl="0" eaLnBrk="1" latinLnBrk="0" hangingPunct="1">
        <a:defRPr sz="2383" kern="1200">
          <a:solidFill>
            <a:schemeClr val="tx1"/>
          </a:solidFill>
          <a:latin typeface="+mn-lt"/>
          <a:ea typeface="+mn-ea"/>
          <a:cs typeface="+mn-cs"/>
        </a:defRPr>
      </a:lvl1pPr>
      <a:lvl2pPr marL="606859" algn="l" defTabSz="1213719" rtl="0" eaLnBrk="1" latinLnBrk="0" hangingPunct="1">
        <a:defRPr sz="2383" kern="1200">
          <a:solidFill>
            <a:schemeClr val="tx1"/>
          </a:solidFill>
          <a:latin typeface="+mn-lt"/>
          <a:ea typeface="+mn-ea"/>
          <a:cs typeface="+mn-cs"/>
        </a:defRPr>
      </a:lvl2pPr>
      <a:lvl3pPr marL="1213719" algn="l" defTabSz="1213719" rtl="0" eaLnBrk="1" latinLnBrk="0" hangingPunct="1">
        <a:defRPr sz="2383" kern="1200">
          <a:solidFill>
            <a:schemeClr val="tx1"/>
          </a:solidFill>
          <a:latin typeface="+mn-lt"/>
          <a:ea typeface="+mn-ea"/>
          <a:cs typeface="+mn-cs"/>
        </a:defRPr>
      </a:lvl3pPr>
      <a:lvl4pPr marL="1820578" algn="l" defTabSz="1213719" rtl="0" eaLnBrk="1" latinLnBrk="0" hangingPunct="1">
        <a:defRPr sz="2383" kern="1200">
          <a:solidFill>
            <a:schemeClr val="tx1"/>
          </a:solidFill>
          <a:latin typeface="+mn-lt"/>
          <a:ea typeface="+mn-ea"/>
          <a:cs typeface="+mn-cs"/>
        </a:defRPr>
      </a:lvl4pPr>
      <a:lvl5pPr marL="2427438" algn="l" defTabSz="1213719" rtl="0" eaLnBrk="1" latinLnBrk="0" hangingPunct="1">
        <a:defRPr sz="2383" kern="1200">
          <a:solidFill>
            <a:schemeClr val="tx1"/>
          </a:solidFill>
          <a:latin typeface="+mn-lt"/>
          <a:ea typeface="+mn-ea"/>
          <a:cs typeface="+mn-cs"/>
        </a:defRPr>
      </a:lvl5pPr>
      <a:lvl6pPr marL="3034297" algn="l" defTabSz="1213719" rtl="0" eaLnBrk="1" latinLnBrk="0" hangingPunct="1">
        <a:defRPr sz="2383" kern="1200">
          <a:solidFill>
            <a:schemeClr val="tx1"/>
          </a:solidFill>
          <a:latin typeface="+mn-lt"/>
          <a:ea typeface="+mn-ea"/>
          <a:cs typeface="+mn-cs"/>
        </a:defRPr>
      </a:lvl6pPr>
      <a:lvl7pPr marL="3641158" algn="l" defTabSz="1213719" rtl="0" eaLnBrk="1" latinLnBrk="0" hangingPunct="1">
        <a:defRPr sz="2383" kern="1200">
          <a:solidFill>
            <a:schemeClr val="tx1"/>
          </a:solidFill>
          <a:latin typeface="+mn-lt"/>
          <a:ea typeface="+mn-ea"/>
          <a:cs typeface="+mn-cs"/>
        </a:defRPr>
      </a:lvl7pPr>
      <a:lvl8pPr marL="4248017" algn="l" defTabSz="1213719" rtl="0" eaLnBrk="1" latinLnBrk="0" hangingPunct="1">
        <a:defRPr sz="2383" kern="1200">
          <a:solidFill>
            <a:schemeClr val="tx1"/>
          </a:solidFill>
          <a:latin typeface="+mn-lt"/>
          <a:ea typeface="+mn-ea"/>
          <a:cs typeface="+mn-cs"/>
        </a:defRPr>
      </a:lvl8pPr>
      <a:lvl9pPr marL="4854877" algn="l" defTabSz="1213719" rtl="0" eaLnBrk="1" latinLnBrk="0" hangingPunct="1">
        <a:defRPr sz="23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58834" y="2929087"/>
            <a:ext cx="10901810" cy="158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a:r>
              <a:rPr lang="nl-NL" sz="3296" b="1" dirty="0">
                <a:solidFill>
                  <a:srgbClr val="FF0000"/>
                </a:solidFill>
                <a:latin typeface="Times New Roman" panose="02020603050405020304" pitchFamily="18" charset="0"/>
                <a:ea typeface="Calibri" panose="020F0502020204030204" pitchFamily="34" charset="0"/>
              </a:rPr>
              <a:t> BÀI </a:t>
            </a:r>
            <a:r>
              <a:rPr lang="nl-NL" sz="3296" b="1">
                <a:solidFill>
                  <a:srgbClr val="FF0000"/>
                </a:solidFill>
                <a:latin typeface="Times New Roman" panose="02020603050405020304" pitchFamily="18" charset="0"/>
                <a:ea typeface="Calibri" panose="020F0502020204030204" pitchFamily="34" charset="0"/>
              </a:rPr>
              <a:t>: NG</a:t>
            </a:r>
            <a:r>
              <a:rPr lang="vi-VN" sz="3296" b="1">
                <a:solidFill>
                  <a:srgbClr val="FF0000"/>
                </a:solidFill>
                <a:latin typeface="Times New Roman" panose="02020603050405020304" pitchFamily="18" charset="0"/>
                <a:ea typeface="Calibri" panose="020F0502020204030204" pitchFamily="34" charset="0"/>
              </a:rPr>
              <a:t>Ư</a:t>
            </a:r>
            <a:r>
              <a:rPr lang="en-US" sz="3296" b="1">
                <a:solidFill>
                  <a:srgbClr val="FF0000"/>
                </a:solidFill>
                <a:latin typeface="Times New Roman" panose="02020603050405020304" pitchFamily="18" charset="0"/>
                <a:ea typeface="Calibri" panose="020F0502020204030204" pitchFamily="34" charset="0"/>
              </a:rPr>
              <a:t>ỜI ĐẦU LỚP ( </a:t>
            </a:r>
            <a:r>
              <a:rPr lang="en-US" sz="3296" b="1" err="1">
                <a:solidFill>
                  <a:srgbClr val="FF0000"/>
                </a:solidFill>
                <a:latin typeface="Times New Roman" panose="02020603050405020304" pitchFamily="18" charset="0"/>
                <a:ea typeface="Calibri" panose="020F0502020204030204" pitchFamily="34" charset="0"/>
              </a:rPr>
              <a:t>Tiết</a:t>
            </a:r>
            <a:r>
              <a:rPr lang="en-US" sz="3296" b="1">
                <a:solidFill>
                  <a:srgbClr val="FF0000"/>
                </a:solidFill>
                <a:latin typeface="Times New Roman" panose="02020603050405020304" pitchFamily="18" charset="0"/>
                <a:ea typeface="Calibri" panose="020F0502020204030204" pitchFamily="34" charset="0"/>
              </a:rPr>
              <a:t> 1)-</a:t>
            </a:r>
            <a:r>
              <a:rPr lang="en-US" sz="3296" b="1" err="1">
                <a:solidFill>
                  <a:srgbClr val="FF0000"/>
                </a:solidFill>
                <a:latin typeface="Times New Roman" panose="02020603050405020304" pitchFamily="18" charset="0"/>
                <a:ea typeface="Calibri" panose="020F0502020204030204" pitchFamily="34" charset="0"/>
              </a:rPr>
              <a:t>trang</a:t>
            </a:r>
            <a:r>
              <a:rPr lang="en-US" sz="3296" b="1">
                <a:solidFill>
                  <a:srgbClr val="FF0000"/>
                </a:solidFill>
                <a:latin typeface="Times New Roman" panose="02020603050405020304" pitchFamily="18" charset="0"/>
                <a:ea typeface="Calibri" panose="020F0502020204030204" pitchFamily="34" charset="0"/>
              </a:rPr>
              <a:t> 56,57</a:t>
            </a:r>
            <a:endParaRPr lang="en-US" sz="3296" dirty="0">
              <a:solidFill>
                <a:srgbClr val="FF0000"/>
              </a:solidFill>
              <a:latin typeface="Times New Roman" panose="02020603050405020304" pitchFamily="18" charset="0"/>
              <a:ea typeface="Times New Roman" panose="02020603050405020304" pitchFamily="18" charset="0"/>
            </a:endParaRPr>
          </a:p>
          <a:p>
            <a:pPr algn="ctr"/>
            <a:endParaRPr lang="en-US" sz="3296" dirty="0">
              <a:solidFill>
                <a:srgbClr val="FF0000"/>
              </a:solidFill>
              <a:latin typeface="Times New Roman" panose="02020603050405020304" pitchFamily="18" charset="0"/>
              <a:ea typeface="Times New Roman" panose="02020603050405020304"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98" b="1" i="1" dirty="0" err="1">
                <a:solidFill>
                  <a:srgbClr val="FF0066"/>
                </a:solidFill>
                <a:latin typeface="Times New Roman" pitchFamily="18" charset="0"/>
              </a:rPr>
              <a:t>Giáo</a:t>
            </a:r>
            <a:r>
              <a:rPr lang="en-US" altLang="en-US" sz="1798" b="1" i="1" dirty="0">
                <a:solidFill>
                  <a:srgbClr val="FF0066"/>
                </a:solidFill>
                <a:latin typeface="Times New Roman" pitchFamily="18" charset="0"/>
              </a:rPr>
              <a:t> </a:t>
            </a:r>
            <a:r>
              <a:rPr lang="en-US" altLang="en-US" sz="1798" b="1" i="1" dirty="0" err="1">
                <a:solidFill>
                  <a:srgbClr val="FF0066"/>
                </a:solidFill>
                <a:latin typeface="Times New Roman" pitchFamily="18" charset="0"/>
              </a:rPr>
              <a:t>viên</a:t>
            </a:r>
            <a:r>
              <a:rPr lang="en-US" altLang="en-US" sz="1798" b="1" i="1" dirty="0">
                <a:solidFill>
                  <a:srgbClr val="FF0066"/>
                </a:solidFill>
                <a:latin typeface="Times New Roman" pitchFamily="18" charset="0"/>
              </a:rPr>
              <a:t>:</a:t>
            </a:r>
          </a:p>
          <a:p>
            <a:pPr eaLnBrk="1" hangingPunct="1"/>
            <a:r>
              <a:rPr lang="en-US" altLang="en-US" sz="1798" b="1" i="1" dirty="0" err="1">
                <a:solidFill>
                  <a:srgbClr val="FF0066"/>
                </a:solidFill>
                <a:latin typeface="Times New Roman" pitchFamily="18" charset="0"/>
              </a:rPr>
              <a:t>Lớp</a:t>
            </a:r>
            <a:r>
              <a:rPr lang="en-US" altLang="en-US" sz="1798" b="1" i="1" dirty="0">
                <a:solidFill>
                  <a:srgbClr val="FF0066"/>
                </a:solidFill>
                <a:latin typeface="Times New Roman" pitchFamily="18" charset="0"/>
              </a:rPr>
              <a:t>:  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38" y="411357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8287"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BE856AB-3DCB-F32C-4B12-3BBA730493D9}"/>
              </a:ext>
            </a:extLst>
          </p:cNvPr>
          <p:cNvSpPr/>
          <p:nvPr/>
        </p:nvSpPr>
        <p:spPr>
          <a:xfrm>
            <a:off x="751840" y="589280"/>
            <a:ext cx="10857064" cy="721360"/>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2. Quyết tâm của Tốt-tô-chan sau nhiều ngày suy nghĩ là gì?</a:t>
            </a:r>
          </a:p>
        </p:txBody>
      </p:sp>
      <p:sp>
        <p:nvSpPr>
          <p:cNvPr id="7" name="Rectangle: Rounded Corners 6">
            <a:extLst>
              <a:ext uri="{FF2B5EF4-FFF2-40B4-BE49-F238E27FC236}">
                <a16:creationId xmlns:a16="http://schemas.microsoft.com/office/drawing/2014/main" id="{FBF9776B-834D-EF00-241F-EF5B12586F64}"/>
              </a:ext>
            </a:extLst>
          </p:cNvPr>
          <p:cNvSpPr/>
          <p:nvPr/>
        </p:nvSpPr>
        <p:spPr>
          <a:xfrm>
            <a:off x="965198" y="188976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Times New Roman" panose="02020603050405020304" pitchFamily="18" charset="0"/>
                <a:cs typeface="Times New Roman" panose="02020603050405020304" pitchFamily="18" charset="0"/>
              </a:rPr>
              <a:t>A</a:t>
            </a:r>
            <a:r>
              <a:rPr lang="en-US" sz="36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Trở thành hiệu trưởng của trường.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7DD7337-2D0B-3B86-ADDA-468C46C28068}"/>
              </a:ext>
            </a:extLst>
          </p:cNvPr>
          <p:cNvSpPr/>
          <p:nvPr/>
        </p:nvSpPr>
        <p:spPr>
          <a:xfrm>
            <a:off x="965199" y="301498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latin typeface="Times New Roman" panose="02020603050405020304" pitchFamily="18" charset="0"/>
                <a:cs typeface="Times New Roman" panose="02020603050405020304" pitchFamily="18" charset="0"/>
              </a:rPr>
              <a:t>B</a:t>
            </a:r>
            <a:r>
              <a:rPr lang="en-US" sz="2400" b="1">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anose="02020603050405020304" pitchFamily="18" charset="0"/>
                <a:cs typeface="Times New Roman" panose="02020603050405020304" pitchFamily="18" charset="0"/>
              </a:rPr>
              <a:t>Trở thành giáo viên của trường.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A1DF2FB-6D0A-FA93-E23C-0DAC07D4C44C}"/>
              </a:ext>
            </a:extLst>
          </p:cNvPr>
          <p:cNvSpPr/>
          <p:nvPr/>
        </p:nvSpPr>
        <p:spPr>
          <a:xfrm>
            <a:off x="965197" y="414020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Times New Roman" panose="02020603050405020304" pitchFamily="18" charset="0"/>
                <a:cs typeface="Times New Roman" panose="02020603050405020304" pitchFamily="18" charset="0"/>
              </a:rPr>
              <a:t>C</a:t>
            </a:r>
            <a:r>
              <a:rPr lang="en-US" sz="3600" b="1">
                <a:solidFill>
                  <a:schemeClr val="tx1"/>
                </a:solidFill>
                <a:latin typeface="Times New Roman" panose="02020603050405020304" pitchFamily="18" charset="0"/>
                <a:cs typeface="Times New Roman" panose="02020603050405020304" pitchFamily="18" charset="0"/>
              </a:rPr>
              <a:t>.</a:t>
            </a:r>
            <a:r>
              <a:rPr lang="en-US" sz="2400" b="1">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anose="02020603050405020304" pitchFamily="18" charset="0"/>
                <a:cs typeface="Times New Roman" panose="02020603050405020304" pitchFamily="18" charset="0"/>
              </a:rPr>
              <a:t>Trở thành người lớn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7124BD-E7C7-E8A0-0901-3F88E658F361}"/>
              </a:ext>
            </a:extLst>
          </p:cNvPr>
          <p:cNvSpPr/>
          <p:nvPr/>
        </p:nvSpPr>
        <p:spPr>
          <a:xfrm>
            <a:off x="965197" y="5306061"/>
            <a:ext cx="7449933"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D</a:t>
            </a:r>
            <a:r>
              <a:rPr lang="en-US" sz="3200" b="1">
                <a:solidFill>
                  <a:schemeClr val="tx1"/>
                </a:solidFill>
                <a:latin typeface="Times New Roman" panose="02020603050405020304" pitchFamily="18" charset="0"/>
                <a:cs typeface="Times New Roman" panose="02020603050405020304" pitchFamily="18" charset="0"/>
              </a:rPr>
              <a:t>. </a:t>
            </a:r>
            <a:r>
              <a:rPr lang="en-US" sz="3500" b="1">
                <a:solidFill>
                  <a:schemeClr val="tx1"/>
                </a:solidFill>
                <a:latin typeface="Times New Roman" panose="02020603050405020304" pitchFamily="18" charset="0"/>
                <a:cs typeface="Times New Roman" panose="02020603050405020304" pitchFamily="18" charset="0"/>
              </a:rPr>
              <a:t>Trở thành một con người mạnh mẽ</a:t>
            </a:r>
          </a:p>
          <a:p>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EFD64AB4-8575-4F3A-91A6-4A38C543DA44}"/>
              </a:ext>
            </a:extLst>
          </p:cNvPr>
          <p:cNvSpPr/>
          <p:nvPr/>
        </p:nvSpPr>
        <p:spPr>
          <a:xfrm>
            <a:off x="965197" y="3147503"/>
            <a:ext cx="436880" cy="487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806345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44F313B6-B343-71A2-3BBF-C38FBBFA832A}"/>
              </a:ext>
            </a:extLst>
          </p:cNvPr>
          <p:cNvSpPr/>
          <p:nvPr/>
        </p:nvSpPr>
        <p:spPr>
          <a:xfrm>
            <a:off x="768626" y="595905"/>
            <a:ext cx="10654747" cy="1031903"/>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3. Khi nghe quyết tâm của Tốt-tô-chan, thầy hiệu trưởng có hành động gì?</a:t>
            </a:r>
          </a:p>
        </p:txBody>
      </p:sp>
      <p:sp>
        <p:nvSpPr>
          <p:cNvPr id="5" name="Rectangle: Rounded Corners 4">
            <a:extLst>
              <a:ext uri="{FF2B5EF4-FFF2-40B4-BE49-F238E27FC236}">
                <a16:creationId xmlns:a16="http://schemas.microsoft.com/office/drawing/2014/main" id="{6484A518-3B92-AA15-4D0B-C9EB2126A270}"/>
              </a:ext>
            </a:extLst>
          </p:cNvPr>
          <p:cNvSpPr/>
          <p:nvPr/>
        </p:nvSpPr>
        <p:spPr>
          <a:xfrm>
            <a:off x="6502400" y="2519680"/>
            <a:ext cx="4826000" cy="70104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2"/>
                </a:solidFill>
                <a:latin typeface="Times New Roman" panose="02020603050405020304" pitchFamily="18" charset="0"/>
                <a:cs typeface="Times New Roman" panose="02020603050405020304" pitchFamily="18" charset="0"/>
              </a:rPr>
              <a:t>C</a:t>
            </a:r>
            <a:r>
              <a:rPr lang="en-US" sz="3200" b="1">
                <a:solidFill>
                  <a:schemeClr val="bg2"/>
                </a:solidFill>
                <a:latin typeface="Times New Roman" panose="02020603050405020304" pitchFamily="18" charset="0"/>
                <a:cs typeface="Times New Roman" panose="02020603050405020304" pitchFamily="18" charset="0"/>
              </a:rPr>
              <a:t>. Yêu cầu em hứa</a:t>
            </a:r>
            <a:endParaRPr lang="en-US" sz="3200" b="1" dirty="0">
              <a:solidFill>
                <a:schemeClr val="bg2"/>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F27F0AA-316E-0AB3-BEE0-2F6CA712D7C6}"/>
              </a:ext>
            </a:extLst>
          </p:cNvPr>
          <p:cNvSpPr/>
          <p:nvPr/>
        </p:nvSpPr>
        <p:spPr>
          <a:xfrm>
            <a:off x="6502400" y="3677920"/>
            <a:ext cx="4826000" cy="70104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2"/>
                </a:solidFill>
                <a:latin typeface="Times New Roman" panose="02020603050405020304" pitchFamily="18" charset="0"/>
                <a:cs typeface="Times New Roman" panose="02020603050405020304" pitchFamily="18" charset="0"/>
              </a:rPr>
              <a:t>D</a:t>
            </a:r>
            <a:r>
              <a:rPr lang="en-US" sz="3200" b="1">
                <a:solidFill>
                  <a:schemeClr val="bg2"/>
                </a:solidFill>
                <a:latin typeface="Times New Roman" panose="02020603050405020304" pitchFamily="18" charset="0"/>
                <a:cs typeface="Times New Roman" panose="02020603050405020304" pitchFamily="18" charset="0"/>
              </a:rPr>
              <a:t>. Gật đầu đồng ý</a:t>
            </a:r>
            <a:endParaRPr lang="en-US" sz="3200" b="1" dirty="0">
              <a:solidFill>
                <a:schemeClr val="bg2"/>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B1AA5B8-DE2C-2E1E-BD4E-186B8315A3F1}"/>
              </a:ext>
            </a:extLst>
          </p:cNvPr>
          <p:cNvSpPr/>
          <p:nvPr/>
        </p:nvSpPr>
        <p:spPr>
          <a:xfrm>
            <a:off x="863600" y="2519680"/>
            <a:ext cx="4636052" cy="70104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2"/>
                </a:solidFill>
                <a:latin typeface="Times New Roman" panose="02020603050405020304" pitchFamily="18" charset="0"/>
                <a:cs typeface="Times New Roman" panose="02020603050405020304" pitchFamily="18" charset="0"/>
              </a:rPr>
              <a:t>A</a:t>
            </a:r>
            <a:r>
              <a:rPr lang="en-US" sz="2800" b="1">
                <a:solidFill>
                  <a:schemeClr val="bg2"/>
                </a:solidFill>
                <a:latin typeface="Times New Roman" panose="02020603050405020304" pitchFamily="18" charset="0"/>
                <a:cs typeface="Times New Roman" panose="02020603050405020304" pitchFamily="18" charset="0"/>
              </a:rPr>
              <a:t>. Mỉm c</a:t>
            </a:r>
            <a:r>
              <a:rPr lang="vi-VN" sz="2800" b="1">
                <a:solidFill>
                  <a:schemeClr val="bg2"/>
                </a:solidFill>
                <a:latin typeface="Times New Roman" panose="02020603050405020304" pitchFamily="18" charset="0"/>
                <a:cs typeface="Times New Roman" panose="02020603050405020304" pitchFamily="18" charset="0"/>
              </a:rPr>
              <a:t>ư</a:t>
            </a:r>
            <a:r>
              <a:rPr lang="en-US" sz="2800" b="1">
                <a:solidFill>
                  <a:schemeClr val="bg2"/>
                </a:solidFill>
                <a:latin typeface="Times New Roman" panose="02020603050405020304" pitchFamily="18" charset="0"/>
                <a:cs typeface="Times New Roman" panose="02020603050405020304" pitchFamily="18" charset="0"/>
              </a:rPr>
              <a:t>ời sung s</a:t>
            </a:r>
            <a:r>
              <a:rPr lang="vi-VN" sz="2800" b="1">
                <a:solidFill>
                  <a:schemeClr val="bg2"/>
                </a:solidFill>
                <a:latin typeface="Times New Roman" panose="02020603050405020304" pitchFamily="18" charset="0"/>
                <a:cs typeface="Times New Roman" panose="02020603050405020304" pitchFamily="18" charset="0"/>
              </a:rPr>
              <a:t>ư</a:t>
            </a:r>
            <a:r>
              <a:rPr lang="en-US" sz="2800" b="1">
                <a:solidFill>
                  <a:schemeClr val="bg2"/>
                </a:solidFill>
                <a:latin typeface="Times New Roman" panose="02020603050405020304" pitchFamily="18" charset="0"/>
                <a:cs typeface="Times New Roman" panose="02020603050405020304" pitchFamily="18" charset="0"/>
              </a:rPr>
              <a:t>ớng</a:t>
            </a:r>
            <a:endParaRPr lang="en-US" sz="2800" b="1" dirty="0">
              <a:solidFill>
                <a:schemeClr val="bg2"/>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3F5952F-CC7C-1107-98CD-8F9FC669CB67}"/>
              </a:ext>
            </a:extLst>
          </p:cNvPr>
          <p:cNvSpPr/>
          <p:nvPr/>
        </p:nvSpPr>
        <p:spPr>
          <a:xfrm>
            <a:off x="863599" y="3677920"/>
            <a:ext cx="4636051" cy="70104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2"/>
                </a:solidFill>
                <a:latin typeface="Times New Roman" panose="02020603050405020304" pitchFamily="18" charset="0"/>
                <a:cs typeface="Times New Roman" panose="02020603050405020304" pitchFamily="18" charset="0"/>
              </a:rPr>
              <a:t>B</a:t>
            </a:r>
            <a:r>
              <a:rPr lang="en-US" sz="3200" b="1">
                <a:solidFill>
                  <a:schemeClr val="bg2"/>
                </a:solidFill>
                <a:latin typeface="Times New Roman" panose="02020603050405020304" pitchFamily="18" charset="0"/>
                <a:cs typeface="Times New Roman" panose="02020603050405020304" pitchFamily="18" charset="0"/>
              </a:rPr>
              <a:t>. Hân hoan hỏi em</a:t>
            </a:r>
            <a:endParaRPr lang="en-US" sz="3200" b="1" dirty="0">
              <a:solidFill>
                <a:schemeClr val="bg2"/>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F700CED0-0B18-4E84-85BA-29D35AD6DE81}"/>
              </a:ext>
            </a:extLst>
          </p:cNvPr>
          <p:cNvSpPr/>
          <p:nvPr/>
        </p:nvSpPr>
        <p:spPr>
          <a:xfrm>
            <a:off x="6502400" y="2626360"/>
            <a:ext cx="436880" cy="487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88011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0" s="12549" l="25098"/>
                                      </p:by>
                                    </p:animClr>
                                    <p:animClr clrSpc="hsl" dir="cw">
                                      <p:cBhvr>
                                        <p:cTn id="14" dur="500" fill="hold"/>
                                        <p:tgtEl>
                                          <p:spTgt spid="5"/>
                                        </p:tgtEl>
                                        <p:attrNameLst>
                                          <p:attrName>fillcolor</p:attrName>
                                        </p:attrNameLst>
                                      </p:cBhvr>
                                      <p:by>
                                        <p:hsl h="0" s="12549" l="25098"/>
                                      </p:by>
                                    </p:animClr>
                                    <p:animClr clrSpc="hsl" dir="cw">
                                      <p:cBhvr>
                                        <p:cTn id="15" dur="500" fill="hold"/>
                                        <p:tgtEl>
                                          <p:spTgt spid="5"/>
                                        </p:tgtEl>
                                        <p:attrNameLst>
                                          <p:attrName>stroke.color</p:attrName>
                                        </p:attrNameLst>
                                      </p:cBhvr>
                                      <p:by>
                                        <p:hsl h="0" s="12549" l="25098"/>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BE856AB-3DCB-F32C-4B12-3BBA730493D9}"/>
              </a:ext>
            </a:extLst>
          </p:cNvPr>
          <p:cNvSpPr/>
          <p:nvPr/>
        </p:nvSpPr>
        <p:spPr>
          <a:xfrm>
            <a:off x="667468" y="571942"/>
            <a:ext cx="10857064" cy="1079943"/>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Times New Roman" panose="02020603050405020304" pitchFamily="18" charset="0"/>
                <a:cs typeface="Times New Roman" panose="02020603050405020304" pitchFamily="18" charset="0"/>
              </a:rPr>
              <a:t>4</a:t>
            </a:r>
            <a:r>
              <a:rPr lang="en-US" sz="3200" b="1">
                <a:latin typeface="Times New Roman" panose="02020603050405020304" pitchFamily="18" charset="0"/>
                <a:cs typeface="Times New Roman" panose="02020603050405020304" pitchFamily="18" charset="0"/>
              </a:rPr>
              <a:t>. Vì sao Tốt-tô-chan muốn trở thành giáo viên của trường?</a:t>
            </a:r>
          </a:p>
          <a:p>
            <a:endParaRPr lang="en-US" sz="3200" b="1">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BF9776B-834D-EF00-241F-EF5B12586F64}"/>
              </a:ext>
            </a:extLst>
          </p:cNvPr>
          <p:cNvSpPr/>
          <p:nvPr/>
        </p:nvSpPr>
        <p:spPr>
          <a:xfrm>
            <a:off x="965198" y="1889760"/>
            <a:ext cx="10559332"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Times New Roman" panose="02020603050405020304" pitchFamily="18" charset="0"/>
                <a:cs typeface="Times New Roman" panose="02020603050405020304" pitchFamily="18" charset="0"/>
              </a:rPr>
              <a:t>A</a:t>
            </a:r>
            <a:r>
              <a:rPr lang="en-US" sz="36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Vì em thích nghề giáo viên.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7DD7337-2D0B-3B86-ADDA-468C46C28068}"/>
              </a:ext>
            </a:extLst>
          </p:cNvPr>
          <p:cNvSpPr/>
          <p:nvPr/>
        </p:nvSpPr>
        <p:spPr>
          <a:xfrm>
            <a:off x="965199" y="3014980"/>
            <a:ext cx="10559333" cy="97392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latin typeface="Times New Roman" panose="02020603050405020304" pitchFamily="18" charset="0"/>
                <a:cs typeface="Times New Roman" panose="02020603050405020304" pitchFamily="18" charset="0"/>
              </a:rPr>
              <a:t>B</a:t>
            </a:r>
            <a:r>
              <a:rPr lang="en-US" sz="24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Vì em nhớ tới sự kiên nhẫn và giọng nói ấm áp của thầy hiệu trưởng trong buổi sáng đầu tiên em tới trường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A1DF2FB-6D0A-FA93-E23C-0DAC07D4C44C}"/>
              </a:ext>
            </a:extLst>
          </p:cNvPr>
          <p:cNvSpPr/>
          <p:nvPr/>
        </p:nvSpPr>
        <p:spPr>
          <a:xfrm>
            <a:off x="965197" y="4140200"/>
            <a:ext cx="10559333" cy="97392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a:t>
            </a:r>
            <a:r>
              <a:rPr lang="en-US" sz="24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anose="02020603050405020304" pitchFamily="18" charset="0"/>
                <a:cs typeface="Times New Roman" panose="02020603050405020304" pitchFamily="18" charset="0"/>
              </a:rPr>
              <a:t>Vì em quý thầy hiệu trưởng nên muốn làm việc cho ông và làm mọi việc để giúp ông.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7124BD-E7C7-E8A0-0901-3F88E658F361}"/>
              </a:ext>
            </a:extLst>
          </p:cNvPr>
          <p:cNvSpPr/>
          <p:nvPr/>
        </p:nvSpPr>
        <p:spPr>
          <a:xfrm>
            <a:off x="965197" y="5306061"/>
            <a:ext cx="10559333" cy="812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a:solidFill>
                <a:schemeClr val="tx1"/>
              </a:solidFill>
              <a:latin typeface="Times New Roman" panose="02020603050405020304" pitchFamily="18" charset="0"/>
              <a:cs typeface="Times New Roman" panose="02020603050405020304" pitchFamily="18" charset="0"/>
            </a:endParaRPr>
          </a:p>
          <a:p>
            <a:endParaRPr lang="en-US" sz="3200" b="1">
              <a:solidFill>
                <a:schemeClr val="tx1"/>
              </a:solidFill>
              <a:latin typeface="Times New Roman" panose="02020603050405020304" pitchFamily="18" charset="0"/>
              <a:cs typeface="Times New Roman" panose="02020603050405020304" pitchFamily="18" charset="0"/>
            </a:endParaRPr>
          </a:p>
          <a:p>
            <a:r>
              <a:rPr lang="en-US" sz="3200" b="1">
                <a:solidFill>
                  <a:schemeClr val="tx1"/>
                </a:solidFill>
                <a:latin typeface="Times New Roman" panose="02020603050405020304" pitchFamily="18" charset="0"/>
                <a:cs typeface="Times New Roman" panose="02020603050405020304" pitchFamily="18" charset="0"/>
              </a:rPr>
              <a:t>D. Vì thầy hiệu trưởng mong muốn điều đó.</a:t>
            </a:r>
          </a:p>
          <a:p>
            <a:endParaRPr lang="en-US" sz="4800" b="1">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EFD64AB4-8575-4F3A-91A6-4A38C543DA44}"/>
              </a:ext>
            </a:extLst>
          </p:cNvPr>
          <p:cNvSpPr/>
          <p:nvPr/>
        </p:nvSpPr>
        <p:spPr>
          <a:xfrm>
            <a:off x="1015552" y="3014980"/>
            <a:ext cx="436880" cy="487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06717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BE856AB-3DCB-F32C-4B12-3BBA730493D9}"/>
              </a:ext>
            </a:extLst>
          </p:cNvPr>
          <p:cNvSpPr/>
          <p:nvPr/>
        </p:nvSpPr>
        <p:spPr>
          <a:xfrm>
            <a:off x="667468" y="571942"/>
            <a:ext cx="10857064" cy="1079943"/>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Times New Roman" panose="02020603050405020304" pitchFamily="18" charset="0"/>
                <a:cs typeface="Times New Roman" panose="02020603050405020304" pitchFamily="18" charset="0"/>
              </a:rPr>
              <a:t>5</a:t>
            </a:r>
            <a:r>
              <a:rPr lang="en-US" sz="32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Theo em vì sao Tốt-tô-chan hứa, thầy hiệu trưởng lại cười sung sướng?</a:t>
            </a:r>
            <a:endParaRPr lang="en-US" sz="3200" b="1">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BF9776B-834D-EF00-241F-EF5B12586F64}"/>
              </a:ext>
            </a:extLst>
          </p:cNvPr>
          <p:cNvSpPr/>
          <p:nvPr/>
        </p:nvSpPr>
        <p:spPr>
          <a:xfrm>
            <a:off x="965198" y="1651885"/>
            <a:ext cx="10559332" cy="131781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a:solidFill>
                <a:schemeClr val="tx1"/>
              </a:solidFill>
              <a:latin typeface="Times New Roman" panose="02020603050405020304" pitchFamily="18" charset="0"/>
              <a:cs typeface="Times New Roman" panose="02020603050405020304" pitchFamily="18" charset="0"/>
            </a:endParaRPr>
          </a:p>
          <a:p>
            <a:r>
              <a:rPr lang="en-US" sz="3600" b="1">
                <a:solidFill>
                  <a:schemeClr val="tx1"/>
                </a:solidFill>
                <a:latin typeface="Times New Roman" panose="02020603050405020304" pitchFamily="18" charset="0"/>
                <a:cs typeface="Times New Roman" panose="02020603050405020304" pitchFamily="18" charset="0"/>
              </a:rPr>
              <a:t>A. </a:t>
            </a:r>
            <a:r>
              <a:rPr lang="en-US" sz="3200" b="1">
                <a:solidFill>
                  <a:schemeClr val="tx1"/>
                </a:solidFill>
                <a:latin typeface="Times New Roman" panose="02020603050405020304" pitchFamily="18" charset="0"/>
                <a:cs typeface="Times New Roman" panose="02020603050405020304" pitchFamily="18" charset="0"/>
              </a:rPr>
              <a:t>Vì thầy yêu quý Tốt-tô-chan, muốn tiếp tục làm việc với em sau này.</a:t>
            </a:r>
          </a:p>
          <a:p>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7DD7337-2D0B-3B86-ADDA-468C46C28068}"/>
              </a:ext>
            </a:extLst>
          </p:cNvPr>
          <p:cNvSpPr/>
          <p:nvPr/>
        </p:nvSpPr>
        <p:spPr>
          <a:xfrm>
            <a:off x="965199" y="3014980"/>
            <a:ext cx="10559333" cy="97392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tx1"/>
                </a:solidFill>
                <a:latin typeface="Times New Roman" panose="02020603050405020304" pitchFamily="18" charset="0"/>
                <a:cs typeface="Times New Roman" panose="02020603050405020304" pitchFamily="18" charset="0"/>
              </a:rPr>
              <a:t>B</a:t>
            </a:r>
            <a:r>
              <a:rPr lang="en-US" sz="2400" b="1">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Vì thầy yêu quý nghề giáo nên muốn các học trò của mình lớn lên sẽ làm nghề giáo.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A1DF2FB-6D0A-FA93-E23C-0DAC07D4C44C}"/>
              </a:ext>
            </a:extLst>
          </p:cNvPr>
          <p:cNvSpPr/>
          <p:nvPr/>
        </p:nvSpPr>
        <p:spPr>
          <a:xfrm>
            <a:off x="965197" y="4140200"/>
            <a:ext cx="10559333" cy="97392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 </a:t>
            </a:r>
            <a:r>
              <a:rPr lang="en-US" sz="2800" b="1">
                <a:solidFill>
                  <a:schemeClr val="tx1"/>
                </a:solidFill>
                <a:latin typeface="Times New Roman" panose="02020603050405020304" pitchFamily="18" charset="0"/>
                <a:cs typeface="Times New Roman" panose="02020603050405020304" pitchFamily="18" charset="0"/>
              </a:rPr>
              <a:t>C. Vì thầy thấy học trò yêu thích và mong muốn được làm nghề giáo của mình.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7124BD-E7C7-E8A0-0901-3F88E658F361}"/>
              </a:ext>
            </a:extLst>
          </p:cNvPr>
          <p:cNvSpPr/>
          <p:nvPr/>
        </p:nvSpPr>
        <p:spPr>
          <a:xfrm>
            <a:off x="965197" y="5306061"/>
            <a:ext cx="10559333" cy="812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D. Vì thầy đã trực tiếp nhận Tốt-tô-chan vào học và dạy dỗ em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EFD64AB4-8575-4F3A-91A6-4A38C543DA44}"/>
              </a:ext>
            </a:extLst>
          </p:cNvPr>
          <p:cNvSpPr/>
          <p:nvPr/>
        </p:nvSpPr>
        <p:spPr>
          <a:xfrm>
            <a:off x="1121569" y="4159802"/>
            <a:ext cx="436880" cy="487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8431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59"/>
            <a:ext cx="12192000" cy="677248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21597"/>
          <a:stretch/>
        </p:blipFill>
        <p:spPr>
          <a:xfrm>
            <a:off x="0" y="1505428"/>
            <a:ext cx="12213119" cy="5309816"/>
          </a:xfrm>
          <a:prstGeom prst="rect">
            <a:avLst/>
          </a:prstGeom>
        </p:spPr>
      </p:pic>
      <p:grpSp>
        <p:nvGrpSpPr>
          <p:cNvPr id="11" name="Group 550"/>
          <p:cNvGrpSpPr>
            <a:grpSpLocks/>
          </p:cNvGrpSpPr>
          <p:nvPr/>
        </p:nvGrpSpPr>
        <p:grpSpPr bwMode="auto">
          <a:xfrm>
            <a:off x="2913551" y="-229611"/>
            <a:ext cx="2725691" cy="2636869"/>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2449" fontAlgn="base">
                          <a:spcBef>
                            <a:spcPct val="0"/>
                          </a:spcBef>
                          <a:spcAft>
                            <a:spcPct val="0"/>
                          </a:spcAft>
                        </a:pPr>
                        <a:endParaRPr lang="zh-CN" altLang="en-US" sz="7525">
                          <a:solidFill>
                            <a:prstClr val="black"/>
                          </a:solidFill>
                          <a:latin typeface="Arial" pitchFamily="34" charset="0"/>
                          <a:ea typeface="华文彩云" pitchFamily="2" charset="-122"/>
                        </a:endParaRPr>
                      </a:p>
                    </p:txBody>
                  </p:sp>
                </p:grpSp>
              </p:grpSp>
            </p:grpSp>
          </p:grpSp>
        </p:grpSp>
      </p:gr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451" y="1119308"/>
            <a:ext cx="3515397" cy="3735960"/>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0337" y="1119309"/>
            <a:ext cx="2730792" cy="4230047"/>
          </a:xfrm>
          <a:prstGeom prst="rect">
            <a:avLst/>
          </a:prstGeom>
          <a:effectLst>
            <a:outerShdw blurRad="50800" dist="38100" dir="5400000" algn="t" rotWithShape="0">
              <a:prstClr val="black">
                <a:alpha val="40000"/>
              </a:prstClr>
            </a:outerShdw>
          </a:effectLst>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84112" y="897967"/>
            <a:ext cx="3367556" cy="3573930"/>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57936" y="2191383"/>
            <a:ext cx="2675710" cy="3661430"/>
          </a:xfrm>
          <a:prstGeom prst="rect">
            <a:avLst/>
          </a:prstGeom>
          <a:effectLst>
            <a:outerShdw blurRad="50800" dist="38100" dir="5400000" algn="t" rotWithShape="0">
              <a:prstClr val="black">
                <a:alpha val="40000"/>
              </a:prstClr>
            </a:outerShdw>
          </a:effectLst>
        </p:spPr>
      </p:pic>
      <p:pic>
        <p:nvPicPr>
          <p:cNvPr id="51"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0337" y="1131376"/>
            <a:ext cx="2730792" cy="4230047"/>
          </a:xfrm>
          <a:prstGeom prst="rect">
            <a:avLst/>
          </a:prstGeom>
          <a:effectLst>
            <a:outerShdw blurRad="50800" dist="38100" dir="5400000" algn="t" rotWithShape="0">
              <a:prstClr val="black">
                <a:alpha val="40000"/>
              </a:prstClr>
            </a:outerShdw>
          </a:effectLst>
        </p:spPr>
      </p:pic>
      <p:pic>
        <p:nvPicPr>
          <p:cNvPr id="52" name="图片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84112" y="910033"/>
            <a:ext cx="3367556" cy="3573930"/>
          </a:xfrm>
          <a:prstGeom prst="rect">
            <a:avLst/>
          </a:prstGeom>
          <a:effectLst>
            <a:outerShdw blurRad="50800" dist="38100" dir="5400000" algn="t" rotWithShape="0">
              <a:prstClr val="black">
                <a:alpha val="40000"/>
              </a:prstClr>
            </a:outerShdw>
          </a:effectLst>
        </p:spPr>
      </p:pic>
      <p:pic>
        <p:nvPicPr>
          <p:cNvPr id="53" name="图片 5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57936" y="2203450"/>
            <a:ext cx="2675710" cy="3661430"/>
          </a:xfrm>
          <a:prstGeom prst="rect">
            <a:avLst/>
          </a:prstGeom>
          <a:effectLst>
            <a:outerShdw blurRad="50800" dist="38100" dir="5400000" algn="t" rotWithShape="0">
              <a:prstClr val="black">
                <a:alpha val="40000"/>
              </a:prstClr>
            </a:outerShdw>
          </a:effectLst>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451" y="1131375"/>
            <a:ext cx="3515397" cy="3735960"/>
          </a:xfrm>
          <a:prstGeom prst="rect">
            <a:avLst/>
          </a:prstGeom>
          <a:effectLst>
            <a:outerShdw blurRad="50800" dist="38100" dir="5400000" algn="t" rotWithShape="0">
              <a:prstClr val="black">
                <a:alpha val="40000"/>
              </a:prstClr>
            </a:outerShdw>
          </a:effectLst>
        </p:spPr>
      </p:pic>
      <p:sp>
        <p:nvSpPr>
          <p:cNvPr id="36" name="文本框 2"/>
          <p:cNvSpPr txBox="1">
            <a:spLocks noChangeArrowheads="1"/>
          </p:cNvSpPr>
          <p:nvPr/>
        </p:nvSpPr>
        <p:spPr bwMode="auto">
          <a:xfrm>
            <a:off x="2990" y="5639329"/>
            <a:ext cx="12210129" cy="971698"/>
          </a:xfrm>
          <a:prstGeom prst="rect">
            <a:avLst/>
          </a:prstGeom>
          <a:solidFill>
            <a:srgbClr val="006DF0">
              <a:alpha val="85098"/>
            </a:srgbClr>
          </a:solidFill>
          <a:ln>
            <a:noFill/>
          </a:ln>
        </p:spPr>
        <p:txBody>
          <a:bodyPr wrap="square" lIns="121370" tIns="60685" rIns="121370" bIns="60685">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defTabSz="1212449" fontAlgn="base">
              <a:spcBef>
                <a:spcPct val="0"/>
              </a:spcBef>
              <a:spcAft>
                <a:spcPct val="0"/>
              </a:spcAft>
            </a:pP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Chào</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tạm</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biệt</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các</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 </a:t>
            </a:r>
            <a:r>
              <a:rPr lang="en-US" altLang="zh-CN" sz="5518" b="1" spc="376" dirty="0" err="1">
                <a:ln w="11430"/>
                <a:solidFill>
                  <a:srgbClr val="FFC000"/>
                </a:solidFill>
                <a:effectLst>
                  <a:outerShdw blurRad="50800" dist="39000" dir="5460000" algn="tl">
                    <a:srgbClr val="000000">
                      <a:alpha val="38000"/>
                    </a:srgbClr>
                  </a:outerShdw>
                </a:effectLst>
                <a:latin typeface="UTM Thanh Nhac TL" panose="02040603050506020204" pitchFamily="18" charset="0"/>
              </a:rPr>
              <a:t>bạn</a:t>
            </a:r>
            <a:r>
              <a:rPr lang="en-US" altLang="zh-CN" sz="5518" b="1" spc="376" dirty="0">
                <a:ln w="11430"/>
                <a:solidFill>
                  <a:srgbClr val="FFC000"/>
                </a:solidFill>
                <a:effectLst>
                  <a:outerShdw blurRad="50800" dist="39000" dir="5460000" algn="tl">
                    <a:srgbClr val="000000">
                      <a:alpha val="38000"/>
                    </a:srgbClr>
                  </a:outerShdw>
                </a:effectLst>
                <a:latin typeface="UTM Thanh Nhac TL" panose="02040603050506020204" pitchFamily="18" charset="0"/>
              </a:rPr>
              <a:t>!</a:t>
            </a:r>
          </a:p>
        </p:txBody>
      </p:sp>
      <p:sp>
        <p:nvSpPr>
          <p:cNvPr id="54" name="TextBox 53">
            <a:extLst>
              <a:ext uri="{FF2B5EF4-FFF2-40B4-BE49-F238E27FC236}">
                <a16:creationId xmlns:a16="http://schemas.microsoft.com/office/drawing/2014/main" id="{5F45396F-8E97-4A56-885C-067A98B35383}"/>
              </a:ext>
            </a:extLst>
          </p:cNvPr>
          <p:cNvSpPr txBox="1"/>
          <p:nvPr/>
        </p:nvSpPr>
        <p:spPr>
          <a:xfrm>
            <a:off x="-44668" y="6500852"/>
            <a:ext cx="1027845" cy="401200"/>
          </a:xfrm>
          <a:prstGeom prst="rect">
            <a:avLst/>
          </a:prstGeom>
          <a:noFill/>
        </p:spPr>
        <p:txBody>
          <a:bodyPr wrap="none" rtlCol="0">
            <a:spAutoFit/>
          </a:bodyPr>
          <a:lstStyle/>
          <a:p>
            <a:pPr defTabSz="1212449" fontAlgn="base">
              <a:spcBef>
                <a:spcPct val="0"/>
              </a:spcBef>
              <a:spcAft>
                <a:spcPct val="0"/>
              </a:spcAft>
            </a:pPr>
            <a:r>
              <a:rPr lang="en-US" sz="2007">
                <a:solidFill>
                  <a:srgbClr val="92D050">
                    <a:lumMod val="75000"/>
                  </a:srgbClr>
                </a:solidFill>
                <a:latin typeface="UVN Da Lat" panose="03060902030302020204" pitchFamily="66" charset="0"/>
                <a:ea typeface="宋体" pitchFamily="2" charset="-122"/>
              </a:rPr>
              <a:t>KTUTS</a:t>
            </a:r>
          </a:p>
        </p:txBody>
      </p:sp>
      <p:sp>
        <p:nvSpPr>
          <p:cNvPr id="55" name="TextBox 54">
            <a:extLst>
              <a:ext uri="{FF2B5EF4-FFF2-40B4-BE49-F238E27FC236}">
                <a16:creationId xmlns:a16="http://schemas.microsoft.com/office/drawing/2014/main" id="{BA02105A-00EF-47D1-BAE3-6152C504CB54}"/>
              </a:ext>
            </a:extLst>
          </p:cNvPr>
          <p:cNvSpPr txBox="1"/>
          <p:nvPr/>
        </p:nvSpPr>
        <p:spPr>
          <a:xfrm>
            <a:off x="-96937" y="-92854"/>
            <a:ext cx="1184940" cy="459036"/>
          </a:xfrm>
          <a:prstGeom prst="rect">
            <a:avLst/>
          </a:prstGeom>
          <a:noFill/>
        </p:spPr>
        <p:txBody>
          <a:bodyPr wrap="none" rtlCol="0">
            <a:spAutoFit/>
          </a:bodyPr>
          <a:lstStyle/>
          <a:p>
            <a:pPr defTabSz="1212449" fontAlgn="base">
              <a:spcBef>
                <a:spcPct val="0"/>
              </a:spcBef>
              <a:spcAft>
                <a:spcPct val="0"/>
              </a:spcAft>
            </a:pPr>
            <a:r>
              <a:rPr lang="en-US" sz="2383">
                <a:solidFill>
                  <a:srgbClr val="00B0F0">
                    <a:lumMod val="20000"/>
                    <a:lumOff val="80000"/>
                  </a:srgbClr>
                </a:solidFill>
                <a:latin typeface="UVN Da Lat" panose="03060902030302020204" pitchFamily="66" charset="0"/>
                <a:ea typeface="宋体" pitchFamily="2" charset="-122"/>
              </a:rPr>
              <a:t>KTUTS</a:t>
            </a:r>
          </a:p>
        </p:txBody>
      </p:sp>
    </p:spTree>
    <p:extLst>
      <p:ext uri="{BB962C8B-B14F-4D97-AF65-F5344CB8AC3E}">
        <p14:creationId xmlns:p14="http://schemas.microsoft.com/office/powerpoint/2010/main" val="1603931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3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6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9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par>
                          <p:cTn id="27" fill="hold">
                            <p:stCondLst>
                              <p:cond delay="2900"/>
                            </p:stCondLst>
                            <p:childTnLst>
                              <p:par>
                                <p:cTn id="28" presetID="32" presetClass="emph" presetSubtype="0" fill="hold" nodeType="after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cTn>
                              </p:par>
                              <p:par>
                                <p:cTn id="40" presetID="32" presetClass="emph" presetSubtype="0" fill="hold" nodeType="with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8"/>
                                        </p:tgtEl>
                                        <p:attrNameLst>
                                          <p:attrName>r</p:attrName>
                                        </p:attrNameLst>
                                      </p:cBhvr>
                                    </p:animRot>
                                    <p:animRot by="-240000">
                                      <p:cBhvr>
                                        <p:cTn id="48" dur="200" fill="hold">
                                          <p:stCondLst>
                                            <p:cond delay="200"/>
                                          </p:stCondLst>
                                        </p:cTn>
                                        <p:tgtEl>
                                          <p:spTgt spid="8"/>
                                        </p:tgtEl>
                                        <p:attrNameLst>
                                          <p:attrName>r</p:attrName>
                                        </p:attrNameLst>
                                      </p:cBhvr>
                                    </p:animRot>
                                    <p:animRot by="240000">
                                      <p:cBhvr>
                                        <p:cTn id="49" dur="200" fill="hold">
                                          <p:stCondLst>
                                            <p:cond delay="400"/>
                                          </p:stCondLst>
                                        </p:cTn>
                                        <p:tgtEl>
                                          <p:spTgt spid="8"/>
                                        </p:tgtEl>
                                        <p:attrNameLst>
                                          <p:attrName>r</p:attrName>
                                        </p:attrNameLst>
                                      </p:cBhvr>
                                    </p:animRot>
                                    <p:animRot by="-240000">
                                      <p:cBhvr>
                                        <p:cTn id="50" dur="200" fill="hold">
                                          <p:stCondLst>
                                            <p:cond delay="600"/>
                                          </p:stCondLst>
                                        </p:cTn>
                                        <p:tgtEl>
                                          <p:spTgt spid="8"/>
                                        </p:tgtEl>
                                        <p:attrNameLst>
                                          <p:attrName>r</p:attrName>
                                        </p:attrNameLst>
                                      </p:cBhvr>
                                    </p:animRot>
                                    <p:animRot by="120000">
                                      <p:cBhvr>
                                        <p:cTn id="51" dur="200" fill="hold">
                                          <p:stCondLst>
                                            <p:cond delay="800"/>
                                          </p:stCondLst>
                                        </p:cTn>
                                        <p:tgtEl>
                                          <p:spTgt spid="8"/>
                                        </p:tgtEl>
                                        <p:attrNameLst>
                                          <p:attrName>r</p:attrName>
                                        </p:attrNameLst>
                                      </p:cBhvr>
                                    </p:animRot>
                                  </p:childTnLst>
                                </p:cTn>
                              </p:par>
                            </p:childTnLst>
                          </p:cTn>
                        </p:par>
                        <p:par>
                          <p:cTn id="52" fill="hold">
                            <p:stCondLst>
                              <p:cond delay="390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6" dur="1000" fill="hold"/>
                                        <p:tgtEl>
                                          <p:spTgt spid="36"/>
                                        </p:tgtEl>
                                        <p:attrNameLst>
                                          <p:attrName>ppt_y</p:attrName>
                                        </p:attrNameLst>
                                      </p:cBhvr>
                                      <p:tavLst>
                                        <p:tav tm="0">
                                          <p:val>
                                            <p:strVal val="#ppt_y"/>
                                          </p:val>
                                        </p:tav>
                                        <p:tav tm="100000">
                                          <p:val>
                                            <p:strVal val="#ppt_y"/>
                                          </p:val>
                                        </p:tav>
                                      </p:tavLst>
                                    </p:anim>
                                    <p:anim calcmode="lin" valueType="num">
                                      <p:cBhvr>
                                        <p:cTn id="57" dur="10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8" dur="10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9" dur="1000" tmFilter="0,0; .5, 1; 1, 1"/>
                                        <p:tgtEl>
                                          <p:spTgt spid="36"/>
                                        </p:tgtEl>
                                      </p:cBhvr>
                                    </p:animEffect>
                                  </p:childTnLst>
                                </p:cTn>
                              </p:par>
                            </p:childTnLst>
                          </p:cTn>
                        </p:par>
                        <p:par>
                          <p:cTn id="60" fill="hold">
                            <p:stCondLst>
                              <p:cond delay="6600"/>
                            </p:stCondLst>
                            <p:childTnLst>
                              <p:par>
                                <p:cTn id="61" presetID="1" presetClass="entr" presetSubtype="0"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6" presetClass="emph" presetSubtype="0" fill="hold" nodeType="withEffect">
                                  <p:stCondLst>
                                    <p:cond delay="0"/>
                                  </p:stCondLst>
                                  <p:childTnLst>
                                    <p:animScale>
                                      <p:cBhvr>
                                        <p:cTn id="64" dur="1000" fill="hold"/>
                                        <p:tgtEl>
                                          <p:spTgt spid="51"/>
                                        </p:tgtEl>
                                      </p:cBhvr>
                                      <p:by x="150000" y="150000"/>
                                    </p:animScale>
                                  </p:childTnLst>
                                </p:cTn>
                              </p:par>
                              <p:par>
                                <p:cTn id="65" presetID="10" presetClass="exit" presetSubtype="0" fill="hold" nodeType="withEffect">
                                  <p:stCondLst>
                                    <p:cond delay="0"/>
                                  </p:stCondLst>
                                  <p:childTnLst>
                                    <p:animEffect transition="out" filter="fade">
                                      <p:cBhvr>
                                        <p:cTn id="66" dur="1000"/>
                                        <p:tgtEl>
                                          <p:spTgt spid="51"/>
                                        </p:tgtEl>
                                      </p:cBhvr>
                                    </p:animEffect>
                                    <p:set>
                                      <p:cBhvr>
                                        <p:cTn id="67" dur="1" fill="hold">
                                          <p:stCondLst>
                                            <p:cond delay="999"/>
                                          </p:stCondLst>
                                        </p:cTn>
                                        <p:tgtEl>
                                          <p:spTgt spid="51"/>
                                        </p:tgtEl>
                                        <p:attrNameLst>
                                          <p:attrName>style.visibility</p:attrName>
                                        </p:attrNameLst>
                                      </p:cBhvr>
                                      <p:to>
                                        <p:strVal val="hidden"/>
                                      </p:to>
                                    </p:set>
                                  </p:childTnLst>
                                </p:cTn>
                              </p:par>
                              <p:par>
                                <p:cTn id="68" presetID="1" presetClass="entr" presetSubtype="0" fill="hold" nodeType="withEffect">
                                  <p:stCondLst>
                                    <p:cond delay="300"/>
                                  </p:stCondLst>
                                  <p:childTnLst>
                                    <p:set>
                                      <p:cBhvr>
                                        <p:cTn id="69" dur="1" fill="hold">
                                          <p:stCondLst>
                                            <p:cond delay="0"/>
                                          </p:stCondLst>
                                        </p:cTn>
                                        <p:tgtEl>
                                          <p:spTgt spid="50"/>
                                        </p:tgtEl>
                                        <p:attrNameLst>
                                          <p:attrName>style.visibility</p:attrName>
                                        </p:attrNameLst>
                                      </p:cBhvr>
                                      <p:to>
                                        <p:strVal val="visible"/>
                                      </p:to>
                                    </p:set>
                                  </p:childTnLst>
                                </p:cTn>
                              </p:par>
                              <p:par>
                                <p:cTn id="70" presetID="6" presetClass="emph" presetSubtype="0" fill="hold" nodeType="withEffect">
                                  <p:stCondLst>
                                    <p:cond delay="300"/>
                                  </p:stCondLst>
                                  <p:childTnLst>
                                    <p:animScale>
                                      <p:cBhvr>
                                        <p:cTn id="71" dur="1000" fill="hold"/>
                                        <p:tgtEl>
                                          <p:spTgt spid="50"/>
                                        </p:tgtEl>
                                      </p:cBhvr>
                                      <p:by x="150000" y="150000"/>
                                    </p:animScale>
                                  </p:childTnLst>
                                </p:cTn>
                              </p:par>
                              <p:par>
                                <p:cTn id="72" presetID="10" presetClass="exit" presetSubtype="0" fill="hold" nodeType="withEffect">
                                  <p:stCondLst>
                                    <p:cond delay="300"/>
                                  </p:stCondLst>
                                  <p:childTnLst>
                                    <p:animEffect transition="out" filter="fade">
                                      <p:cBhvr>
                                        <p:cTn id="73" dur="1000"/>
                                        <p:tgtEl>
                                          <p:spTgt spid="50"/>
                                        </p:tgtEl>
                                      </p:cBhvr>
                                    </p:animEffect>
                                    <p:set>
                                      <p:cBhvr>
                                        <p:cTn id="74" dur="1" fill="hold">
                                          <p:stCondLst>
                                            <p:cond delay="999"/>
                                          </p:stCondLst>
                                        </p:cTn>
                                        <p:tgtEl>
                                          <p:spTgt spid="50"/>
                                        </p:tgtEl>
                                        <p:attrNameLst>
                                          <p:attrName>style.visibility</p:attrName>
                                        </p:attrNameLst>
                                      </p:cBhvr>
                                      <p:to>
                                        <p:strVal val="hidden"/>
                                      </p:to>
                                    </p:set>
                                  </p:childTnLst>
                                </p:cTn>
                              </p:par>
                              <p:par>
                                <p:cTn id="75" presetID="1" presetClass="entr" presetSubtype="0" fill="hold" nodeType="withEffect">
                                  <p:stCondLst>
                                    <p:cond delay="600"/>
                                  </p:stCondLst>
                                  <p:childTnLst>
                                    <p:set>
                                      <p:cBhvr>
                                        <p:cTn id="76" dur="1" fill="hold">
                                          <p:stCondLst>
                                            <p:cond delay="0"/>
                                          </p:stCondLst>
                                        </p:cTn>
                                        <p:tgtEl>
                                          <p:spTgt spid="52"/>
                                        </p:tgtEl>
                                        <p:attrNameLst>
                                          <p:attrName>style.visibility</p:attrName>
                                        </p:attrNameLst>
                                      </p:cBhvr>
                                      <p:to>
                                        <p:strVal val="visible"/>
                                      </p:to>
                                    </p:set>
                                  </p:childTnLst>
                                </p:cTn>
                              </p:par>
                              <p:par>
                                <p:cTn id="77" presetID="6" presetClass="emph" presetSubtype="0" fill="hold" nodeType="withEffect">
                                  <p:stCondLst>
                                    <p:cond delay="600"/>
                                  </p:stCondLst>
                                  <p:childTnLst>
                                    <p:animScale>
                                      <p:cBhvr>
                                        <p:cTn id="78" dur="1000" fill="hold"/>
                                        <p:tgtEl>
                                          <p:spTgt spid="52"/>
                                        </p:tgtEl>
                                      </p:cBhvr>
                                      <p:by x="150000" y="150000"/>
                                    </p:animScale>
                                  </p:childTnLst>
                                </p:cTn>
                              </p:par>
                              <p:par>
                                <p:cTn id="79" presetID="10" presetClass="exit" presetSubtype="0" fill="hold" nodeType="withEffect">
                                  <p:stCondLst>
                                    <p:cond delay="600"/>
                                  </p:stCondLst>
                                  <p:childTnLst>
                                    <p:animEffect transition="out" filter="fade">
                                      <p:cBhvr>
                                        <p:cTn id="80" dur="1000"/>
                                        <p:tgtEl>
                                          <p:spTgt spid="52"/>
                                        </p:tgtEl>
                                      </p:cBhvr>
                                    </p:animEffect>
                                    <p:set>
                                      <p:cBhvr>
                                        <p:cTn id="81" dur="1" fill="hold">
                                          <p:stCondLst>
                                            <p:cond delay="999"/>
                                          </p:stCondLst>
                                        </p:cTn>
                                        <p:tgtEl>
                                          <p:spTgt spid="52"/>
                                        </p:tgtEl>
                                        <p:attrNameLst>
                                          <p:attrName>style.visibility</p:attrName>
                                        </p:attrNameLst>
                                      </p:cBhvr>
                                      <p:to>
                                        <p:strVal val="hidden"/>
                                      </p:to>
                                    </p:set>
                                  </p:childTnLst>
                                </p:cTn>
                              </p:par>
                              <p:par>
                                <p:cTn id="82" presetID="1" presetClass="entr" presetSubtype="0" fill="hold" nodeType="withEffect">
                                  <p:stCondLst>
                                    <p:cond delay="900"/>
                                  </p:stCondLst>
                                  <p:childTnLst>
                                    <p:set>
                                      <p:cBhvr>
                                        <p:cTn id="83" dur="1" fill="hold">
                                          <p:stCondLst>
                                            <p:cond delay="0"/>
                                          </p:stCondLst>
                                        </p:cTn>
                                        <p:tgtEl>
                                          <p:spTgt spid="53"/>
                                        </p:tgtEl>
                                        <p:attrNameLst>
                                          <p:attrName>style.visibility</p:attrName>
                                        </p:attrNameLst>
                                      </p:cBhvr>
                                      <p:to>
                                        <p:strVal val="visible"/>
                                      </p:to>
                                    </p:set>
                                  </p:childTnLst>
                                </p:cTn>
                              </p:par>
                              <p:par>
                                <p:cTn id="84" presetID="6" presetClass="emph" presetSubtype="0" fill="hold" nodeType="withEffect">
                                  <p:stCondLst>
                                    <p:cond delay="900"/>
                                  </p:stCondLst>
                                  <p:childTnLst>
                                    <p:animScale>
                                      <p:cBhvr>
                                        <p:cTn id="85" dur="1000" fill="hold"/>
                                        <p:tgtEl>
                                          <p:spTgt spid="53"/>
                                        </p:tgtEl>
                                      </p:cBhvr>
                                      <p:by x="150000" y="150000"/>
                                    </p:animScale>
                                  </p:childTnLst>
                                </p:cTn>
                              </p:par>
                              <p:par>
                                <p:cTn id="86" presetID="10" presetClass="exit" presetSubtype="0" fill="hold" nodeType="withEffect">
                                  <p:stCondLst>
                                    <p:cond delay="900"/>
                                  </p:stCondLst>
                                  <p:childTnLst>
                                    <p:animEffect transition="out" filter="fade">
                                      <p:cBhvr>
                                        <p:cTn id="87" dur="1000"/>
                                        <p:tgtEl>
                                          <p:spTgt spid="53"/>
                                        </p:tgtEl>
                                      </p:cBhvr>
                                    </p:animEffect>
                                    <p:set>
                                      <p:cBhvr>
                                        <p:cTn id="88" dur="1" fill="hold">
                                          <p:stCondLst>
                                            <p:cond delay="999"/>
                                          </p:stCondLst>
                                        </p:cTn>
                                        <p:tgtEl>
                                          <p:spTgt spid="53"/>
                                        </p:tgtEl>
                                        <p:attrNameLst>
                                          <p:attrName>style.visibility</p:attrName>
                                        </p:attrNameLst>
                                      </p:cBhvr>
                                      <p:to>
                                        <p:strVal val="hidden"/>
                                      </p:to>
                                    </p:set>
                                  </p:childTnLst>
                                </p:cTn>
                              </p:par>
                              <p:par>
                                <p:cTn id="89" presetID="1" presetClass="entr" presetSubtype="0" fill="hold" nodeType="withEffect">
                                  <p:stCondLst>
                                    <p:cond delay="900"/>
                                  </p:stCondLst>
                                  <p:childTnLst>
                                    <p:set>
                                      <p:cBhvr>
                                        <p:cTn id="90" dur="1" fill="hold">
                                          <p:stCondLst>
                                            <p:cond delay="0"/>
                                          </p:stCondLst>
                                        </p:cTn>
                                        <p:tgtEl>
                                          <p:spTgt spid="11"/>
                                        </p:tgtEl>
                                        <p:attrNameLst>
                                          <p:attrName>style.visibility</p:attrName>
                                        </p:attrNameLst>
                                      </p:cBhvr>
                                      <p:to>
                                        <p:strVal val="visible"/>
                                      </p:to>
                                    </p:set>
                                  </p:childTnLst>
                                </p:cTn>
                              </p:par>
                              <p:par>
                                <p:cTn id="91" presetID="6" presetClass="emph" presetSubtype="0" fill="hold" nodeType="withEffect">
                                  <p:stCondLst>
                                    <p:cond delay="900"/>
                                  </p:stCondLst>
                                  <p:childTnLst>
                                    <p:animScale>
                                      <p:cBhvr>
                                        <p:cTn id="92" dur="2000" fill="hold"/>
                                        <p:tgtEl>
                                          <p:spTgt spid="11"/>
                                        </p:tgtEl>
                                      </p:cBhvr>
                                      <p:by x="400000" y="400000"/>
                                    </p:animScale>
                                  </p:childTnLst>
                                </p:cTn>
                              </p:par>
                              <p:par>
                                <p:cTn id="93" presetID="6" presetClass="emph" presetSubtype="0" autoRev="1" fill="hold" nodeType="withEffect">
                                  <p:stCondLst>
                                    <p:cond delay="900"/>
                                  </p:stCondLst>
                                  <p:childTnLst>
                                    <p:animScale>
                                      <p:cBhvr>
                                        <p:cTn id="94" dur="3000" fill="hold"/>
                                        <p:tgtEl>
                                          <p:spTgt spid="11"/>
                                        </p:tgtEl>
                                      </p:cBhvr>
                                      <p:by x="400000" y="400000"/>
                                    </p:animScale>
                                  </p:childTnLst>
                                </p:cTn>
                              </p:par>
                              <p:par>
                                <p:cTn id="95" presetID="10" presetClass="exit" presetSubtype="0" fill="hold" nodeType="withEffect">
                                  <p:stCondLst>
                                    <p:cond delay="900"/>
                                  </p:stCondLst>
                                  <p:childTnLst>
                                    <p:animEffect transition="out" filter="fade">
                                      <p:cBhvr>
                                        <p:cTn id="96" dur="4600"/>
                                        <p:tgtEl>
                                          <p:spTgt spid="11"/>
                                        </p:tgtEl>
                                      </p:cBhvr>
                                    </p:animEffect>
                                    <p:set>
                                      <p:cBhvr>
                                        <p:cTn id="9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VL - Bóng mát tâm hồn- Hãy giữ lời hứa của mình">
            <a:hlinkClick r:id="" action="ppaction://media"/>
            <a:extLst>
              <a:ext uri="{FF2B5EF4-FFF2-40B4-BE49-F238E27FC236}">
                <a16:creationId xmlns:a16="http://schemas.microsoft.com/office/drawing/2014/main" id="{BC9E5614-9AE7-4A3B-9B87-C6A43FD57A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28511137"/>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B8C704-483F-4C84-8CBF-B3CFD7A812C4}"/>
              </a:ext>
            </a:extLst>
          </p:cNvPr>
          <p:cNvSpPr txBox="1"/>
          <p:nvPr/>
        </p:nvSpPr>
        <p:spPr>
          <a:xfrm>
            <a:off x="2280452" y="1908313"/>
            <a:ext cx="7343549" cy="2554545"/>
          </a:xfrm>
          <a:prstGeom prst="rect">
            <a:avLst/>
          </a:prstGeom>
          <a:solidFill>
            <a:schemeClr val="accent2">
              <a:lumMod val="60000"/>
              <a:lumOff val="40000"/>
            </a:schemeClr>
          </a:solidFill>
        </p:spPr>
        <p:txBody>
          <a:bodyPr wrap="none" rtlCol="0">
            <a:spAutoFit/>
          </a:bodyPr>
          <a:lstStyle/>
          <a:p>
            <a:pPr algn="ctr"/>
            <a:r>
              <a:rPr lang="en-US" sz="8000">
                <a:solidFill>
                  <a:srgbClr val="002060"/>
                </a:solidFill>
                <a:latin typeface="Times New Roman" panose="02020603050405020304" pitchFamily="18" charset="0"/>
                <a:cs typeface="Times New Roman" panose="02020603050405020304" pitchFamily="18" charset="0"/>
              </a:rPr>
              <a:t>Luyện Tiếng Việt</a:t>
            </a:r>
          </a:p>
          <a:p>
            <a:pPr algn="ctr"/>
            <a:r>
              <a:rPr lang="en-US" sz="8000">
                <a:solidFill>
                  <a:srgbClr val="002060"/>
                </a:solidFill>
                <a:latin typeface="Times New Roman" panose="02020603050405020304" pitchFamily="18" charset="0"/>
                <a:cs typeface="Times New Roman" panose="02020603050405020304" pitchFamily="18" charset="0"/>
              </a:rPr>
              <a:t>Đọc: Lời hứa</a:t>
            </a:r>
          </a:p>
        </p:txBody>
      </p:sp>
    </p:spTree>
    <p:extLst>
      <p:ext uri="{BB962C8B-B14F-4D97-AF65-F5344CB8AC3E}">
        <p14:creationId xmlns:p14="http://schemas.microsoft.com/office/powerpoint/2010/main" val="3137364264"/>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mph" presetSubtype="0" fill="hold" grpId="1" nodeType="clickEffect">
                                  <p:stCondLst>
                                    <p:cond delay="0"/>
                                  </p:stCondLst>
                                  <p:childTnLst>
                                    <p:animClr clrSpc="hsl" dir="cw">
                                      <p:cBhvr override="childStyle">
                                        <p:cTn id="13" dur="500" fill="hold"/>
                                        <p:tgtEl>
                                          <p:spTgt spid="2"/>
                                        </p:tgtEl>
                                        <p:attrNameLst>
                                          <p:attrName>style.color</p:attrName>
                                        </p:attrNameLst>
                                      </p:cBhvr>
                                      <p:by>
                                        <p:hsl h="0" s="-70588" l="0"/>
                                      </p:by>
                                    </p:animClr>
                                    <p:animClr clrSpc="hsl" dir="cw">
                                      <p:cBhvr>
                                        <p:cTn id="14" dur="500" fill="hold"/>
                                        <p:tgtEl>
                                          <p:spTgt spid="2"/>
                                        </p:tgtEl>
                                        <p:attrNameLst>
                                          <p:attrName>fillcolor</p:attrName>
                                        </p:attrNameLst>
                                      </p:cBhvr>
                                      <p:by>
                                        <p:hsl h="0" s="-70588" l="0"/>
                                      </p:by>
                                    </p:animClr>
                                    <p:animClr clrSpc="hsl" dir="cw">
                                      <p:cBhvr>
                                        <p:cTn id="15" dur="500" fill="hold"/>
                                        <p:tgtEl>
                                          <p:spTgt spid="2"/>
                                        </p:tgtEl>
                                        <p:attrNameLst>
                                          <p:attrName>stroke.color</p:attrName>
                                        </p:attrNameLst>
                                      </p:cBhvr>
                                      <p:by>
                                        <p:hsl h="0" s="-70588" l="0"/>
                                      </p:by>
                                    </p:animClr>
                                    <p:set>
                                      <p:cBhvr>
                                        <p:cTn id="16"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6E47077-D7F0-0AE5-627E-4CC007389825}"/>
              </a:ext>
            </a:extLst>
          </p:cNvPr>
          <p:cNvSpPr/>
          <p:nvPr/>
        </p:nvSpPr>
        <p:spPr>
          <a:xfrm>
            <a:off x="4206240" y="197346"/>
            <a:ext cx="4185920" cy="660400"/>
          </a:xfrm>
          <a:custGeom>
            <a:avLst/>
            <a:gdLst>
              <a:gd name="connsiteX0" fmla="*/ 0 w 4185920"/>
              <a:gd name="connsiteY0" fmla="*/ 110069 h 660400"/>
              <a:gd name="connsiteX1" fmla="*/ 110069 w 4185920"/>
              <a:gd name="connsiteY1" fmla="*/ 0 h 660400"/>
              <a:gd name="connsiteX2" fmla="*/ 636951 w 4185920"/>
              <a:gd name="connsiteY2" fmla="*/ 0 h 660400"/>
              <a:gd name="connsiteX3" fmla="*/ 1163834 w 4185920"/>
              <a:gd name="connsiteY3" fmla="*/ 0 h 660400"/>
              <a:gd name="connsiteX4" fmla="*/ 1809690 w 4185920"/>
              <a:gd name="connsiteY4" fmla="*/ 0 h 660400"/>
              <a:gd name="connsiteX5" fmla="*/ 2296915 w 4185920"/>
              <a:gd name="connsiteY5" fmla="*/ 0 h 660400"/>
              <a:gd name="connsiteX6" fmla="*/ 2942770 w 4185920"/>
              <a:gd name="connsiteY6" fmla="*/ 0 h 660400"/>
              <a:gd name="connsiteX7" fmla="*/ 3469653 w 4185920"/>
              <a:gd name="connsiteY7" fmla="*/ 0 h 660400"/>
              <a:gd name="connsiteX8" fmla="*/ 4075851 w 4185920"/>
              <a:gd name="connsiteY8" fmla="*/ 0 h 660400"/>
              <a:gd name="connsiteX9" fmla="*/ 4185920 w 4185920"/>
              <a:gd name="connsiteY9" fmla="*/ 110069 h 660400"/>
              <a:gd name="connsiteX10" fmla="*/ 4185920 w 4185920"/>
              <a:gd name="connsiteY10" fmla="*/ 550331 h 660400"/>
              <a:gd name="connsiteX11" fmla="*/ 4075851 w 4185920"/>
              <a:gd name="connsiteY11" fmla="*/ 660400 h 660400"/>
              <a:gd name="connsiteX12" fmla="*/ 3469653 w 4185920"/>
              <a:gd name="connsiteY12" fmla="*/ 660400 h 660400"/>
              <a:gd name="connsiteX13" fmla="*/ 3022086 w 4185920"/>
              <a:gd name="connsiteY13" fmla="*/ 660400 h 660400"/>
              <a:gd name="connsiteX14" fmla="*/ 2455546 w 4185920"/>
              <a:gd name="connsiteY14" fmla="*/ 660400 h 660400"/>
              <a:gd name="connsiteX15" fmla="*/ 2007979 w 4185920"/>
              <a:gd name="connsiteY15" fmla="*/ 660400 h 660400"/>
              <a:gd name="connsiteX16" fmla="*/ 1560412 w 4185920"/>
              <a:gd name="connsiteY16" fmla="*/ 660400 h 660400"/>
              <a:gd name="connsiteX17" fmla="*/ 993872 w 4185920"/>
              <a:gd name="connsiteY17" fmla="*/ 660400 h 660400"/>
              <a:gd name="connsiteX18" fmla="*/ 110069 w 4185920"/>
              <a:gd name="connsiteY18" fmla="*/ 660400 h 660400"/>
              <a:gd name="connsiteX19" fmla="*/ 0 w 4185920"/>
              <a:gd name="connsiteY19" fmla="*/ 550331 h 660400"/>
              <a:gd name="connsiteX20" fmla="*/ 0 w 4185920"/>
              <a:gd name="connsiteY20" fmla="*/ 110069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5920" h="660400" fill="none" extrusionOk="0">
                <a:moveTo>
                  <a:pt x="0" y="110069"/>
                </a:moveTo>
                <a:cubicBezTo>
                  <a:pt x="7752" y="37270"/>
                  <a:pt x="49476" y="-16739"/>
                  <a:pt x="110069" y="0"/>
                </a:cubicBezTo>
                <a:cubicBezTo>
                  <a:pt x="269322" y="-3983"/>
                  <a:pt x="505052" y="23769"/>
                  <a:pt x="636951" y="0"/>
                </a:cubicBezTo>
                <a:cubicBezTo>
                  <a:pt x="768850" y="-23769"/>
                  <a:pt x="998040" y="5415"/>
                  <a:pt x="1163834" y="0"/>
                </a:cubicBezTo>
                <a:cubicBezTo>
                  <a:pt x="1329628" y="-5415"/>
                  <a:pt x="1519368" y="65205"/>
                  <a:pt x="1809690" y="0"/>
                </a:cubicBezTo>
                <a:cubicBezTo>
                  <a:pt x="2100012" y="-65205"/>
                  <a:pt x="2064581" y="50915"/>
                  <a:pt x="2296915" y="0"/>
                </a:cubicBezTo>
                <a:cubicBezTo>
                  <a:pt x="2529249" y="-50915"/>
                  <a:pt x="2784229" y="61141"/>
                  <a:pt x="2942770" y="0"/>
                </a:cubicBezTo>
                <a:cubicBezTo>
                  <a:pt x="3101311" y="-61141"/>
                  <a:pt x="3244329" y="47496"/>
                  <a:pt x="3469653" y="0"/>
                </a:cubicBezTo>
                <a:cubicBezTo>
                  <a:pt x="3694977" y="-47496"/>
                  <a:pt x="3954185" y="35414"/>
                  <a:pt x="4075851" y="0"/>
                </a:cubicBezTo>
                <a:cubicBezTo>
                  <a:pt x="4128144" y="3664"/>
                  <a:pt x="4184692" y="33376"/>
                  <a:pt x="4185920" y="110069"/>
                </a:cubicBezTo>
                <a:cubicBezTo>
                  <a:pt x="4191804" y="201996"/>
                  <a:pt x="4151292" y="358747"/>
                  <a:pt x="4185920" y="550331"/>
                </a:cubicBezTo>
                <a:cubicBezTo>
                  <a:pt x="4189190" y="623783"/>
                  <a:pt x="4136308" y="651605"/>
                  <a:pt x="4075851" y="660400"/>
                </a:cubicBezTo>
                <a:cubicBezTo>
                  <a:pt x="3841049" y="673536"/>
                  <a:pt x="3769729" y="638295"/>
                  <a:pt x="3469653" y="660400"/>
                </a:cubicBezTo>
                <a:cubicBezTo>
                  <a:pt x="3169577" y="682505"/>
                  <a:pt x="3189786" y="624624"/>
                  <a:pt x="3022086" y="660400"/>
                </a:cubicBezTo>
                <a:cubicBezTo>
                  <a:pt x="2854386" y="696176"/>
                  <a:pt x="2613685" y="648534"/>
                  <a:pt x="2455546" y="660400"/>
                </a:cubicBezTo>
                <a:cubicBezTo>
                  <a:pt x="2297407" y="672266"/>
                  <a:pt x="2114111" y="623763"/>
                  <a:pt x="2007979" y="660400"/>
                </a:cubicBezTo>
                <a:cubicBezTo>
                  <a:pt x="1901847" y="697037"/>
                  <a:pt x="1665807" y="613660"/>
                  <a:pt x="1560412" y="660400"/>
                </a:cubicBezTo>
                <a:cubicBezTo>
                  <a:pt x="1455017" y="707140"/>
                  <a:pt x="1232661" y="598056"/>
                  <a:pt x="993872" y="660400"/>
                </a:cubicBezTo>
                <a:cubicBezTo>
                  <a:pt x="755083" y="722744"/>
                  <a:pt x="357518" y="614498"/>
                  <a:pt x="110069" y="660400"/>
                </a:cubicBezTo>
                <a:cubicBezTo>
                  <a:pt x="41882" y="672357"/>
                  <a:pt x="11189" y="617425"/>
                  <a:pt x="0" y="550331"/>
                </a:cubicBezTo>
                <a:cubicBezTo>
                  <a:pt x="-52291" y="359911"/>
                  <a:pt x="11262" y="252647"/>
                  <a:pt x="0" y="110069"/>
                </a:cubicBezTo>
                <a:close/>
              </a:path>
              <a:path w="4185920" h="660400" stroke="0" extrusionOk="0">
                <a:moveTo>
                  <a:pt x="0" y="110069"/>
                </a:moveTo>
                <a:cubicBezTo>
                  <a:pt x="9725" y="49418"/>
                  <a:pt x="38353" y="9574"/>
                  <a:pt x="110069" y="0"/>
                </a:cubicBezTo>
                <a:cubicBezTo>
                  <a:pt x="351091" y="-13080"/>
                  <a:pt x="414210" y="62258"/>
                  <a:pt x="716267" y="0"/>
                </a:cubicBezTo>
                <a:cubicBezTo>
                  <a:pt x="1018324" y="-62258"/>
                  <a:pt x="959964" y="41580"/>
                  <a:pt x="1203492" y="0"/>
                </a:cubicBezTo>
                <a:cubicBezTo>
                  <a:pt x="1447020" y="-41580"/>
                  <a:pt x="1518912" y="34140"/>
                  <a:pt x="1651059" y="0"/>
                </a:cubicBezTo>
                <a:cubicBezTo>
                  <a:pt x="1783206" y="-34140"/>
                  <a:pt x="1970776" y="58042"/>
                  <a:pt x="2217599" y="0"/>
                </a:cubicBezTo>
                <a:cubicBezTo>
                  <a:pt x="2464422" y="-58042"/>
                  <a:pt x="2549826" y="52406"/>
                  <a:pt x="2744481" y="0"/>
                </a:cubicBezTo>
                <a:cubicBezTo>
                  <a:pt x="2939136" y="-52406"/>
                  <a:pt x="3116710" y="5636"/>
                  <a:pt x="3231706" y="0"/>
                </a:cubicBezTo>
                <a:cubicBezTo>
                  <a:pt x="3346702" y="-5636"/>
                  <a:pt x="3880418" y="93045"/>
                  <a:pt x="4075851" y="0"/>
                </a:cubicBezTo>
                <a:cubicBezTo>
                  <a:pt x="4140609" y="-3175"/>
                  <a:pt x="4175167" y="42317"/>
                  <a:pt x="4185920" y="110069"/>
                </a:cubicBezTo>
                <a:cubicBezTo>
                  <a:pt x="4206079" y="265389"/>
                  <a:pt x="4145971" y="386069"/>
                  <a:pt x="4185920" y="550331"/>
                </a:cubicBezTo>
                <a:cubicBezTo>
                  <a:pt x="4180614" y="600505"/>
                  <a:pt x="4136664" y="667108"/>
                  <a:pt x="4075851" y="660400"/>
                </a:cubicBezTo>
                <a:cubicBezTo>
                  <a:pt x="3881038" y="708736"/>
                  <a:pt x="3796186" y="620160"/>
                  <a:pt x="3588626" y="660400"/>
                </a:cubicBezTo>
                <a:cubicBezTo>
                  <a:pt x="3381067" y="700640"/>
                  <a:pt x="3204823" y="620782"/>
                  <a:pt x="2942770" y="660400"/>
                </a:cubicBezTo>
                <a:cubicBezTo>
                  <a:pt x="2680717" y="700018"/>
                  <a:pt x="2595756" y="622798"/>
                  <a:pt x="2415888" y="660400"/>
                </a:cubicBezTo>
                <a:cubicBezTo>
                  <a:pt x="2236020" y="698002"/>
                  <a:pt x="2056912" y="617465"/>
                  <a:pt x="1849348" y="660400"/>
                </a:cubicBezTo>
                <a:cubicBezTo>
                  <a:pt x="1641784" y="703335"/>
                  <a:pt x="1347866" y="616346"/>
                  <a:pt x="1203492" y="660400"/>
                </a:cubicBezTo>
                <a:cubicBezTo>
                  <a:pt x="1059118" y="704454"/>
                  <a:pt x="760326" y="650990"/>
                  <a:pt x="597294" y="660400"/>
                </a:cubicBezTo>
                <a:cubicBezTo>
                  <a:pt x="434262" y="669810"/>
                  <a:pt x="217030" y="608535"/>
                  <a:pt x="110069" y="660400"/>
                </a:cubicBezTo>
                <a:cubicBezTo>
                  <a:pt x="37338" y="665382"/>
                  <a:pt x="-2786" y="610256"/>
                  <a:pt x="0" y="550331"/>
                </a:cubicBezTo>
                <a:cubicBezTo>
                  <a:pt x="-42231" y="358759"/>
                  <a:pt x="36372" y="238005"/>
                  <a:pt x="0" y="110069"/>
                </a:cubicBezTo>
                <a:close/>
              </a:path>
            </a:pathLst>
          </a:custGeom>
          <a:solidFill>
            <a:schemeClr val="accent4">
              <a:lumMod val="40000"/>
              <a:lumOff val="60000"/>
            </a:schemeClr>
          </a:solidFill>
          <a:ln>
            <a:extLst>
              <a:ext uri="{C807C97D-BFC1-408E-A445-0C87EB9F89A2}">
                <ask:lineSketchStyleProps xmlns:ask="http://schemas.microsoft.com/office/drawing/2018/sketchyshapes" xmlns="" sd="122030640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2"/>
                </a:solidFill>
                <a:latin typeface="Times New Roman" panose="02020603050405020304" pitchFamily="18" charset="0"/>
                <a:cs typeface="Times New Roman" panose="02020603050405020304" pitchFamily="18" charset="0"/>
              </a:rPr>
              <a:t>LỜI HỨA</a:t>
            </a:r>
            <a:endParaRPr lang="en-US" sz="3600" b="1" dirty="0">
              <a:solidFill>
                <a:schemeClr val="tx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913E4BD-5DF6-8DB6-BD6E-F20856268166}"/>
              </a:ext>
            </a:extLst>
          </p:cNvPr>
          <p:cNvSpPr txBox="1"/>
          <p:nvPr/>
        </p:nvSpPr>
        <p:spPr>
          <a:xfrm>
            <a:off x="680720" y="753054"/>
            <a:ext cx="10830560" cy="5632311"/>
          </a:xfrm>
          <a:prstGeom prst="rect">
            <a:avLst/>
          </a:prstGeom>
          <a:noFill/>
        </p:spPr>
        <p:txBody>
          <a:bodyPr wrap="square" rtlCol="0">
            <a:spAutoFit/>
          </a:bodyPr>
          <a:lstStyle/>
          <a:p>
            <a:pPr algn="just"/>
            <a:r>
              <a:rPr lang="en-US" sz="2400"/>
              <a:t>      </a:t>
            </a:r>
            <a:r>
              <a:rPr lang="en-US" sz="2400" b="1">
                <a:latin typeface="Times New Roman" panose="02020603050405020304" pitchFamily="18" charset="0"/>
                <a:cs typeface="Times New Roman" panose="02020603050405020304" pitchFamily="18" charset="0"/>
              </a:rPr>
              <a:t>Khi ông Hiệu tr</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tới gần, Tốt-tô-chan nói to:</a:t>
            </a:r>
          </a:p>
          <a:p>
            <a:pPr marL="342900" indent="-342900" algn="just">
              <a:buFontTx/>
              <a:buChar char="-"/>
            </a:pPr>
            <a:r>
              <a:rPr lang="en-US" sz="2400" b="1">
                <a:latin typeface="Times New Roman" panose="02020603050405020304" pitchFamily="18" charset="0"/>
                <a:cs typeface="Times New Roman" panose="02020603050405020304" pitchFamily="18" charset="0"/>
              </a:rPr>
              <a:t>Thưa thầy, em xin báo cáo với thầy một việc:</a:t>
            </a:r>
          </a:p>
          <a:p>
            <a:pPr marL="342900" indent="-342900" algn="just">
              <a:buFontTx/>
              <a:buChar char="-"/>
            </a:pPr>
            <a:r>
              <a:rPr lang="en-US" sz="2400" b="1">
                <a:latin typeface="Times New Roman" panose="02020603050405020304" pitchFamily="18" charset="0"/>
                <a:cs typeface="Times New Roman" panose="02020603050405020304" pitchFamily="18" charset="0"/>
              </a:rPr>
              <a:t>Nào, việc gì nào? – Thầy hiệu tr</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hỏi một cách hân hoan khi thầy ngồi xuống sàn và khoanh chân lại.</a:t>
            </a:r>
          </a:p>
          <a:p>
            <a:pPr algn="just"/>
            <a:r>
              <a:rPr lang="en-US" sz="2400" b="1">
                <a:latin typeface="Times New Roman" panose="02020603050405020304" pitchFamily="18" charset="0"/>
                <a:cs typeface="Times New Roman" panose="02020603050405020304" pitchFamily="18" charset="0"/>
              </a:rPr>
              <a:t>     Tốt-tô-chan muốn nói với thầy quyết tâm của em sau nhiều ngày suy nghĩ. Tốt-tô-chan nói một cách chậm rãi, ngọt ngào, ra vẻ ng</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ời lớn:</a:t>
            </a:r>
          </a:p>
          <a:p>
            <a:pPr marL="342900" indent="-342900" algn="just">
              <a:buFontTx/>
              <a:buChar char="-"/>
            </a:pPr>
            <a:r>
              <a:rPr lang="en-US" sz="2400" b="1">
                <a:latin typeface="Times New Roman" panose="02020603050405020304" pitchFamily="18" charset="0"/>
                <a:cs typeface="Times New Roman" panose="02020603050405020304" pitchFamily="18" charset="0"/>
              </a:rPr>
              <a:t>Sau này lớn lên, em muốn dạy ở trường này. Thực như vậy ạ.</a:t>
            </a:r>
          </a:p>
          <a:p>
            <a:pPr algn="just"/>
            <a:r>
              <a:rPr lang="en-US" sz="2400" b="1">
                <a:latin typeface="Times New Roman" panose="02020603050405020304" pitchFamily="18" charset="0"/>
                <a:cs typeface="Times New Roman" panose="02020603050405020304" pitchFamily="18" charset="0"/>
              </a:rPr>
              <a:t>Tốt-tô-chan t</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thầy hiệu tr</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sẽ c</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ời, nhưng thầy lại hỏi một cách nghiêm túc:</a:t>
            </a:r>
          </a:p>
          <a:p>
            <a:pPr marL="342900" indent="-342900" algn="just">
              <a:buFontTx/>
              <a:buChar char="-"/>
            </a:pPr>
            <a:r>
              <a:rPr lang="en-US" sz="2400" b="1">
                <a:latin typeface="Times New Roman" panose="02020603050405020304" pitchFamily="18" charset="0"/>
                <a:cs typeface="Times New Roman" panose="02020603050405020304" pitchFamily="18" charset="0"/>
              </a:rPr>
              <a:t>Thế em có hứa không?</a:t>
            </a:r>
          </a:p>
          <a:p>
            <a:pPr algn="just"/>
            <a:r>
              <a:rPr lang="en-US" sz="2400" b="1">
                <a:latin typeface="Times New Roman" panose="02020603050405020304" pitchFamily="18" charset="0"/>
                <a:cs typeface="Times New Roman" panose="02020603050405020304" pitchFamily="18" charset="0"/>
              </a:rPr>
              <a:t>Hình nh</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 ông thật sự muốn em hứa. Tốt-tô-chan gật đầu một cách mạnh mẽ và nói:</a:t>
            </a:r>
          </a:p>
          <a:p>
            <a:pPr marL="342900" indent="-342900" algn="just">
              <a:buFontTx/>
              <a:buChar char="-"/>
            </a:pPr>
            <a:r>
              <a:rPr lang="en-US" sz="2400" b="1">
                <a:latin typeface="Times New Roman" panose="02020603050405020304" pitchFamily="18" charset="0"/>
                <a:cs typeface="Times New Roman" panose="02020603050405020304" pitchFamily="18" charset="0"/>
              </a:rPr>
              <a:t>Em xin hứa.</a:t>
            </a:r>
          </a:p>
          <a:p>
            <a:pPr algn="just"/>
            <a:r>
              <a:rPr lang="en-US" sz="2400" b="1">
                <a:latin typeface="Times New Roman" panose="02020603050405020304" pitchFamily="18" charset="0"/>
                <a:cs typeface="Times New Roman" panose="02020603050405020304" pitchFamily="18" charset="0"/>
              </a:rPr>
              <a:t>Trong lòng đầy quyết tâm trở thành giáo viên của tr</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ờng. Lúc ấy em nhớ lại buổi sáng đầu tiên hôm em đến tr</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ờng Tô-mô-ê, còn là một học sinh lớp Một và gặp</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032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EE70-094B-AECB-E176-9E23931B6E5D}"/>
              </a:ext>
            </a:extLst>
          </p:cNvPr>
          <p:cNvSpPr>
            <a:spLocks noGrp="1"/>
          </p:cNvSpPr>
          <p:nvPr>
            <p:ph type="title"/>
          </p:nvPr>
        </p:nvSpPr>
        <p:spPr>
          <a:xfrm>
            <a:off x="838200" y="1394791"/>
            <a:ext cx="10515600" cy="4068418"/>
          </a:xfrm>
        </p:spPr>
        <p:txBody>
          <a:bodyPr>
            <a:noAutofit/>
          </a:bodyPr>
          <a:lstStyle/>
          <a:p>
            <a:pPr lvl="0" defTabSz="914400">
              <a:lnSpc>
                <a:spcPct val="100000"/>
              </a:lnSpc>
              <a:spcBef>
                <a:spcPts val="0"/>
              </a:spcBef>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thầy hiệu tr</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ởng trong văn phòng. T</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ởng như chuyện ấy cách đây đã lâu lắm? Ông đã kiên nhẫn nghe em suốt bốn tiếng đồng hồ. Em nghĩ về giọng nói ấm áp của ông sau khi em đã trình bày hết: “ Bây giờ em là học sinh của tr</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ờng này?”. Giờ đây, em thấy quý thầy hiệu tr</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ởng hơn lúc đó nhiều. Và em quyết tâm làm việc cho ông và làm mọi việc để giúp ông.</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          Khi em đã hứa xong, thầy hiệu tr</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ởng c</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ời sung s</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ớng. Tốt-tô-chan gi</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 ngón tay út ra. Thầy hiệu tr</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ởng cũng làm nh</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 vậy. Cả hai thầy trò ngoắc hai ngón tay út vào nhau, nh</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 một lời hứa theo kiểu cổ truyền của Nhật Bản. Thầy c</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ời và Tốt-tô-chan cũng c</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ời một cách tự tin. Em sẽ là một giáo viên ở Tô-mô-ê! Thật là tuyệt!</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(Theo Ku-rô-y-a-na-gi)</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2366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8711EC-CBC2-4AE8-8BA6-C052DA522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9" y="0"/>
            <a:ext cx="12192000" cy="6858000"/>
          </a:xfrm>
          <a:prstGeom prst="rect">
            <a:avLst/>
          </a:prstGeom>
        </p:spPr>
      </p:pic>
      <p:sp>
        <p:nvSpPr>
          <p:cNvPr id="7" name="Rectangle 6">
            <a:extLst>
              <a:ext uri="{FF2B5EF4-FFF2-40B4-BE49-F238E27FC236}">
                <a16:creationId xmlns:a16="http://schemas.microsoft.com/office/drawing/2014/main" id="{A7B68443-7532-45B7-A434-763A5AAF87A2}"/>
              </a:ext>
            </a:extLst>
          </p:cNvPr>
          <p:cNvSpPr/>
          <p:nvPr/>
        </p:nvSpPr>
        <p:spPr>
          <a:xfrm>
            <a:off x="3153915" y="2767976"/>
            <a:ext cx="6493668" cy="1322047"/>
          </a:xfrm>
          <a:prstGeom prst="rect">
            <a:avLst/>
          </a:prstGeom>
          <a:noFill/>
        </p:spPr>
        <p:txBody>
          <a:bodyPr wrap="none" lIns="91440" tIns="45720" rIns="91440" bIns="45720">
            <a:prstTxWarp prst="textCanDown">
              <a:avLst/>
            </a:prstTxWarp>
            <a:spAutoFit/>
          </a:bodyPr>
          <a:lstStyle/>
          <a:p>
            <a:pPr algn="ctr"/>
            <a:r>
              <a:rPr lang="en-US" sz="7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ĐỌC</a:t>
            </a:r>
            <a:endParaRPr lang="en-US" sz="7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99647374"/>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4894" y="1636378"/>
            <a:ext cx="1972442" cy="507190"/>
          </a:xfrm>
          <a:prstGeom prst="rect">
            <a:avLst/>
          </a:prstGeom>
        </p:spPr>
        <p:txBody>
          <a:bodyPr wrap="square">
            <a:spAutoFit/>
          </a:bodyPr>
          <a:lstStyle/>
          <a:p>
            <a:r>
              <a:rPr lang="en-US" sz="2696" b="1" i="1">
                <a:solidFill>
                  <a:srgbClr val="0000CC"/>
                </a:solidFill>
                <a:latin typeface="Times New Roman" panose="02020603050405020304" pitchFamily="18" charset="0"/>
                <a:cs typeface="Times New Roman" panose="02020603050405020304" pitchFamily="18" charset="0"/>
              </a:rPr>
              <a:t>Tô-mô-ê</a:t>
            </a:r>
            <a:endParaRPr lang="en-US" sz="2696" b="1" dirty="0">
              <a:solidFill>
                <a:srgbClr val="0000CC"/>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913796" y="592127"/>
            <a:ext cx="5650676" cy="530273"/>
            <a:chOff x="1508919" y="1888664"/>
            <a:chExt cx="6720840" cy="707928"/>
          </a:xfrm>
        </p:grpSpPr>
        <p:sp>
          <p:nvSpPr>
            <p:cNvPr id="20" name="Rectangle 19"/>
            <p:cNvSpPr/>
            <p:nvPr/>
          </p:nvSpPr>
          <p:spPr>
            <a:xfrm>
              <a:off x="1508919" y="1888664"/>
              <a:ext cx="6720840" cy="707928"/>
            </a:xfrm>
            <a:prstGeom prst="rect">
              <a:avLst/>
            </a:prstGeom>
          </p:spPr>
          <p:txBody>
            <a:bodyPr wrap="square">
              <a:spAutoFit/>
            </a:bodyPr>
            <a:lstStyle/>
            <a:p>
              <a:r>
                <a:rPr lang="en-US" sz="2846" b="1" dirty="0">
                  <a:solidFill>
                    <a:srgbClr val="FF0066"/>
                  </a:solidFill>
                  <a:latin typeface="Times New Roman" pitchFamily="18" charset="0"/>
                  <a:cs typeface="Times New Roman" pitchFamily="18" charset="0"/>
                </a:rPr>
                <a:t>1. </a:t>
              </a:r>
              <a:r>
                <a:rPr lang="en-US" sz="2846" b="1" dirty="0" err="1">
                  <a:solidFill>
                    <a:srgbClr val="FF0066"/>
                  </a:solidFill>
                  <a:latin typeface="Times New Roman" pitchFamily="18" charset="0"/>
                  <a:cs typeface="Times New Roman" pitchFamily="18" charset="0"/>
                </a:rPr>
                <a:t>Luyện</a:t>
              </a:r>
              <a:r>
                <a:rPr lang="en-US" sz="2846" b="1" dirty="0">
                  <a:solidFill>
                    <a:srgbClr val="FF0066"/>
                  </a:solidFill>
                  <a:latin typeface="Times New Roman" pitchFamily="18" charset="0"/>
                  <a:cs typeface="Times New Roman" pitchFamily="18" charset="0"/>
                </a:rPr>
                <a:t> </a:t>
              </a:r>
              <a:r>
                <a:rPr lang="en-US" sz="2846" b="1" dirty="0" err="1">
                  <a:solidFill>
                    <a:srgbClr val="FF0066"/>
                  </a:solidFill>
                  <a:latin typeface="Times New Roman" pitchFamily="18" charset="0"/>
                  <a:cs typeface="Times New Roman" pitchFamily="18" charset="0"/>
                </a:rPr>
                <a:t>đọc</a:t>
              </a:r>
              <a:r>
                <a:rPr lang="en-US" sz="2846" b="1" dirty="0">
                  <a:solidFill>
                    <a:srgbClr val="FF0066"/>
                  </a:solidFill>
                  <a:latin typeface="Times New Roman" pitchFamily="18" charset="0"/>
                  <a:cs typeface="Times New Roman" pitchFamily="18" charset="0"/>
                </a:rPr>
                <a:t>  </a:t>
              </a:r>
              <a:r>
                <a:rPr lang="en-US" sz="2846" b="1" dirty="0" err="1">
                  <a:solidFill>
                    <a:srgbClr val="FF0066"/>
                  </a:solidFill>
                  <a:latin typeface="Times New Roman" pitchFamily="18" charset="0"/>
                  <a:cs typeface="Times New Roman" pitchFamily="18" charset="0"/>
                </a:rPr>
                <a:t>từ</a:t>
              </a:r>
              <a:r>
                <a:rPr lang="en-US" sz="2846" b="1" dirty="0">
                  <a:solidFill>
                    <a:srgbClr val="FF0066"/>
                  </a:solidFill>
                  <a:latin typeface="Times New Roman" pitchFamily="18" charset="0"/>
                  <a:cs typeface="Times New Roman" pitchFamily="18" charset="0"/>
                </a:rPr>
                <a:t> </a:t>
              </a:r>
              <a:r>
                <a:rPr lang="en-US" sz="2846" b="1" dirty="0" err="1">
                  <a:solidFill>
                    <a:srgbClr val="FF0066"/>
                  </a:solidFill>
                  <a:latin typeface="Times New Roman" pitchFamily="18" charset="0"/>
                  <a:cs typeface="Times New Roman" pitchFamily="18" charset="0"/>
                </a:rPr>
                <a:t>khó</a:t>
              </a:r>
              <a:r>
                <a:rPr lang="en-US" sz="2846"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26068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1301487" y="3058330"/>
            <a:ext cx="5308211" cy="530273"/>
            <a:chOff x="1508919" y="1888664"/>
            <a:chExt cx="6313517" cy="707928"/>
          </a:xfrm>
        </p:grpSpPr>
        <p:sp>
          <p:nvSpPr>
            <p:cNvPr id="24" name="Rectangle 23"/>
            <p:cNvSpPr/>
            <p:nvPr/>
          </p:nvSpPr>
          <p:spPr>
            <a:xfrm>
              <a:off x="1508919" y="1888664"/>
              <a:ext cx="6313517" cy="707928"/>
            </a:xfrm>
            <a:prstGeom prst="rect">
              <a:avLst/>
            </a:prstGeom>
          </p:spPr>
          <p:txBody>
            <a:bodyPr wrap="square">
              <a:spAutoFit/>
            </a:bodyPr>
            <a:lstStyle/>
            <a:p>
              <a:r>
                <a:rPr lang="en-US" sz="2846" b="1" dirty="0">
                  <a:solidFill>
                    <a:srgbClr val="FF0066"/>
                  </a:solidFill>
                  <a:latin typeface="Times New Roman" pitchFamily="18" charset="0"/>
                  <a:cs typeface="Times New Roman" pitchFamily="18" charset="0"/>
                </a:rPr>
                <a:t>2. </a:t>
              </a:r>
              <a:r>
                <a:rPr lang="en-US" sz="2846" b="1" dirty="0" err="1">
                  <a:solidFill>
                    <a:srgbClr val="FF0066"/>
                  </a:solidFill>
                  <a:latin typeface="Times New Roman" pitchFamily="18" charset="0"/>
                  <a:cs typeface="Times New Roman" pitchFamily="18" charset="0"/>
                </a:rPr>
                <a:t>Đọc</a:t>
              </a:r>
              <a:r>
                <a:rPr lang="en-US" sz="2846" b="1" dirty="0">
                  <a:solidFill>
                    <a:srgbClr val="FF0066"/>
                  </a:solidFill>
                  <a:latin typeface="Times New Roman" pitchFamily="18" charset="0"/>
                  <a:cs typeface="Times New Roman" pitchFamily="18" charset="0"/>
                </a:rPr>
                <a:t> </a:t>
              </a:r>
              <a:r>
                <a:rPr lang="en-US" sz="2846" b="1" dirty="0" err="1">
                  <a:solidFill>
                    <a:srgbClr val="FF0066"/>
                  </a:solidFill>
                  <a:latin typeface="Times New Roman" pitchFamily="18" charset="0"/>
                  <a:cs typeface="Times New Roman" pitchFamily="18" charset="0"/>
                </a:rPr>
                <a:t>câu</a:t>
              </a:r>
              <a:r>
                <a:rPr lang="en-US" sz="2846" b="1" dirty="0">
                  <a:solidFill>
                    <a:srgbClr val="FF0066"/>
                  </a:solidFill>
                  <a:latin typeface="Times New Roman" pitchFamily="18" charset="0"/>
                  <a:cs typeface="Times New Roman" pitchFamily="18" charset="0"/>
                </a:rPr>
                <a:t> </a:t>
              </a:r>
              <a:r>
                <a:rPr lang="en-US" sz="2846" b="1" dirty="0" err="1">
                  <a:solidFill>
                    <a:srgbClr val="FF0066"/>
                  </a:solidFill>
                  <a:latin typeface="Times New Roman" pitchFamily="18" charset="0"/>
                  <a:cs typeface="Times New Roman" pitchFamily="18" charset="0"/>
                </a:rPr>
                <a:t>dài</a:t>
              </a:r>
              <a:r>
                <a:rPr lang="en-US" sz="2846" b="1" dirty="0">
                  <a:solidFill>
                    <a:srgbClr val="FF0066"/>
                  </a:solidFill>
                  <a:latin typeface="Times New Roman" pitchFamily="18" charset="0"/>
                  <a:cs typeface="Times New Roman" pitchFamily="18" charset="0"/>
                </a:rPr>
                <a:t>.</a:t>
              </a:r>
            </a:p>
          </p:txBody>
        </p:sp>
        <p:cxnSp>
          <p:nvCxnSpPr>
            <p:cNvPr id="26" name="Straight Connector 25"/>
            <p:cNvCxnSpPr>
              <a:cxnSpLocks/>
            </p:cNvCxnSpPr>
            <p:nvPr/>
          </p:nvCxnSpPr>
          <p:spPr>
            <a:xfrm>
              <a:off x="1673227" y="2519755"/>
              <a:ext cx="252045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Rectangle 3">
            <a:extLst>
              <a:ext uri="{FF2B5EF4-FFF2-40B4-BE49-F238E27FC236}">
                <a16:creationId xmlns:a16="http://schemas.microsoft.com/office/drawing/2014/main" id="{B58827AC-09DC-8364-A0DE-9E7C2E546040}"/>
              </a:ext>
            </a:extLst>
          </p:cNvPr>
          <p:cNvSpPr/>
          <p:nvPr/>
        </p:nvSpPr>
        <p:spPr>
          <a:xfrm>
            <a:off x="1051947" y="1537564"/>
            <a:ext cx="1972442" cy="507190"/>
          </a:xfrm>
          <a:prstGeom prst="rect">
            <a:avLst/>
          </a:prstGeom>
        </p:spPr>
        <p:txBody>
          <a:bodyPr wrap="square">
            <a:spAutoFit/>
          </a:bodyPr>
          <a:lstStyle/>
          <a:p>
            <a:r>
              <a:rPr lang="en-US" sz="2696" b="1" i="1">
                <a:solidFill>
                  <a:srgbClr val="0000CC"/>
                </a:solidFill>
                <a:latin typeface="Times New Roman" panose="02020603050405020304" pitchFamily="18" charset="0"/>
                <a:cs typeface="Times New Roman" panose="02020603050405020304" pitchFamily="18" charset="0"/>
              </a:rPr>
              <a:t>Tốt-tô-chan</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C939507-613A-F5CF-5FDC-F22AE28A80A2}"/>
              </a:ext>
            </a:extLst>
          </p:cNvPr>
          <p:cNvSpPr/>
          <p:nvPr/>
        </p:nvSpPr>
        <p:spPr>
          <a:xfrm>
            <a:off x="7810578" y="1723303"/>
            <a:ext cx="2567086" cy="553357"/>
          </a:xfrm>
          <a:prstGeom prst="rect">
            <a:avLst/>
          </a:prstGeom>
        </p:spPr>
        <p:txBody>
          <a:bodyPr wrap="square">
            <a:spAutoFit/>
          </a:bodyPr>
          <a:lstStyle/>
          <a:p>
            <a:r>
              <a:rPr lang="en-US" sz="2996" b="1" i="1">
                <a:solidFill>
                  <a:srgbClr val="0000CC"/>
                </a:solidFill>
                <a:latin typeface="Times New Roman" panose="02020603050405020304" pitchFamily="18" charset="0"/>
                <a:cs typeface="Times New Roman" panose="02020603050405020304" pitchFamily="18" charset="0"/>
              </a:rPr>
              <a:t> </a:t>
            </a:r>
            <a:r>
              <a:rPr lang="en-US" sz="2696" b="1" i="1">
                <a:solidFill>
                  <a:srgbClr val="0000CC"/>
                </a:solidFill>
                <a:latin typeface="Times New Roman" panose="02020603050405020304" pitchFamily="18" charset="0"/>
                <a:cs typeface="Times New Roman" panose="02020603050405020304" pitchFamily="18" charset="0"/>
              </a:rPr>
              <a:t>kiên nhẫn</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DA89F3E-AA78-2823-9815-1F2F1B59F476}"/>
              </a:ext>
            </a:extLst>
          </p:cNvPr>
          <p:cNvSpPr/>
          <p:nvPr/>
        </p:nvSpPr>
        <p:spPr>
          <a:xfrm>
            <a:off x="5520084" y="1723303"/>
            <a:ext cx="1972442" cy="507190"/>
          </a:xfrm>
          <a:prstGeom prst="rect">
            <a:avLst/>
          </a:prstGeom>
        </p:spPr>
        <p:txBody>
          <a:bodyPr wrap="square">
            <a:spAutoFit/>
          </a:bodyPr>
          <a:lstStyle/>
          <a:p>
            <a:r>
              <a:rPr lang="en-US" sz="2696" b="1" i="1">
                <a:solidFill>
                  <a:srgbClr val="0000CC"/>
                </a:solidFill>
                <a:latin typeface="Times New Roman" panose="02020603050405020304" pitchFamily="18" charset="0"/>
                <a:cs typeface="Times New Roman" panose="02020603050405020304" pitchFamily="18" charset="0"/>
              </a:rPr>
              <a:t> chậm rãi</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DC637AA-C986-75A4-F88A-7819A8B6BEA1}"/>
              </a:ext>
            </a:extLst>
          </p:cNvPr>
          <p:cNvSpPr txBox="1"/>
          <p:nvPr/>
        </p:nvSpPr>
        <p:spPr>
          <a:xfrm>
            <a:off x="2364294" y="3685714"/>
            <a:ext cx="9029667" cy="2308324"/>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Lúc ấy,/ em nhớ lại buổi sáng đầu tiên hôm em đến trường Tô-mô-ê,/ còn là một học sinh lớp Một  và gặp thầy hiệu trưởng trong văn phòng.//</a:t>
            </a:r>
          </a:p>
        </p:txBody>
      </p:sp>
      <p:pic>
        <p:nvPicPr>
          <p:cNvPr id="7" name="Picture 6" descr="A cartoon of a child reading a book&#10;&#10;Description automatically generated">
            <a:extLst>
              <a:ext uri="{FF2B5EF4-FFF2-40B4-BE49-F238E27FC236}">
                <a16:creationId xmlns:a16="http://schemas.microsoft.com/office/drawing/2014/main" id="{E4020828-5ACA-11C8-33BE-A841ABEF9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84" y="4038234"/>
            <a:ext cx="2160710" cy="2750780"/>
          </a:xfrm>
          <a:prstGeom prst="rect">
            <a:avLst/>
          </a:prstGeom>
        </p:spPr>
      </p:pic>
    </p:spTree>
    <p:custDataLst>
      <p:tags r:id="rId1"/>
    </p:custDataLst>
    <p:extLst>
      <p:ext uri="{BB962C8B-B14F-4D97-AF65-F5344CB8AC3E}">
        <p14:creationId xmlns:p14="http://schemas.microsoft.com/office/powerpoint/2010/main" val="18538180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E25DE-3B58-480B-BFFC-7FEBBE3BA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51425"/>
            <a:ext cx="12192000" cy="6858000"/>
          </a:xfrm>
          <a:prstGeom prst="rect">
            <a:avLst/>
          </a:prstGeom>
        </p:spPr>
      </p:pic>
      <p:sp>
        <p:nvSpPr>
          <p:cNvPr id="6" name="Rectangle 5">
            <a:extLst>
              <a:ext uri="{FF2B5EF4-FFF2-40B4-BE49-F238E27FC236}">
                <a16:creationId xmlns:a16="http://schemas.microsoft.com/office/drawing/2014/main" id="{1FAA8F49-F755-4DB4-ADAF-B7083202E6CC}"/>
              </a:ext>
            </a:extLst>
          </p:cNvPr>
          <p:cNvSpPr/>
          <p:nvPr/>
        </p:nvSpPr>
        <p:spPr>
          <a:xfrm>
            <a:off x="1908313" y="1709530"/>
            <a:ext cx="8189844" cy="3167270"/>
          </a:xfrm>
          <a:prstGeom prst="rect">
            <a:avLst/>
          </a:prstGeom>
          <a:noFill/>
        </p:spPr>
        <p:txBody>
          <a:bodyPr wrap="none" lIns="91440" tIns="45720" rIns="91440" bIns="45720">
            <a:prstTxWarp prst="textWave1">
              <a:avLst>
                <a:gd name="adj1" fmla="val 12500"/>
                <a:gd name="adj2" fmla="val 1231"/>
              </a:avLst>
            </a:prstTxWarp>
            <a:spAutoFit/>
          </a:bodyPr>
          <a:lstStyle/>
          <a:p>
            <a:pPr algn="ctr"/>
            <a:r>
              <a:rPr lang="en-US" sz="5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TRẢ L</a:t>
            </a:r>
            <a:r>
              <a:rPr lang="en-US" sz="54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ỜI CÂU HỎI</a:t>
            </a:r>
            <a:endParaRPr lang="en-US" sz="5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51153097"/>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BE856AB-3DCB-F32C-4B12-3BBA730493D9}"/>
              </a:ext>
            </a:extLst>
          </p:cNvPr>
          <p:cNvSpPr/>
          <p:nvPr/>
        </p:nvSpPr>
        <p:spPr>
          <a:xfrm>
            <a:off x="751840" y="589280"/>
            <a:ext cx="10708640" cy="721360"/>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1</a:t>
            </a:r>
            <a:r>
              <a:rPr lang="en-US" sz="3600" b="1">
                <a:latin typeface="Times New Roman" panose="02020603050405020304" pitchFamily="18" charset="0"/>
                <a:cs typeface="Times New Roman" panose="02020603050405020304" pitchFamily="18" charset="0"/>
              </a:rPr>
              <a:t>. Văn bản nói về cuộc trò chuyện của ai?</a:t>
            </a:r>
            <a:endParaRPr lang="en-US" sz="36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BF9776B-834D-EF00-241F-EF5B12586F64}"/>
              </a:ext>
            </a:extLst>
          </p:cNvPr>
          <p:cNvSpPr/>
          <p:nvPr/>
        </p:nvSpPr>
        <p:spPr>
          <a:xfrm>
            <a:off x="965198" y="188976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A</a:t>
            </a:r>
            <a:r>
              <a:rPr lang="en-US" sz="2400" b="1">
                <a:solidFill>
                  <a:schemeClr val="tx1"/>
                </a:solidFill>
                <a:latin typeface="Times New Roman" panose="02020603050405020304" pitchFamily="18" charset="0"/>
                <a:cs typeface="Times New Roman" panose="02020603050405020304" pitchFamily="18" charset="0"/>
              </a:rPr>
              <a:t>. Thầy giáo chủ nhiệm và học sinh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7DD7337-2D0B-3B86-ADDA-468C46C28068}"/>
              </a:ext>
            </a:extLst>
          </p:cNvPr>
          <p:cNvSpPr/>
          <p:nvPr/>
        </p:nvSpPr>
        <p:spPr>
          <a:xfrm>
            <a:off x="965199" y="301498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B. Thầy hiệu trưởng và Tốt-tô-chan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A1DF2FB-6D0A-FA93-E23C-0DAC07D4C44C}"/>
              </a:ext>
            </a:extLst>
          </p:cNvPr>
          <p:cNvSpPr/>
          <p:nvPr/>
        </p:nvSpPr>
        <p:spPr>
          <a:xfrm>
            <a:off x="965197" y="4140200"/>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C</a:t>
            </a:r>
            <a:r>
              <a:rPr lang="en-US" sz="2400" b="1">
                <a:solidFill>
                  <a:schemeClr val="tx1"/>
                </a:solidFill>
                <a:latin typeface="Times New Roman" panose="02020603050405020304" pitchFamily="18" charset="0"/>
                <a:cs typeface="Times New Roman" panose="02020603050405020304" pitchFamily="18" charset="0"/>
              </a:rPr>
              <a:t>. Thầy hiệu trưởng và hầy giáo chủ nhiệm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97124BD-E7C7-E8A0-0901-3F88E658F361}"/>
              </a:ext>
            </a:extLst>
          </p:cNvPr>
          <p:cNvSpPr/>
          <p:nvPr/>
        </p:nvSpPr>
        <p:spPr>
          <a:xfrm>
            <a:off x="965197" y="5306061"/>
            <a:ext cx="7233921" cy="81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D</a:t>
            </a:r>
            <a:r>
              <a:rPr lang="en-US" sz="2400" b="1">
                <a:solidFill>
                  <a:schemeClr val="tx1"/>
                </a:solidFill>
                <a:latin typeface="Times New Roman" panose="02020603050405020304" pitchFamily="18" charset="0"/>
                <a:cs typeface="Times New Roman" panose="02020603050405020304" pitchFamily="18" charset="0"/>
              </a:rPr>
              <a:t>. Thầy hiệu trưởng và các học sinh trên trường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EFD64AB4-8575-4F3A-91A6-4A38C543DA44}"/>
              </a:ext>
            </a:extLst>
          </p:cNvPr>
          <p:cNvSpPr/>
          <p:nvPr/>
        </p:nvSpPr>
        <p:spPr>
          <a:xfrm>
            <a:off x="965197" y="3147503"/>
            <a:ext cx="436880" cy="487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798590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722</Words>
  <Application>Microsoft Office PowerPoint</Application>
  <PresentationFormat>Widescreen</PresentationFormat>
  <Paragraphs>62</Paragraphs>
  <Slides>14</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inpin heiti</vt:lpstr>
      <vt:lpstr>Times New Roman</vt:lpstr>
      <vt:lpstr>UTM Thanh Nhac TL</vt:lpstr>
      <vt:lpstr>UVN Da Lat</vt:lpstr>
      <vt:lpstr>UVN Ly Do</vt:lpstr>
      <vt:lpstr>8_Office 主题</vt:lpstr>
      <vt:lpstr>Office 主题</vt:lpstr>
      <vt:lpstr>PowerPoint Presentation</vt:lpstr>
      <vt:lpstr>PowerPoint Presentation</vt:lpstr>
      <vt:lpstr>PowerPoint Presentation</vt:lpstr>
      <vt:lpstr>PowerPoint Presentation</vt:lpstr>
      <vt:lpstr> thầy hiệu trưởng trong văn phòng. Tưởng như chuyện ấy cách đây đã lâu lắm? Ông đã kiên nhẫn nghe em suốt bốn tiếng đồng hồ. Em nghĩ về giọng nói ấm áp của ông sau khi em đã trình bày hết: “ Bây giờ em là học sinh của trường này?”. Giờ đây, em thấy quý thầy hiệu trưởng hơn lúc đó nhiều. Và em quyết tâm làm việc cho ông và làm mọi việc để giúp ông.           Khi em đã hứa xong, thầy hiệu trưởng cười sung sướng. Tốt-tô-chan giơ ngón tay út ra. Thầy hiệu trưởng cũng làm như vậy. Cả hai thầy trò ngoắc hai ngón tay út vào nhau, như một lời hứa theo kiểu cổ truyền của Nhật Bản. Thầy cười và Tốt-tô-chan cũng cười một cách tự tin. Em sẽ là một giáo viên ở Tô-mô-ê! Thật là tuyệt!                                                                                              (Theo Ku-rô-y-a-na-gi)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16</cp:revision>
  <dcterms:created xsi:type="dcterms:W3CDTF">2023-07-10T02:11:53Z</dcterms:created>
  <dcterms:modified xsi:type="dcterms:W3CDTF">2023-08-06T07:54:47Z</dcterms:modified>
</cp:coreProperties>
</file>