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980" r:id="rId4"/>
    <p:sldId id="256" r:id="rId5"/>
    <p:sldId id="324" r:id="rId6"/>
    <p:sldId id="393" r:id="rId7"/>
    <p:sldId id="394" r:id="rId8"/>
    <p:sldId id="395" r:id="rId9"/>
    <p:sldId id="396" r:id="rId10"/>
    <p:sldId id="397" r:id="rId11"/>
    <p:sldId id="325" r:id="rId12"/>
    <p:sldId id="984" r:id="rId13"/>
    <p:sldId id="981" r:id="rId14"/>
    <p:sldId id="982" r:id="rId15"/>
    <p:sldId id="983" r:id="rId16"/>
    <p:sldId id="27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61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017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5A4AAA-7C0C-4DDC-9ED5-C830AD4097F5}" type="slidenum">
              <a:rPr lang="en-US" altLang="en-US"/>
              <a:pPr algn="l" eaLnBrk="0" hangingPunct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222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C8151F9-DAAC-4231-86F3-7261DC0D43F9}" type="slidenum">
              <a:rPr lang="en-US" altLang="en-US"/>
              <a:pPr algn="l" eaLnBrk="0" hangingPunct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08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427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C9E8D54F-80AD-4E9A-8983-5F57B600B517}" type="slidenum">
              <a:rPr lang="en-US" altLang="en-US"/>
              <a:pPr algn="l" eaLnBrk="0" hangingPunct="0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5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6322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EA59D26-226D-460C-AC46-056E178F4677}" type="slidenum">
              <a:rPr lang="en-US" altLang="en-US"/>
              <a:pPr algn="l" eaLnBrk="0" hangingPunct="0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18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837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114BBF20-E24F-44ED-8B31-64EF9F19CFE3}" type="slidenum">
              <a:rPr lang="en-US" altLang="en-US"/>
              <a:pPr algn="l" eaLnBrk="0" hangingPunct="0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1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0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2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79659"/>
      </p:ext>
    </p:extLst>
  </p:cSld>
  <p:clrMapOvr>
    <a:masterClrMapping/>
  </p:clrMapOvr>
  <p:transition spd="med" advTm="4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85297"/>
      </p:ext>
    </p:extLst>
  </p:cSld>
  <p:clrMapOvr>
    <a:masterClrMapping/>
  </p:clrMapOvr>
  <p:transition spd="med" advTm="4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3928"/>
      </p:ext>
    </p:extLst>
  </p:cSld>
  <p:clrMapOvr>
    <a:masterClrMapping/>
  </p:clrMapOvr>
  <p:transition spd="med" advTm="4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36827"/>
      </p:ext>
    </p:extLst>
  </p:cSld>
  <p:clrMapOvr>
    <a:masterClrMapping/>
  </p:clrMapOvr>
  <p:transition spd="med" advTm="4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64697"/>
      </p:ext>
    </p:extLst>
  </p:cSld>
  <p:clrMapOvr>
    <a:masterClrMapping/>
  </p:clrMapOvr>
  <p:transition spd="med" advTm="4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6859"/>
      </p:ext>
    </p:extLst>
  </p:cSld>
  <p:clrMapOvr>
    <a:masterClrMapping/>
  </p:clrMapOvr>
  <p:transition spd="med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6511"/>
      </p:ext>
    </p:extLst>
  </p:cSld>
  <p:clrMapOvr>
    <a:masterClrMapping/>
  </p:clrMapOvr>
  <p:transition spd="med" advTm="4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6498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1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40986"/>
      </p:ext>
    </p:extLst>
  </p:cSld>
  <p:clrMapOvr>
    <a:masterClrMapping/>
  </p:clrMapOvr>
  <p:transition spd="med" advTm="4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15289"/>
      </p:ext>
    </p:extLst>
  </p:cSld>
  <p:clrMapOvr>
    <a:masterClrMapping/>
  </p:clrMapOvr>
  <p:transition spd="med" advTm="4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41562"/>
      </p:ext>
    </p:extLst>
  </p:cSld>
  <p:clrMapOvr>
    <a:masterClrMapping/>
  </p:clrMapOvr>
  <p:transition spd="med" advTm="4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5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2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9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55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47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6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25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9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7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3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0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4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96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2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7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3" y="3715796"/>
            <a:ext cx="2693319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7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1" y="5241608"/>
            <a:ext cx="12011322" cy="1822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629" y="-166764"/>
            <a:ext cx="2531250" cy="239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30" y="3542063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520" y="3307305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34" y="2702022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9274" y="2355126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09" y="4136949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7178" y="3647151"/>
            <a:ext cx="1592899" cy="1004531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4" y="3082295"/>
            <a:ext cx="6149735" cy="4046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02634">
            <a:off x="1435275" y="1140077"/>
            <a:ext cx="2839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Môn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8263" y="1853614"/>
            <a:ext cx="23751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Toán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9333" y="727450"/>
            <a:ext cx="2196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Lớp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30502">
            <a:off x="8807676" y="1678729"/>
            <a:ext cx="10070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4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5" y="204180"/>
            <a:ext cx="1202247" cy="2058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83" y="4779569"/>
            <a:ext cx="2736690" cy="2134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906F7E-885D-4CD6-85A6-E2A444ED5D19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Vẽ đường thẳng AB đi qua điểm H và vuông góc với đường thẳng CD trong mỗi trường hợp sau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5EA68-B719-41E3-A143-B30E89A13554}"/>
              </a:ext>
            </a:extLst>
          </p:cNvPr>
          <p:cNvSpPr txBox="1"/>
          <p:nvPr/>
        </p:nvSpPr>
        <p:spPr>
          <a:xfrm>
            <a:off x="689112" y="342900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A39E8-DFE2-4C40-8AC2-859463D47C33}"/>
              </a:ext>
            </a:extLst>
          </p:cNvPr>
          <p:cNvSpPr txBox="1"/>
          <p:nvPr/>
        </p:nvSpPr>
        <p:spPr>
          <a:xfrm>
            <a:off x="3796748" y="342900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8CA6A-559F-4FA0-BA8E-72C73B531479}"/>
              </a:ext>
            </a:extLst>
          </p:cNvPr>
          <p:cNvSpPr txBox="1"/>
          <p:nvPr/>
        </p:nvSpPr>
        <p:spPr>
          <a:xfrm>
            <a:off x="2246252" y="3432065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63E82-4EBC-44D5-A1FA-59D208A431DE}"/>
              </a:ext>
            </a:extLst>
          </p:cNvPr>
          <p:cNvSpPr txBox="1"/>
          <p:nvPr/>
        </p:nvSpPr>
        <p:spPr>
          <a:xfrm>
            <a:off x="9150626" y="180868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70591-F653-4A7A-91C4-010CE3CB11AB}"/>
              </a:ext>
            </a:extLst>
          </p:cNvPr>
          <p:cNvSpPr txBox="1"/>
          <p:nvPr/>
        </p:nvSpPr>
        <p:spPr>
          <a:xfrm>
            <a:off x="7843274" y="316680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1D159-C8F9-4C42-8657-1ACFD2F766C2}"/>
              </a:ext>
            </a:extLst>
          </p:cNvPr>
          <p:cNvSpPr txBox="1"/>
          <p:nvPr/>
        </p:nvSpPr>
        <p:spPr>
          <a:xfrm>
            <a:off x="10404887" y="3136611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80D05-8B19-4D55-963B-A9562DC8C9FE}"/>
              </a:ext>
            </a:extLst>
          </p:cNvPr>
          <p:cNvCxnSpPr/>
          <p:nvPr/>
        </p:nvCxnSpPr>
        <p:spPr>
          <a:xfrm>
            <a:off x="342883" y="4108174"/>
            <a:ext cx="452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9EA0BE-20AD-4669-B70A-A30D3E6446B2}"/>
              </a:ext>
            </a:extLst>
          </p:cNvPr>
          <p:cNvSpPr txBox="1"/>
          <p:nvPr/>
        </p:nvSpPr>
        <p:spPr>
          <a:xfrm>
            <a:off x="675841" y="342900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85A5E4-B701-466F-AED4-1384042D8A61}"/>
              </a:ext>
            </a:extLst>
          </p:cNvPr>
          <p:cNvCxnSpPr>
            <a:cxnSpLocks/>
          </p:cNvCxnSpPr>
          <p:nvPr/>
        </p:nvCxnSpPr>
        <p:spPr>
          <a:xfrm flipH="1">
            <a:off x="7056774" y="3798209"/>
            <a:ext cx="45454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71B635-F174-4F32-A43F-C9EB4C89C8AB}"/>
              </a:ext>
            </a:extLst>
          </p:cNvPr>
          <p:cNvSpPr txBox="1"/>
          <p:nvPr/>
        </p:nvSpPr>
        <p:spPr>
          <a:xfrm>
            <a:off x="552409" y="405994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DFCA7-E8BC-48AC-A426-554BC1E72787}"/>
              </a:ext>
            </a:extLst>
          </p:cNvPr>
          <p:cNvSpPr txBox="1"/>
          <p:nvPr/>
        </p:nvSpPr>
        <p:spPr>
          <a:xfrm>
            <a:off x="3675397" y="405230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1515F-F978-48A4-B204-60F0157B3EDF}"/>
              </a:ext>
            </a:extLst>
          </p:cNvPr>
          <p:cNvSpPr txBox="1"/>
          <p:nvPr/>
        </p:nvSpPr>
        <p:spPr>
          <a:xfrm>
            <a:off x="2125124" y="42025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7F10CB-89F9-424F-9476-21AEF5415208}"/>
              </a:ext>
            </a:extLst>
          </p:cNvPr>
          <p:cNvSpPr txBox="1"/>
          <p:nvPr/>
        </p:nvSpPr>
        <p:spPr>
          <a:xfrm>
            <a:off x="9442084" y="214340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070D6-791A-4FD9-9A41-7DD745790814}"/>
              </a:ext>
            </a:extLst>
          </p:cNvPr>
          <p:cNvSpPr txBox="1"/>
          <p:nvPr/>
        </p:nvSpPr>
        <p:spPr>
          <a:xfrm>
            <a:off x="7737332" y="398781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99E86-0863-400E-91C3-9C5D939773FB}"/>
              </a:ext>
            </a:extLst>
          </p:cNvPr>
          <p:cNvSpPr txBox="1"/>
          <p:nvPr/>
        </p:nvSpPr>
        <p:spPr>
          <a:xfrm>
            <a:off x="10429116" y="391018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7F44A9-B110-43CC-A441-A96DC4D2A2D6}"/>
              </a:ext>
            </a:extLst>
          </p:cNvPr>
          <p:cNvCxnSpPr/>
          <p:nvPr/>
        </p:nvCxnSpPr>
        <p:spPr>
          <a:xfrm>
            <a:off x="2425147" y="2270353"/>
            <a:ext cx="0" cy="366662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6587D6-2B93-4D33-919B-AB5CD87BD9C3}"/>
              </a:ext>
            </a:extLst>
          </p:cNvPr>
          <p:cNvSpPr txBox="1"/>
          <p:nvPr/>
        </p:nvSpPr>
        <p:spPr>
          <a:xfrm>
            <a:off x="2486864" y="243963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5C5B39-ADB6-4433-AF7E-3BB4A02FFAD6}"/>
              </a:ext>
            </a:extLst>
          </p:cNvPr>
          <p:cNvSpPr txBox="1"/>
          <p:nvPr/>
        </p:nvSpPr>
        <p:spPr>
          <a:xfrm>
            <a:off x="2246252" y="1999871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BF17B-4822-4646-9E34-ED9CB4EE57CF}"/>
              </a:ext>
            </a:extLst>
          </p:cNvPr>
          <p:cNvSpPr txBox="1"/>
          <p:nvPr/>
        </p:nvSpPr>
        <p:spPr>
          <a:xfrm>
            <a:off x="2486864" y="541474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238341-B98E-4B16-B8AC-427BB9E8A861}"/>
              </a:ext>
            </a:extLst>
          </p:cNvPr>
          <p:cNvSpPr txBox="1"/>
          <p:nvPr/>
        </p:nvSpPr>
        <p:spPr>
          <a:xfrm>
            <a:off x="2246252" y="4974985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7DCA6E-5190-4175-B1E9-7B3B2A2A112E}"/>
              </a:ext>
            </a:extLst>
          </p:cNvPr>
          <p:cNvCxnSpPr/>
          <p:nvPr/>
        </p:nvCxnSpPr>
        <p:spPr>
          <a:xfrm>
            <a:off x="9329531" y="1285461"/>
            <a:ext cx="0" cy="25127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7142973-CD72-4A1B-9E4F-B3777FC87A01}"/>
              </a:ext>
            </a:extLst>
          </p:cNvPr>
          <p:cNvSpPr txBox="1"/>
          <p:nvPr/>
        </p:nvSpPr>
        <p:spPr>
          <a:xfrm>
            <a:off x="9391238" y="145638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EA5A6C-4420-42B1-92D1-A615017B739F}"/>
              </a:ext>
            </a:extLst>
          </p:cNvPr>
          <p:cNvSpPr txBox="1"/>
          <p:nvPr/>
        </p:nvSpPr>
        <p:spPr>
          <a:xfrm>
            <a:off x="9150626" y="1016627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7AF32A-8769-4211-B623-A18899D76CBA}"/>
              </a:ext>
            </a:extLst>
          </p:cNvPr>
          <p:cNvSpPr txBox="1"/>
          <p:nvPr/>
        </p:nvSpPr>
        <p:spPr>
          <a:xfrm>
            <a:off x="9115025" y="391018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4B42FA-AF8C-4765-AA7C-7E8158019F1A}"/>
              </a:ext>
            </a:extLst>
          </p:cNvPr>
          <p:cNvSpPr txBox="1"/>
          <p:nvPr/>
        </p:nvSpPr>
        <p:spPr>
          <a:xfrm>
            <a:off x="9150626" y="31323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7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701EFD9-8F7F-480A-8675-CA550863DD67}"/>
              </a:ext>
            </a:extLst>
          </p:cNvPr>
          <p:cNvSpPr txBox="1"/>
          <p:nvPr/>
        </p:nvSpPr>
        <p:spPr>
          <a:xfrm>
            <a:off x="259059" y="249667"/>
            <a:ext cx="1092529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/>
              <a:t> Cho hình tam giác ABC như hình vẽ dưới đây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73BE137-E5CE-41CE-B22C-AEA59821A8EB}"/>
              </a:ext>
            </a:extLst>
          </p:cNvPr>
          <p:cNvSpPr/>
          <p:nvPr/>
        </p:nvSpPr>
        <p:spPr>
          <a:xfrm>
            <a:off x="6665843" y="1646073"/>
            <a:ext cx="4691269" cy="3834806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1C277-36BB-4285-B8F6-D1764F85EBD0}"/>
              </a:ext>
            </a:extLst>
          </p:cNvPr>
          <p:cNvSpPr txBox="1"/>
          <p:nvPr/>
        </p:nvSpPr>
        <p:spPr>
          <a:xfrm>
            <a:off x="8752431" y="95755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9E84D-A994-4012-BB45-0BB49999809D}"/>
              </a:ext>
            </a:extLst>
          </p:cNvPr>
          <p:cNvSpPr txBox="1"/>
          <p:nvPr/>
        </p:nvSpPr>
        <p:spPr>
          <a:xfrm>
            <a:off x="6308247" y="537825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9D7C-D222-477A-9BC5-ADE12BC74A12}"/>
              </a:ext>
            </a:extLst>
          </p:cNvPr>
          <p:cNvSpPr txBox="1"/>
          <p:nvPr/>
        </p:nvSpPr>
        <p:spPr>
          <a:xfrm>
            <a:off x="11357112" y="537825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B4FD0-F1AD-438D-A454-B66E0008617F}"/>
              </a:ext>
            </a:extLst>
          </p:cNvPr>
          <p:cNvSpPr/>
          <p:nvPr/>
        </p:nvSpPr>
        <p:spPr>
          <a:xfrm>
            <a:off x="391045" y="957553"/>
            <a:ext cx="59172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170815" algn="l"/>
              </a:tabLst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 đoạn thẳng AH vuông góc với cạnh BC (điểm H nằm trên cạnh BC)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170815" algn="l"/>
              </a:tabLst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 đoạn thẳng HM vuông góc với cạnh AB (điểm M nằm trên cạnh AB)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170815" algn="l"/>
              </a:tabLst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 đoạn thẳng HN vuông góc với cạnh AC (điểm N nằm trên cạnh AC)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76FFD0-163E-45CA-A204-E9EA8E1DB51B}"/>
              </a:ext>
            </a:extLst>
          </p:cNvPr>
          <p:cNvCxnSpPr>
            <a:stCxn id="3" idx="0"/>
          </p:cNvCxnSpPr>
          <p:nvPr/>
        </p:nvCxnSpPr>
        <p:spPr>
          <a:xfrm>
            <a:off x="9011478" y="1646073"/>
            <a:ext cx="13252" cy="3834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EB65729-1521-4378-8D12-EB44A19C8C18}"/>
              </a:ext>
            </a:extLst>
          </p:cNvPr>
          <p:cNvSpPr txBox="1"/>
          <p:nvPr/>
        </p:nvSpPr>
        <p:spPr>
          <a:xfrm>
            <a:off x="8793977" y="548087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5CF7CD-523F-43A4-8BD7-4CF5E339970F}"/>
              </a:ext>
            </a:extLst>
          </p:cNvPr>
          <p:cNvCxnSpPr/>
          <p:nvPr/>
        </p:nvCxnSpPr>
        <p:spPr>
          <a:xfrm>
            <a:off x="9024730" y="5247861"/>
            <a:ext cx="2457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33F657-8640-41DD-AE97-39DBBD69BE83}"/>
              </a:ext>
            </a:extLst>
          </p:cNvPr>
          <p:cNvCxnSpPr/>
          <p:nvPr/>
        </p:nvCxnSpPr>
        <p:spPr>
          <a:xfrm>
            <a:off x="9270522" y="5221357"/>
            <a:ext cx="0" cy="2595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84D167-8951-4998-9DD2-1FD6CBD0F125}"/>
              </a:ext>
            </a:extLst>
          </p:cNvPr>
          <p:cNvCxnSpPr>
            <a:cxnSpLocks/>
          </p:cNvCxnSpPr>
          <p:nvPr/>
        </p:nvCxnSpPr>
        <p:spPr>
          <a:xfrm flipH="1" flipV="1">
            <a:off x="7406640" y="4361688"/>
            <a:ext cx="1604838" cy="111919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3B8C58E-A4A7-4E53-9762-4D5DB02E4F77}"/>
              </a:ext>
            </a:extLst>
          </p:cNvPr>
          <p:cNvSpPr txBox="1"/>
          <p:nvPr/>
        </p:nvSpPr>
        <p:spPr>
          <a:xfrm>
            <a:off x="6679096" y="3715356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97D98E-0784-4E30-B243-1F89F6F6908E}"/>
              </a:ext>
            </a:extLst>
          </p:cNvPr>
          <p:cNvCxnSpPr>
            <a:cxnSpLocks/>
          </p:cNvCxnSpPr>
          <p:nvPr/>
        </p:nvCxnSpPr>
        <p:spPr>
          <a:xfrm flipV="1">
            <a:off x="9045234" y="4297680"/>
            <a:ext cx="1561806" cy="118319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B587EFE-2B45-4368-94F6-F67F874E73DB}"/>
              </a:ext>
            </a:extLst>
          </p:cNvPr>
          <p:cNvSpPr txBox="1"/>
          <p:nvPr/>
        </p:nvSpPr>
        <p:spPr>
          <a:xfrm>
            <a:off x="10666267" y="371535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593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5" grpId="0"/>
      <p:bldP spid="16" grpId="0"/>
      <p:bldP spid="18" grpId="0"/>
      <p:bldP spid="12" grpId="0"/>
      <p:bldP spid="23" grpId="0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0F1B3E-F597-457B-96B3-B5B0138ACF8F}"/>
              </a:ext>
            </a:extLst>
          </p:cNvPr>
          <p:cNvSpPr/>
          <p:nvPr/>
        </p:nvSpPr>
        <p:spPr>
          <a:xfrm>
            <a:off x="424069" y="442148"/>
            <a:ext cx="11529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Sóc muốn có hình giống như ong đã vẽ. Em hãy vẽ giúp sóc nhé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720D1C1-BC13-45BA-BEF4-F1208CA8E020}"/>
              </a:ext>
            </a:extLst>
          </p:cNvPr>
          <p:cNvSpPr/>
          <p:nvPr/>
        </p:nvSpPr>
        <p:spPr>
          <a:xfrm>
            <a:off x="821635" y="1391478"/>
            <a:ext cx="3829878" cy="5141844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1284995-A7F2-4383-8FDB-15EEAC060DC3}"/>
              </a:ext>
            </a:extLst>
          </p:cNvPr>
          <p:cNvSpPr/>
          <p:nvPr/>
        </p:nvSpPr>
        <p:spPr>
          <a:xfrm>
            <a:off x="6911009" y="1339476"/>
            <a:ext cx="3829878" cy="5141844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496830-E190-46BE-BAB0-8FE1A5BD8810}"/>
              </a:ext>
            </a:extLst>
          </p:cNvPr>
          <p:cNvCxnSpPr>
            <a:cxnSpLocks/>
          </p:cNvCxnSpPr>
          <p:nvPr/>
        </p:nvCxnSpPr>
        <p:spPr>
          <a:xfrm>
            <a:off x="1573681" y="2928730"/>
            <a:ext cx="25742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BF42E-6422-4132-AB51-333406A5B43E}"/>
              </a:ext>
            </a:extLst>
          </p:cNvPr>
          <p:cNvCxnSpPr>
            <a:cxnSpLocks/>
          </p:cNvCxnSpPr>
          <p:nvPr/>
        </p:nvCxnSpPr>
        <p:spPr>
          <a:xfrm>
            <a:off x="1573681" y="4287078"/>
            <a:ext cx="25742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951034-1850-43BD-9A00-A59C6B3A5F31}"/>
              </a:ext>
            </a:extLst>
          </p:cNvPr>
          <p:cNvCxnSpPr>
            <a:cxnSpLocks/>
          </p:cNvCxnSpPr>
          <p:nvPr/>
        </p:nvCxnSpPr>
        <p:spPr>
          <a:xfrm flipV="1">
            <a:off x="2133599" y="2716696"/>
            <a:ext cx="0" cy="19480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2A2C39-04C5-4E38-B1C8-02D67E9FBDFF}"/>
              </a:ext>
            </a:extLst>
          </p:cNvPr>
          <p:cNvCxnSpPr>
            <a:cxnSpLocks/>
          </p:cNvCxnSpPr>
          <p:nvPr/>
        </p:nvCxnSpPr>
        <p:spPr>
          <a:xfrm flipV="1">
            <a:off x="3505199" y="2716696"/>
            <a:ext cx="0" cy="19480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4D3ED-73E6-4820-970D-EDF0EAD0A451}"/>
              </a:ext>
            </a:extLst>
          </p:cNvPr>
          <p:cNvSpPr/>
          <p:nvPr/>
        </p:nvSpPr>
        <p:spPr>
          <a:xfrm>
            <a:off x="450021" y="474629"/>
            <a:ext cx="81854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tiếp vào chỗ chấm cho thích hợp </a:t>
            </a:r>
            <a:endParaRPr lang="en-US" sz="3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D49E3-6046-41AC-9CDA-381B32AE179D}"/>
              </a:ext>
            </a:extLst>
          </p:cNvPr>
          <p:cNvSpPr/>
          <p:nvPr/>
        </p:nvSpPr>
        <p:spPr>
          <a:xfrm>
            <a:off x="450022" y="1277035"/>
            <a:ext cx="6189317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Trong các hình vẽ bên, các cặp đoạn thẳng vuông góc với nhau là: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………………………………………………………………………………………………………………………………………………………………………………………....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861B42-0FD5-4A7C-AECC-BA7C6F098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57452"/>
              </p:ext>
            </p:extLst>
          </p:nvPr>
        </p:nvGraphicFramePr>
        <p:xfrm>
          <a:off x="6758608" y="1277035"/>
          <a:ext cx="5102640" cy="5174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64">
                  <a:extLst>
                    <a:ext uri="{9D8B030D-6E8A-4147-A177-3AD203B41FA5}">
                      <a16:colId xmlns:a16="http://schemas.microsoft.com/office/drawing/2014/main" val="931982092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2704536162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2717614440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3564206551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3587112782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2419359616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3535595254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40645334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4158345772"/>
                    </a:ext>
                  </a:extLst>
                </a:gridCol>
                <a:gridCol w="510264">
                  <a:extLst>
                    <a:ext uri="{9D8B030D-6E8A-4147-A177-3AD203B41FA5}">
                      <a16:colId xmlns:a16="http://schemas.microsoft.com/office/drawing/2014/main" val="3789440211"/>
                    </a:ext>
                  </a:extLst>
                </a:gridCol>
              </a:tblGrid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05887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19206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03667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89287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8676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5174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5931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30295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1937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0727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8197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B24FA2-EB2C-48F6-9E0E-06B46BD091BB}"/>
              </a:ext>
            </a:extLst>
          </p:cNvPr>
          <p:cNvCxnSpPr>
            <a:cxnSpLocks/>
          </p:cNvCxnSpPr>
          <p:nvPr/>
        </p:nvCxnSpPr>
        <p:spPr>
          <a:xfrm flipH="1">
            <a:off x="8256104" y="1722783"/>
            <a:ext cx="1053825" cy="9409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CA4CDC-EF5B-455D-A51C-E334E0E27A00}"/>
              </a:ext>
            </a:extLst>
          </p:cNvPr>
          <p:cNvCxnSpPr/>
          <p:nvPr/>
        </p:nvCxnSpPr>
        <p:spPr>
          <a:xfrm>
            <a:off x="9309928" y="1722783"/>
            <a:ext cx="1026768" cy="9409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67EA99-E0DF-47FA-B39C-E24F8CAFFE61}"/>
              </a:ext>
            </a:extLst>
          </p:cNvPr>
          <p:cNvCxnSpPr/>
          <p:nvPr/>
        </p:nvCxnSpPr>
        <p:spPr>
          <a:xfrm>
            <a:off x="8269356" y="2663687"/>
            <a:ext cx="0" cy="19083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522981-8B11-4ED7-87E9-9F02C23C780C}"/>
              </a:ext>
            </a:extLst>
          </p:cNvPr>
          <p:cNvCxnSpPr/>
          <p:nvPr/>
        </p:nvCxnSpPr>
        <p:spPr>
          <a:xfrm>
            <a:off x="10330069" y="2663686"/>
            <a:ext cx="0" cy="19083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88224A-498E-4946-AE74-09878347E0C3}"/>
              </a:ext>
            </a:extLst>
          </p:cNvPr>
          <p:cNvCxnSpPr/>
          <p:nvPr/>
        </p:nvCxnSpPr>
        <p:spPr>
          <a:xfrm flipH="1">
            <a:off x="7779026" y="4572000"/>
            <a:ext cx="4903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3B85C9-1D7D-42ED-917E-F0BEBAF2E4F0}"/>
              </a:ext>
            </a:extLst>
          </p:cNvPr>
          <p:cNvCxnSpPr/>
          <p:nvPr/>
        </p:nvCxnSpPr>
        <p:spPr>
          <a:xfrm flipH="1">
            <a:off x="10336696" y="4571999"/>
            <a:ext cx="4903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0A8992-7062-4915-B9AA-62A97CF0507E}"/>
              </a:ext>
            </a:extLst>
          </p:cNvPr>
          <p:cNvCxnSpPr/>
          <p:nvPr/>
        </p:nvCxnSpPr>
        <p:spPr>
          <a:xfrm flipH="1">
            <a:off x="7262191" y="4571999"/>
            <a:ext cx="516835" cy="940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62DB35-82A3-4948-9717-54CCE3BF0BAD}"/>
              </a:ext>
            </a:extLst>
          </p:cNvPr>
          <p:cNvCxnSpPr/>
          <p:nvPr/>
        </p:nvCxnSpPr>
        <p:spPr>
          <a:xfrm>
            <a:off x="10833652" y="4571999"/>
            <a:ext cx="516558" cy="9144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9B8985-2D3B-4C8C-85BA-1F5C0F020A82}"/>
              </a:ext>
            </a:extLst>
          </p:cNvPr>
          <p:cNvCxnSpPr/>
          <p:nvPr/>
        </p:nvCxnSpPr>
        <p:spPr>
          <a:xfrm>
            <a:off x="7275582" y="5512904"/>
            <a:ext cx="40746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A236553-7FFF-4392-8B18-49C7493BA85C}"/>
              </a:ext>
            </a:extLst>
          </p:cNvPr>
          <p:cNvSpPr txBox="1"/>
          <p:nvPr/>
        </p:nvSpPr>
        <p:spPr>
          <a:xfrm>
            <a:off x="9050884" y="117674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B79734-FDDB-48E5-A07A-1B2C818CEDA9}"/>
              </a:ext>
            </a:extLst>
          </p:cNvPr>
          <p:cNvSpPr txBox="1"/>
          <p:nvPr/>
        </p:nvSpPr>
        <p:spPr>
          <a:xfrm>
            <a:off x="7757035" y="219323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C0AEC9-8552-4D17-AD52-196688F34490}"/>
              </a:ext>
            </a:extLst>
          </p:cNvPr>
          <p:cNvSpPr txBox="1"/>
          <p:nvPr/>
        </p:nvSpPr>
        <p:spPr>
          <a:xfrm>
            <a:off x="10363620" y="217789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ECD82C-8E47-45E1-AE8B-8458EED29F82}"/>
              </a:ext>
            </a:extLst>
          </p:cNvPr>
          <p:cNvSpPr txBox="1"/>
          <p:nvPr/>
        </p:nvSpPr>
        <p:spPr>
          <a:xfrm>
            <a:off x="8264491" y="401843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B59688-8F84-4286-B552-D849AE68CBD9}"/>
              </a:ext>
            </a:extLst>
          </p:cNvPr>
          <p:cNvSpPr txBox="1"/>
          <p:nvPr/>
        </p:nvSpPr>
        <p:spPr>
          <a:xfrm>
            <a:off x="9781863" y="401332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6F3633-5344-4C28-9BC2-B5EC5F24A15A}"/>
              </a:ext>
            </a:extLst>
          </p:cNvPr>
          <p:cNvSpPr txBox="1"/>
          <p:nvPr/>
        </p:nvSpPr>
        <p:spPr>
          <a:xfrm>
            <a:off x="6773356" y="545856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BAD3C6-F3D6-4027-A978-DE47F2B6D698}"/>
              </a:ext>
            </a:extLst>
          </p:cNvPr>
          <p:cNvSpPr txBox="1"/>
          <p:nvPr/>
        </p:nvSpPr>
        <p:spPr>
          <a:xfrm>
            <a:off x="11326844" y="5408577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A6439E-B7DC-4226-B7F9-9645D8BFB449}"/>
              </a:ext>
            </a:extLst>
          </p:cNvPr>
          <p:cNvSpPr txBox="1"/>
          <p:nvPr/>
        </p:nvSpPr>
        <p:spPr>
          <a:xfrm>
            <a:off x="396419" y="2824225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8830C3-6412-43EF-A920-E50BFE97FECE}"/>
              </a:ext>
            </a:extLst>
          </p:cNvPr>
          <p:cNvSpPr txBox="1"/>
          <p:nvPr/>
        </p:nvSpPr>
        <p:spPr>
          <a:xfrm>
            <a:off x="7281940" y="403240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8B28D4-8ABB-402E-8685-D61C341D4507}"/>
              </a:ext>
            </a:extLst>
          </p:cNvPr>
          <p:cNvSpPr txBox="1"/>
          <p:nvPr/>
        </p:nvSpPr>
        <p:spPr>
          <a:xfrm>
            <a:off x="10833246" y="4002917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94F001-1C91-4E1E-8FA8-1D5F643F2843}"/>
              </a:ext>
            </a:extLst>
          </p:cNvPr>
          <p:cNvSpPr txBox="1"/>
          <p:nvPr/>
        </p:nvSpPr>
        <p:spPr>
          <a:xfrm>
            <a:off x="2649543" y="282422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 và HI;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31E98-E799-B7C8-424A-CB3E07AACA06}"/>
              </a:ext>
            </a:extLst>
          </p:cNvPr>
          <p:cNvSpPr txBox="1"/>
          <p:nvPr/>
        </p:nvSpPr>
        <p:spPr>
          <a:xfrm>
            <a:off x="396419" y="3541115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và EG;</a:t>
            </a:r>
          </a:p>
        </p:txBody>
      </p:sp>
    </p:spTree>
    <p:extLst>
      <p:ext uri="{BB962C8B-B14F-4D97-AF65-F5344CB8AC3E}">
        <p14:creationId xmlns:p14="http://schemas.microsoft.com/office/powerpoint/2010/main" val="22365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3" grpId="0"/>
      <p:bldP spid="35" grpId="0"/>
      <p:bldP spid="3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13527C-EA72-4A34-B7B4-527C87D9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61" y="1744594"/>
            <a:ext cx="3126422" cy="39978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34185" y="2171571"/>
            <a:ext cx="6496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Comic Sans MS" pitchFamily="66" charset="0"/>
              </a:rPr>
              <a:t>CHÚC CÁC EM CHĂM NGOAN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48608">
            <a:off x="4401054" y="1599391"/>
            <a:ext cx="3372099" cy="129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274B52-4135-4E0A-B7FD-F27CFDDDC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6467" y="4098877"/>
            <a:ext cx="3397170" cy="11178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181225" y="2680359"/>
            <a:ext cx="782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HƯỚNG DẪN HỌC TOÁN</a:t>
            </a:r>
          </a:p>
          <a:p>
            <a:pPr algn="ctr"/>
            <a:r>
              <a:rPr lang="vi-VN" altLang="zh-CN" sz="4800" b="1" dirty="0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TIẾT 1 – </a:t>
            </a:r>
            <a:r>
              <a:rPr lang="vi-VN" altLang="zh-CN" sz="4800" b="1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TUẦN </a:t>
            </a:r>
            <a:r>
              <a:rPr lang="en-US" altLang="zh-CN" sz="4800" b="1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14</a:t>
            </a:r>
            <a:endParaRPr lang="zh-CN" altLang="en-US" sz="4800" b="1" dirty="0">
              <a:latin typeface="Cambria Math" panose="02040503050406030204" pitchFamily="18" charset="0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7833E7-0FD2-43C2-8F67-B15E64760BE3}"/>
              </a:ext>
            </a:extLst>
          </p:cNvPr>
          <p:cNvSpPr txBox="1"/>
          <p:nvPr/>
        </p:nvSpPr>
        <p:spPr>
          <a:xfrm>
            <a:off x="4960537" y="2272563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>
                <a:latin typeface="Comic Sans MS" pitchFamily="66" charset="0"/>
                <a:ea typeface="汉仪夏日体W" panose="00020600040101010101" pitchFamily="18" charset="-122"/>
                <a:cs typeface="Times New Roman" pitchFamily="18" charset="0"/>
                <a:sym typeface="HYXiaRiTiW" panose="00020600040101010101" pitchFamily="18" charset="-122"/>
              </a:rPr>
              <a:t>2023</a:t>
            </a:r>
            <a:endParaRPr lang="zh-CN" altLang="en-US" sz="6000" dirty="0">
              <a:latin typeface="Comic Sans MS" pitchFamily="66" charset="0"/>
              <a:ea typeface="汉仪夏日体W" panose="00020600040101010101" pitchFamily="18" charset="-122"/>
              <a:cs typeface="Times New Roman" pitchFamily="18" charset="0"/>
              <a:sym typeface="HYXiaRiTiW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D94408-01F8-47CD-A395-A9F060D2CA2B}"/>
              </a:ext>
            </a:extLst>
          </p:cNvPr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</a:t>
            </a:r>
            <a:endParaRPr lang="zh-CN" altLang="en-US" sz="4000" dirty="0">
              <a:latin typeface="Comic Sans MS" pitchFamily="66" charset="0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5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1508" y="2044005"/>
            <a:ext cx="799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等线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27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olidFill>
                  <a:srgbClr val="002060"/>
                </a:solidFill>
                <a:cs typeface="Arial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27151" y="1146175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09299" y="2348593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91138" y="3510302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giác có ba góc nhọn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DDD1CE-7BA7-80B3-7B7C-BBEA24862D9F}"/>
              </a:ext>
            </a:extLst>
          </p:cNvPr>
          <p:cNvGrpSpPr/>
          <p:nvPr/>
        </p:nvGrpSpPr>
        <p:grpSpPr>
          <a:xfrm>
            <a:off x="1080294" y="1774825"/>
            <a:ext cx="3790950" cy="2798762"/>
            <a:chOff x="379413" y="1579563"/>
            <a:chExt cx="3790950" cy="279876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379413" y="1579563"/>
              <a:ext cx="1754187" cy="277812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33600" y="1579563"/>
              <a:ext cx="2036763" cy="2798762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79413" y="4357688"/>
              <a:ext cx="3790950" cy="20637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olidFill>
                  <a:srgbClr val="002060"/>
                </a:solidFill>
                <a:cs typeface="Arial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25271" y="1323934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25271" y="2525712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25270" y="3665084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giác có ba góc nhọn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6DF863-2FA5-2418-9904-675C8A68F608}"/>
              </a:ext>
            </a:extLst>
          </p:cNvPr>
          <p:cNvGrpSpPr/>
          <p:nvPr/>
        </p:nvGrpSpPr>
        <p:grpSpPr>
          <a:xfrm>
            <a:off x="993137" y="1997116"/>
            <a:ext cx="4143375" cy="3038475"/>
            <a:chOff x="138113" y="1403350"/>
            <a:chExt cx="4143375" cy="30384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52400" y="1403350"/>
              <a:ext cx="1376363" cy="303847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8113" y="1403350"/>
              <a:ext cx="4143375" cy="303847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24000" y="4441825"/>
              <a:ext cx="2757488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olidFill>
                  <a:srgbClr val="002060"/>
                </a:solidFill>
                <a:cs typeface="Arial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15276" y="1150938"/>
            <a:ext cx="5329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15275" y="2290763"/>
            <a:ext cx="5329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15275" y="3402322"/>
            <a:ext cx="53721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giác có ba góc nhọn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535CD9-EBF1-AB64-0322-81E63FB66580}"/>
              </a:ext>
            </a:extLst>
          </p:cNvPr>
          <p:cNvGrpSpPr/>
          <p:nvPr/>
        </p:nvGrpSpPr>
        <p:grpSpPr>
          <a:xfrm>
            <a:off x="1080294" y="2089150"/>
            <a:ext cx="3790950" cy="2289175"/>
            <a:chOff x="379413" y="2089150"/>
            <a:chExt cx="3790950" cy="22891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79413" y="2089150"/>
              <a:ext cx="0" cy="2268538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9413" y="2089150"/>
              <a:ext cx="3790950" cy="228917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9413" y="4357688"/>
              <a:ext cx="3790950" cy="20637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olidFill>
                  <a:srgbClr val="002060"/>
                </a:solidFill>
                <a:cs typeface="Arial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25257" y="1470025"/>
            <a:ext cx="41989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5257" y="2609850"/>
            <a:ext cx="41989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17156" y="3749675"/>
            <a:ext cx="41989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7C662-16AF-1EC8-54D3-1AC3052DBCF6}"/>
              </a:ext>
            </a:extLst>
          </p:cNvPr>
          <p:cNvGrpSpPr/>
          <p:nvPr/>
        </p:nvGrpSpPr>
        <p:grpSpPr>
          <a:xfrm>
            <a:off x="1080294" y="2084387"/>
            <a:ext cx="3375025" cy="2293938"/>
            <a:chOff x="379413" y="2089150"/>
            <a:chExt cx="3375025" cy="229393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79413" y="2924175"/>
              <a:ext cx="0" cy="1433513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9413" y="4357688"/>
              <a:ext cx="3375025" cy="20637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40150" y="2947988"/>
              <a:ext cx="0" cy="143510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79413" y="2089150"/>
              <a:ext cx="1687512" cy="858838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66925" y="2089150"/>
              <a:ext cx="1673225" cy="858838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ed Rectangle 30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olidFill>
                  <a:srgbClr val="002060"/>
                </a:solidFill>
                <a:cs typeface="Arial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5625" y="1552576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Một góc vuông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57056" y="2579534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57056" y="3663280"/>
            <a:ext cx="38481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Ba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4113AC-D2FE-3961-6986-BF2C79590F15}"/>
              </a:ext>
            </a:extLst>
          </p:cNvPr>
          <p:cNvGrpSpPr/>
          <p:nvPr/>
        </p:nvGrpSpPr>
        <p:grpSpPr>
          <a:xfrm>
            <a:off x="1174254" y="1552576"/>
            <a:ext cx="3810000" cy="3671888"/>
            <a:chOff x="69850" y="1403350"/>
            <a:chExt cx="3810000" cy="36718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903413" y="1403350"/>
              <a:ext cx="0" cy="3671888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850" y="3238500"/>
              <a:ext cx="381000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1974850" y="468313"/>
            <a:ext cx="7321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đường thẳng vuông góc tạo thành: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678488" y="4676775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Bốn góc vuông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1508" y="2044005"/>
            <a:ext cx="799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LUYỆN TẬP 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等线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蜜蜂手绘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422</Words>
  <Application>Microsoft Office PowerPoint</Application>
  <PresentationFormat>Widescreen</PresentationFormat>
  <Paragraphs>150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Arial</vt:lpstr>
      <vt:lpstr>Calibri</vt:lpstr>
      <vt:lpstr>Calibri Light</vt:lpstr>
      <vt:lpstr>Cambria Math</vt:lpstr>
      <vt:lpstr>Comic Sans MS</vt:lpstr>
      <vt:lpstr>Times New Roman</vt:lpstr>
      <vt:lpstr>UTM A&amp;S Graceland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Nguyễn Thị Phương Đông (421000566)</cp:lastModifiedBy>
  <cp:revision>353</cp:revision>
  <dcterms:created xsi:type="dcterms:W3CDTF">2017-07-29T07:01:59Z</dcterms:created>
  <dcterms:modified xsi:type="dcterms:W3CDTF">2023-12-01T03:24:08Z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2023-08-16T15:13:31Z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6fcaf4f0-119d-425c-abf2-a516780d5463</vt:lpwstr>
  </property>
  <property fmtid="{D5CDD505-2E9C-101B-9397-08002B2CF9AE}" pid="7" name="MSIP_Label_defa4170-0d19-0005-0004-bc88714345d2_ActionId">
    <vt:lpwstr>40abcc9f-188a-4f99-807a-07cd39796f62</vt:lpwstr>
  </property>
  <property fmtid="{D5CDD505-2E9C-101B-9397-08002B2CF9AE}" pid="8" name="MSIP_Label_defa4170-0d19-0005-0004-bc88714345d2_ContentBits">
    <vt:lpwstr>0</vt:lpwstr>
  </property>
</Properties>
</file>