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33"/>
  </p:notesMasterIdLst>
  <p:sldIdLst>
    <p:sldId id="336" r:id="rId5"/>
    <p:sldId id="356" r:id="rId6"/>
    <p:sldId id="315" r:id="rId7"/>
    <p:sldId id="357" r:id="rId8"/>
    <p:sldId id="359" r:id="rId9"/>
    <p:sldId id="377" r:id="rId10"/>
    <p:sldId id="343" r:id="rId11"/>
    <p:sldId id="360" r:id="rId12"/>
    <p:sldId id="317" r:id="rId13"/>
    <p:sldId id="366" r:id="rId14"/>
    <p:sldId id="378" r:id="rId15"/>
    <p:sldId id="367" r:id="rId16"/>
    <p:sldId id="368" r:id="rId17"/>
    <p:sldId id="379" r:id="rId18"/>
    <p:sldId id="380" r:id="rId19"/>
    <p:sldId id="372" r:id="rId20"/>
    <p:sldId id="344" r:id="rId21"/>
    <p:sldId id="345" r:id="rId22"/>
    <p:sldId id="346" r:id="rId23"/>
    <p:sldId id="347" r:id="rId24"/>
    <p:sldId id="348" r:id="rId25"/>
    <p:sldId id="350" r:id="rId26"/>
    <p:sldId id="349" r:id="rId27"/>
    <p:sldId id="351" r:id="rId28"/>
    <p:sldId id="352" r:id="rId29"/>
    <p:sldId id="3397" r:id="rId30"/>
    <p:sldId id="437" r:id="rId31"/>
    <p:sldId id="35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402913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350558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7186391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636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659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433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36126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9374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3651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1159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884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98214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5110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6296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3494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11461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189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2756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10811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195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98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067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1663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758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7555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62028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851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29785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29800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27729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40300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28917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658675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30FC188-FA43-E34F-102B-617ED0C3A5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8699" y="0"/>
            <a:ext cx="1381125" cy="1381125"/>
          </a:xfrm>
          <a:prstGeom prst="rect">
            <a:avLst/>
          </a:prstGeom>
        </p:spPr>
      </p:pic>
    </p:spTree>
    <p:extLst>
      <p:ext uri="{BB962C8B-B14F-4D97-AF65-F5344CB8AC3E}">
        <p14:creationId xmlns:p14="http://schemas.microsoft.com/office/powerpoint/2010/main" val="279145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43811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1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image" Target="../media/image22.jpg"/><Relationship Id="rId21" Type="http://schemas.openxmlformats.org/officeDocument/2006/relationships/customXml" Target="../ink/ink7.xml"/><Relationship Id="rId12" Type="http://schemas.openxmlformats.org/officeDocument/2006/relationships/image" Target="NULL"/><Relationship Id="rId17" Type="http://schemas.openxmlformats.org/officeDocument/2006/relationships/customXml" Target="../ink/ink5.xml"/><Relationship Id="rId25"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customXml" Target="../ink/ink2.xml"/><Relationship Id="rId24" Type="http://schemas.microsoft.com/office/2007/relationships/hdphoto" Target="../media/hdphoto6.wdp"/><Relationship Id="rId5" Type="http://schemas.microsoft.com/office/2007/relationships/hdphoto" Target="../media/hdphoto5.wdp"/><Relationship Id="rId15" Type="http://schemas.openxmlformats.org/officeDocument/2006/relationships/customXml" Target="../ink/ink4.xml"/><Relationship Id="rId23" Type="http://schemas.openxmlformats.org/officeDocument/2006/relationships/image" Target="../media/image34.png"/><Relationship Id="rId10" Type="http://schemas.openxmlformats.org/officeDocument/2006/relationships/image" Target="../media/image33.png"/><Relationship Id="rId19" Type="http://schemas.openxmlformats.org/officeDocument/2006/relationships/customXml" Target="../ink/ink6.xml"/><Relationship Id="rId4" Type="http://schemas.openxmlformats.org/officeDocument/2006/relationships/image" Target="../media/image32.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10" Type="http://schemas.microsoft.com/office/2007/relationships/hdphoto" Target="../media/hdphoto9.wdp"/><Relationship Id="rId4" Type="http://schemas.openxmlformats.org/officeDocument/2006/relationships/image" Target="../media/image5.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8.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05402-35C2-06FF-1AA2-993405B3065C}"/>
              </a:ext>
            </a:extLst>
          </p:cNvPr>
          <p:cNvSpPr txBox="1"/>
          <p:nvPr/>
        </p:nvSpPr>
        <p:spPr>
          <a:xfrm>
            <a:off x="710353" y="33974"/>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p>
        </p:txBody>
      </p:sp>
      <p:pic>
        <p:nvPicPr>
          <p:cNvPr id="4" name="Picture 3">
            <a:extLst>
              <a:ext uri="{FF2B5EF4-FFF2-40B4-BE49-F238E27FC236}">
                <a16:creationId xmlns:a16="http://schemas.microsoft.com/office/drawing/2014/main" id="{2AAE1B66-96D3-B408-F2ED-9F982C45899E}"/>
              </a:ext>
            </a:extLst>
          </p:cNvPr>
          <p:cNvPicPr>
            <a:picLocks noChangeAspect="1"/>
          </p:cNvPicPr>
          <p:nvPr/>
        </p:nvPicPr>
        <p:blipFill>
          <a:blip r:embed="rId8"/>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id="{8DD53227-80FA-CDF7-CAE2-169A9848A68D}"/>
              </a:ext>
            </a:extLst>
          </p:cNvPr>
          <p:cNvPicPr>
            <a:picLocks noChangeAspect="1"/>
          </p:cNvPicPr>
          <p:nvPr/>
        </p:nvPicPr>
        <p:blipFill>
          <a:blip r:embed="rId9"/>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2"/>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4"/>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6"/>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xmlns="">
          <p:pic>
            <p:nvPicPr>
              <p:cNvPr id="84" name="Ink 83">
                <a:extLst>
                  <a:ext uri="{FF2B5EF4-FFF2-40B4-BE49-F238E27FC236}">
                    <a16:creationId xmlns:a16="http://schemas.microsoft.com/office/drawing/2014/main" id="{2942BA1C-09A4-C735-489D-41848F0B36B4}"/>
                  </a:ext>
                </a:extLst>
              </p:cNvPr>
              <p:cNvPicPr/>
              <p:nvPr/>
            </p:nvPicPr>
            <p:blipFill>
              <a:blip r:embed="rId18"/>
              <a:stretch>
                <a:fillRect/>
              </a:stretch>
            </p:blipFill>
            <p:spPr>
              <a:xfrm>
                <a:off x="243918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xmlns="">
          <p:pic>
            <p:nvPicPr>
              <p:cNvPr id="85" name="Ink 84">
                <a:extLst>
                  <a:ext uri="{FF2B5EF4-FFF2-40B4-BE49-F238E27FC236}">
                    <a16:creationId xmlns:a16="http://schemas.microsoft.com/office/drawing/2014/main" id="{12EE68B6-5214-8731-BF5B-8050EA55E166}"/>
                  </a:ext>
                </a:extLst>
              </p:cNvPr>
              <p:cNvPicPr/>
              <p:nvPr/>
            </p:nvPicPr>
            <p:blipFill>
              <a:blip r:embed="rId20"/>
              <a:stretch>
                <a:fillRect/>
              </a:stretch>
            </p:blipFill>
            <p:spPr>
              <a:xfrm>
                <a:off x="2381670" y="566658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xmlns="">
          <p:pic>
            <p:nvPicPr>
              <p:cNvPr id="86" name="Ink 85">
                <a:extLst>
                  <a:ext uri="{FF2B5EF4-FFF2-40B4-BE49-F238E27FC236}">
                    <a16:creationId xmlns:a16="http://schemas.microsoft.com/office/drawing/2014/main" id="{DD44B9F9-2AFF-5F08-1975-90FA463DEC5A}"/>
                  </a:ext>
                </a:extLst>
              </p:cNvPr>
              <p:cNvPicPr/>
              <p:nvPr/>
            </p:nvPicPr>
            <p:blipFill>
              <a:blip r:embed="rId22"/>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D77883-2B3B-61D0-F0CC-8DB4D73BACDC}"/>
              </a:ext>
            </a:extLst>
          </p:cNvPr>
          <p:cNvPicPr>
            <a:picLocks noChangeAspect="1"/>
          </p:cNvPicPr>
          <p:nvPr/>
        </p:nvPicPr>
        <p:blipFill>
          <a:blip r:embed="rId25"/>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id="{AB64BFB3-C7D4-4B36-8A44-DAB1E2DC53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id="{423707C8-34F0-EF13-CE39-974D9310F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424</Words>
  <Application>Microsoft Office PowerPoint</Application>
  <PresentationFormat>Widescreen</PresentationFormat>
  <Paragraphs>45</Paragraphs>
  <Slides>28</Slides>
  <Notes>11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等线 Light</vt:lpstr>
      <vt:lpstr>Rammetto One</vt:lpstr>
      <vt:lpstr>字魂59号-创粗黑</vt:lpstr>
      <vt:lpstr>思源黑体 CN Bold</vt:lpstr>
      <vt:lpstr>Arial</vt:lpstr>
      <vt:lpstr>Calibri</vt:lpstr>
      <vt:lpstr>Calibri Light</vt:lpstr>
      <vt:lpstr>Lato</vt:lpstr>
      <vt:lpstr>Roboto Condensed Light</vt:lpstr>
      <vt:lpstr>SVN-Kitten</vt:lpstr>
      <vt:lpstr>Tahoma</vt:lpstr>
      <vt:lpstr>第一PPT，www.1ppt.com</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2023-09-20T13:13:50Z</dcterms:created>
  <dcterms:modified xsi:type="dcterms:W3CDTF">2023-10-10T09:25:51Z</dcterms:modified>
</cp:coreProperties>
</file>