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13" r:id="rId4"/>
    <p:sldMasterId id="2147483725" r:id="rId5"/>
  </p:sldMasterIdLst>
  <p:notesMasterIdLst>
    <p:notesMasterId r:id="rId31"/>
  </p:notesMasterIdLst>
  <p:sldIdLst>
    <p:sldId id="264" r:id="rId6"/>
    <p:sldId id="318" r:id="rId7"/>
    <p:sldId id="319" r:id="rId8"/>
    <p:sldId id="265" r:id="rId9"/>
    <p:sldId id="320" r:id="rId10"/>
    <p:sldId id="308" r:id="rId11"/>
    <p:sldId id="321" r:id="rId12"/>
    <p:sldId id="267" r:id="rId13"/>
    <p:sldId id="311" r:id="rId14"/>
    <p:sldId id="322" r:id="rId15"/>
    <p:sldId id="323" r:id="rId16"/>
    <p:sldId id="324" r:id="rId17"/>
    <p:sldId id="325" r:id="rId18"/>
    <p:sldId id="317" r:id="rId19"/>
    <p:sldId id="326" r:id="rId20"/>
    <p:sldId id="294" r:id="rId21"/>
    <p:sldId id="334" r:id="rId22"/>
    <p:sldId id="328" r:id="rId23"/>
    <p:sldId id="327" r:id="rId24"/>
    <p:sldId id="329" r:id="rId25"/>
    <p:sldId id="330" r:id="rId26"/>
    <p:sldId id="332" r:id="rId27"/>
    <p:sldId id="259" r:id="rId28"/>
    <p:sldId id="295"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7795C-6BBC-4890-860B-CF5AD18EA4D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89B23-D9A4-453C-B274-4E9EE656AC16}" type="slidenum">
              <a:rPr lang="en-US" smtClean="0"/>
              <a:t>‹#›</a:t>
            </a:fld>
            <a:endParaRPr lang="en-US"/>
          </a:p>
        </p:txBody>
      </p:sp>
    </p:spTree>
    <p:extLst>
      <p:ext uri="{BB962C8B-B14F-4D97-AF65-F5344CB8AC3E}">
        <p14:creationId xmlns:p14="http://schemas.microsoft.com/office/powerpoint/2010/main" val="61794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472750370"/>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993763387"/>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98912059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1160797"/>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07190136"/>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22871325"/>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291254"/>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11522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33228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2434098"/>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0456739"/>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37091330"/>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53768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0457973"/>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3991526"/>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8857823"/>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18111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357761"/>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428111"/>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68254"/>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52057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28392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292719768"/>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2023/10/10</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6760181"/>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2023/10/10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38242797"/>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2023/10/10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784019904"/>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2023/10/10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68777022"/>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2023/10/10</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1516638"/>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96913"/>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1270676"/>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06561700"/>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8888437"/>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91138506"/>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810523343"/>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31862905"/>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44563390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60960178"/>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76176210"/>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20384464"/>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96904515"/>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67304395"/>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6451107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47029302"/>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71989605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871352446"/>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77553653"/>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88850087"/>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45991715"/>
      </p:ext>
    </p:extLst>
  </p:cSld>
  <p:clrMapOvr>
    <a:masterClrMapping/>
  </p:clrMapOvr>
  <p:transition spd="slow">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3026507"/>
      </p:ext>
    </p:extLst>
  </p:cSld>
  <p:clrMapOvr>
    <a:masterClrMapping/>
  </p:clrMapOvr>
  <p:transition spd="slow">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21100232"/>
      </p:ext>
    </p:extLst>
  </p:cSld>
  <p:clrMapOvr>
    <a:masterClrMapping/>
  </p:clrMapOvr>
  <p:transition spd="slow">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88799708"/>
      </p:ext>
    </p:extLst>
  </p:cSld>
  <p:clrMapOvr>
    <a:masterClrMapping/>
  </p:clrMapOvr>
  <p:transition spd="slow">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2036334"/>
      </p:ext>
    </p:extLst>
  </p:cSld>
  <p:clrMapOvr>
    <a:masterClrMapping/>
  </p:clrMapOvr>
  <p:transition spd="slow">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78040788"/>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537362"/>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997525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359590158"/>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834755"/>
      </p:ext>
    </p:extLst>
  </p:cSld>
  <p:clrMapOvr>
    <a:masterClrMapping/>
  </p:clrMapOvr>
  <p:transition spd="slow">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44066"/>
      </p:ext>
    </p:extLst>
  </p:cSld>
  <p:clrMapOvr>
    <a:masterClrMapping/>
  </p:clrMapOvr>
  <p:transition spd="slow">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439765"/>
      </p:ext>
    </p:extLst>
  </p:cSld>
  <p:clrMapOvr>
    <a:masterClrMapping/>
  </p:clrMapOvr>
  <p:transition spd="slow">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01961872"/>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3672958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87920195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10/10/2023</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272985950"/>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3.jpeg"/><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E3EC94CA-B98F-03F5-0474-F015C94BDB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87275" y="238125"/>
            <a:ext cx="1409700" cy="1409700"/>
          </a:xfrm>
          <a:prstGeom prst="rect">
            <a:avLst/>
          </a:prstGeom>
        </p:spPr>
      </p:pic>
    </p:spTree>
    <p:extLst>
      <p:ext uri="{BB962C8B-B14F-4D97-AF65-F5344CB8AC3E}">
        <p14:creationId xmlns:p14="http://schemas.microsoft.com/office/powerpoint/2010/main" val="3249154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735236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pull/>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CDEB9E-7957-4263-B0C1-7336D1F0306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7493613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ransition spd="slow">
    <p:pull/>
  </p:transition>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42588080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01605630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em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5.e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5.e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25.emf"/><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hyperlink" Target="https://www.youtube.com/watch?v=a9IJ5y5Rr-8" TargetMode="Externa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2.svg"/><Relationship Id="rId5" Type="http://schemas.openxmlformats.org/officeDocument/2006/relationships/image" Target="../media/image4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2.mp3"/><Relationship Id="rId7" Type="http://schemas.openxmlformats.org/officeDocument/2006/relationships/image" Target="../media/image50.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49.png"/><Relationship Id="rId5" Type="http://schemas.openxmlformats.org/officeDocument/2006/relationships/notesSlide" Target="../notesSlides/notesSlide2.xml"/><Relationship Id="rId4"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media" Target="../media/media4.mp3"/><Relationship Id="rId7"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slideLayout" Target="../slideLayouts/slideLayout38.xml"/><Relationship Id="rId9" Type="http://schemas.openxmlformats.org/officeDocument/2006/relationships/image" Target="../media/image55.gif"/></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0.png"/><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5.emf"/><Relationship Id="rId5" Type="http://schemas.openxmlformats.org/officeDocument/2006/relationships/image" Target="../media/image2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47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1F3DB3-966A-EEB8-E9C6-BB87938C5028}"/>
              </a:ext>
            </a:extLst>
          </p:cNvPr>
          <p:cNvGrpSpPr/>
          <p:nvPr/>
        </p:nvGrpSpPr>
        <p:grpSpPr>
          <a:xfrm>
            <a:off x="1108363" y="770660"/>
            <a:ext cx="9518073" cy="3829915"/>
            <a:chOff x="1336963" y="124691"/>
            <a:chExt cx="9518073" cy="3532909"/>
          </a:xfrm>
        </p:grpSpPr>
        <p:sp>
          <p:nvSpPr>
            <p:cNvPr id="4" name="TextBox 3">
              <a:extLst>
                <a:ext uri="{FF2B5EF4-FFF2-40B4-BE49-F238E27FC236}">
                  <a16:creationId xmlns:a16="http://schemas.microsoft.com/office/drawing/2014/main" id="{012D0C29-D6EB-4C29-144C-99772DD496F6}"/>
                </a:ext>
              </a:extLst>
            </p:cNvPr>
            <p:cNvSpPr txBox="1"/>
            <p:nvPr/>
          </p:nvSpPr>
          <p:spPr>
            <a:xfrm>
              <a:off x="9042783" y="1123554"/>
              <a:ext cx="13314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1814FA4-17C1-1A6D-B383-A2D3DBECBE5A}"/>
                </a:ext>
              </a:extLst>
            </p:cNvPr>
            <p:cNvSpPr/>
            <p:nvPr/>
          </p:nvSpPr>
          <p:spPr>
            <a:xfrm>
              <a:off x="1336963" y="124691"/>
              <a:ext cx="9518073" cy="3532909"/>
            </a:xfrm>
            <a:custGeom>
              <a:avLst/>
              <a:gdLst>
                <a:gd name="connsiteX0" fmla="*/ 0 w 9518073"/>
                <a:gd name="connsiteY0" fmla="*/ 588830 h 3532909"/>
                <a:gd name="connsiteX1" fmla="*/ 588830 w 9518073"/>
                <a:gd name="connsiteY1" fmla="*/ 0 h 3532909"/>
                <a:gd name="connsiteX2" fmla="*/ 1033652 w 9518073"/>
                <a:gd name="connsiteY2" fmla="*/ 0 h 3532909"/>
                <a:gd name="connsiteX3" fmla="*/ 1895495 w 9518073"/>
                <a:gd name="connsiteY3" fmla="*/ 0 h 3532909"/>
                <a:gd name="connsiteX4" fmla="*/ 2673933 w 9518073"/>
                <a:gd name="connsiteY4" fmla="*/ 0 h 3532909"/>
                <a:gd name="connsiteX5" fmla="*/ 3118755 w 9518073"/>
                <a:gd name="connsiteY5" fmla="*/ 0 h 3532909"/>
                <a:gd name="connsiteX6" fmla="*/ 3897194 w 9518073"/>
                <a:gd name="connsiteY6" fmla="*/ 0 h 3532909"/>
                <a:gd name="connsiteX7" fmla="*/ 4342016 w 9518073"/>
                <a:gd name="connsiteY7" fmla="*/ 0 h 3532909"/>
                <a:gd name="connsiteX8" fmla="*/ 4786838 w 9518073"/>
                <a:gd name="connsiteY8" fmla="*/ 0 h 3532909"/>
                <a:gd name="connsiteX9" fmla="*/ 5315064 w 9518073"/>
                <a:gd name="connsiteY9" fmla="*/ 0 h 3532909"/>
                <a:gd name="connsiteX10" fmla="*/ 5926694 w 9518073"/>
                <a:gd name="connsiteY10" fmla="*/ 0 h 3532909"/>
                <a:gd name="connsiteX11" fmla="*/ 6454920 w 9518073"/>
                <a:gd name="connsiteY11" fmla="*/ 0 h 3532909"/>
                <a:gd name="connsiteX12" fmla="*/ 7233359 w 9518073"/>
                <a:gd name="connsiteY12" fmla="*/ 0 h 3532909"/>
                <a:gd name="connsiteX13" fmla="*/ 7928393 w 9518073"/>
                <a:gd name="connsiteY13" fmla="*/ 0 h 3532909"/>
                <a:gd name="connsiteX14" fmla="*/ 8929243 w 9518073"/>
                <a:gd name="connsiteY14" fmla="*/ 0 h 3532909"/>
                <a:gd name="connsiteX15" fmla="*/ 9518073 w 9518073"/>
                <a:gd name="connsiteY15" fmla="*/ 588830 h 3532909"/>
                <a:gd name="connsiteX16" fmla="*/ 9518073 w 9518073"/>
                <a:gd name="connsiteY16" fmla="*/ 1201195 h 3532909"/>
                <a:gd name="connsiteX17" fmla="*/ 9518073 w 9518073"/>
                <a:gd name="connsiteY17" fmla="*/ 1719350 h 3532909"/>
                <a:gd name="connsiteX18" fmla="*/ 9518073 w 9518073"/>
                <a:gd name="connsiteY18" fmla="*/ 2331714 h 3532909"/>
                <a:gd name="connsiteX19" fmla="*/ 9518073 w 9518073"/>
                <a:gd name="connsiteY19" fmla="*/ 2944079 h 3532909"/>
                <a:gd name="connsiteX20" fmla="*/ 8929243 w 9518073"/>
                <a:gd name="connsiteY20" fmla="*/ 3532909 h 3532909"/>
                <a:gd name="connsiteX21" fmla="*/ 8317613 w 9518073"/>
                <a:gd name="connsiteY21" fmla="*/ 3532909 h 3532909"/>
                <a:gd name="connsiteX22" fmla="*/ 7705982 w 9518073"/>
                <a:gd name="connsiteY22" fmla="*/ 3532909 h 3532909"/>
                <a:gd name="connsiteX23" fmla="*/ 7177756 w 9518073"/>
                <a:gd name="connsiteY23" fmla="*/ 3532909 h 3532909"/>
                <a:gd name="connsiteX24" fmla="*/ 6732934 w 9518073"/>
                <a:gd name="connsiteY24" fmla="*/ 3532909 h 3532909"/>
                <a:gd name="connsiteX25" fmla="*/ 5871092 w 9518073"/>
                <a:gd name="connsiteY25" fmla="*/ 3532909 h 3532909"/>
                <a:gd name="connsiteX26" fmla="*/ 5342865 w 9518073"/>
                <a:gd name="connsiteY26" fmla="*/ 3532909 h 3532909"/>
                <a:gd name="connsiteX27" fmla="*/ 4814639 w 9518073"/>
                <a:gd name="connsiteY27" fmla="*/ 3532909 h 3532909"/>
                <a:gd name="connsiteX28" fmla="*/ 4286413 w 9518073"/>
                <a:gd name="connsiteY28" fmla="*/ 3532909 h 3532909"/>
                <a:gd name="connsiteX29" fmla="*/ 3424570 w 9518073"/>
                <a:gd name="connsiteY29" fmla="*/ 3532909 h 3532909"/>
                <a:gd name="connsiteX30" fmla="*/ 2979748 w 9518073"/>
                <a:gd name="connsiteY30" fmla="*/ 3532909 h 3532909"/>
                <a:gd name="connsiteX31" fmla="*/ 2451522 w 9518073"/>
                <a:gd name="connsiteY31" fmla="*/ 3532909 h 3532909"/>
                <a:gd name="connsiteX32" fmla="*/ 1673084 w 9518073"/>
                <a:gd name="connsiteY32" fmla="*/ 3532909 h 3532909"/>
                <a:gd name="connsiteX33" fmla="*/ 588830 w 9518073"/>
                <a:gd name="connsiteY33" fmla="*/ 3532909 h 3532909"/>
                <a:gd name="connsiteX34" fmla="*/ 0 w 9518073"/>
                <a:gd name="connsiteY34" fmla="*/ 2944079 h 3532909"/>
                <a:gd name="connsiteX35" fmla="*/ 0 w 9518073"/>
                <a:gd name="connsiteY35" fmla="*/ 2308162 h 3532909"/>
                <a:gd name="connsiteX36" fmla="*/ 0 w 9518073"/>
                <a:gd name="connsiteY36" fmla="*/ 1742902 h 3532909"/>
                <a:gd name="connsiteX37" fmla="*/ 0 w 9518073"/>
                <a:gd name="connsiteY37" fmla="*/ 1130537 h 3532909"/>
                <a:gd name="connsiteX38" fmla="*/ 0 w 9518073"/>
                <a:gd name="connsiteY38" fmla="*/ 588830 h 353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18073" h="3532909" fill="none" extrusionOk="0">
                  <a:moveTo>
                    <a:pt x="0" y="588830"/>
                  </a:moveTo>
                  <a:cubicBezTo>
                    <a:pt x="26448" y="204218"/>
                    <a:pt x="255288" y="8845"/>
                    <a:pt x="588830" y="0"/>
                  </a:cubicBezTo>
                  <a:cubicBezTo>
                    <a:pt x="798695" y="6007"/>
                    <a:pt x="884611" y="-22048"/>
                    <a:pt x="1033652" y="0"/>
                  </a:cubicBezTo>
                  <a:cubicBezTo>
                    <a:pt x="1182693" y="22048"/>
                    <a:pt x="1467029" y="-8124"/>
                    <a:pt x="1895495" y="0"/>
                  </a:cubicBezTo>
                  <a:cubicBezTo>
                    <a:pt x="2323961" y="8124"/>
                    <a:pt x="2467080" y="31511"/>
                    <a:pt x="2673933" y="0"/>
                  </a:cubicBezTo>
                  <a:cubicBezTo>
                    <a:pt x="2880786" y="-31511"/>
                    <a:pt x="3003589" y="-20261"/>
                    <a:pt x="3118755" y="0"/>
                  </a:cubicBezTo>
                  <a:cubicBezTo>
                    <a:pt x="3233921" y="20261"/>
                    <a:pt x="3711107" y="25754"/>
                    <a:pt x="3897194" y="0"/>
                  </a:cubicBezTo>
                  <a:cubicBezTo>
                    <a:pt x="4083281" y="-25754"/>
                    <a:pt x="4131486" y="-4907"/>
                    <a:pt x="4342016" y="0"/>
                  </a:cubicBezTo>
                  <a:cubicBezTo>
                    <a:pt x="4552546" y="4907"/>
                    <a:pt x="4586878" y="-12382"/>
                    <a:pt x="4786838" y="0"/>
                  </a:cubicBezTo>
                  <a:cubicBezTo>
                    <a:pt x="4986798" y="12382"/>
                    <a:pt x="5182430" y="-14674"/>
                    <a:pt x="5315064" y="0"/>
                  </a:cubicBezTo>
                  <a:cubicBezTo>
                    <a:pt x="5447698" y="14674"/>
                    <a:pt x="5728226" y="-20899"/>
                    <a:pt x="5926694" y="0"/>
                  </a:cubicBezTo>
                  <a:cubicBezTo>
                    <a:pt x="6125162" y="20899"/>
                    <a:pt x="6339458" y="-13091"/>
                    <a:pt x="6454920" y="0"/>
                  </a:cubicBezTo>
                  <a:cubicBezTo>
                    <a:pt x="6570382" y="13091"/>
                    <a:pt x="7026317" y="8089"/>
                    <a:pt x="7233359" y="0"/>
                  </a:cubicBezTo>
                  <a:cubicBezTo>
                    <a:pt x="7440401" y="-8089"/>
                    <a:pt x="7676761" y="-2975"/>
                    <a:pt x="7928393" y="0"/>
                  </a:cubicBezTo>
                  <a:cubicBezTo>
                    <a:pt x="8180025" y="2975"/>
                    <a:pt x="8501621" y="9071"/>
                    <a:pt x="8929243" y="0"/>
                  </a:cubicBezTo>
                  <a:cubicBezTo>
                    <a:pt x="9230878" y="-2448"/>
                    <a:pt x="9558450" y="261327"/>
                    <a:pt x="9518073" y="588830"/>
                  </a:cubicBezTo>
                  <a:cubicBezTo>
                    <a:pt x="9515600" y="885390"/>
                    <a:pt x="9514193" y="1068509"/>
                    <a:pt x="9518073" y="1201195"/>
                  </a:cubicBezTo>
                  <a:cubicBezTo>
                    <a:pt x="9521953" y="1333882"/>
                    <a:pt x="9525875" y="1521209"/>
                    <a:pt x="9518073" y="1719350"/>
                  </a:cubicBezTo>
                  <a:cubicBezTo>
                    <a:pt x="9510271" y="1917491"/>
                    <a:pt x="9496944" y="2101255"/>
                    <a:pt x="9518073" y="2331714"/>
                  </a:cubicBezTo>
                  <a:cubicBezTo>
                    <a:pt x="9539202" y="2562173"/>
                    <a:pt x="9542690" y="2690109"/>
                    <a:pt x="9518073" y="2944079"/>
                  </a:cubicBezTo>
                  <a:cubicBezTo>
                    <a:pt x="9593460" y="3277505"/>
                    <a:pt x="9290312" y="3561648"/>
                    <a:pt x="8929243" y="3532909"/>
                  </a:cubicBezTo>
                  <a:cubicBezTo>
                    <a:pt x="8672220" y="3551775"/>
                    <a:pt x="8539995" y="3555995"/>
                    <a:pt x="8317613" y="3532909"/>
                  </a:cubicBezTo>
                  <a:cubicBezTo>
                    <a:pt x="8095231" y="3509824"/>
                    <a:pt x="7867377" y="3505867"/>
                    <a:pt x="7705982" y="3532909"/>
                  </a:cubicBezTo>
                  <a:cubicBezTo>
                    <a:pt x="7544587" y="3559951"/>
                    <a:pt x="7346160" y="3529748"/>
                    <a:pt x="7177756" y="3532909"/>
                  </a:cubicBezTo>
                  <a:cubicBezTo>
                    <a:pt x="7009352" y="3536070"/>
                    <a:pt x="6848569" y="3536413"/>
                    <a:pt x="6732934" y="3532909"/>
                  </a:cubicBezTo>
                  <a:cubicBezTo>
                    <a:pt x="6617299" y="3529405"/>
                    <a:pt x="6283041" y="3553013"/>
                    <a:pt x="5871092" y="3532909"/>
                  </a:cubicBezTo>
                  <a:cubicBezTo>
                    <a:pt x="5459143" y="3512805"/>
                    <a:pt x="5506271" y="3508236"/>
                    <a:pt x="5342865" y="3532909"/>
                  </a:cubicBezTo>
                  <a:cubicBezTo>
                    <a:pt x="5179459" y="3557582"/>
                    <a:pt x="4959209" y="3522499"/>
                    <a:pt x="4814639" y="3532909"/>
                  </a:cubicBezTo>
                  <a:cubicBezTo>
                    <a:pt x="4670069" y="3543319"/>
                    <a:pt x="4453667" y="3552423"/>
                    <a:pt x="4286413" y="3532909"/>
                  </a:cubicBezTo>
                  <a:cubicBezTo>
                    <a:pt x="4119159" y="3513395"/>
                    <a:pt x="3641209" y="3574537"/>
                    <a:pt x="3424570" y="3532909"/>
                  </a:cubicBezTo>
                  <a:cubicBezTo>
                    <a:pt x="3207931" y="3491281"/>
                    <a:pt x="3096317" y="3514307"/>
                    <a:pt x="2979748" y="3532909"/>
                  </a:cubicBezTo>
                  <a:cubicBezTo>
                    <a:pt x="2863179" y="3551511"/>
                    <a:pt x="2603491" y="3507668"/>
                    <a:pt x="2451522" y="3532909"/>
                  </a:cubicBezTo>
                  <a:cubicBezTo>
                    <a:pt x="2299553" y="3558150"/>
                    <a:pt x="1918717" y="3499964"/>
                    <a:pt x="1673084" y="3532909"/>
                  </a:cubicBezTo>
                  <a:cubicBezTo>
                    <a:pt x="1427451" y="3565854"/>
                    <a:pt x="806091" y="3485778"/>
                    <a:pt x="588830" y="3532909"/>
                  </a:cubicBezTo>
                  <a:cubicBezTo>
                    <a:pt x="255014" y="3551236"/>
                    <a:pt x="64274" y="3250282"/>
                    <a:pt x="0" y="2944079"/>
                  </a:cubicBezTo>
                  <a:cubicBezTo>
                    <a:pt x="-25638" y="2636320"/>
                    <a:pt x="-3929" y="2525600"/>
                    <a:pt x="0" y="2308162"/>
                  </a:cubicBezTo>
                  <a:cubicBezTo>
                    <a:pt x="3929" y="2090724"/>
                    <a:pt x="15298" y="2019305"/>
                    <a:pt x="0" y="1742902"/>
                  </a:cubicBezTo>
                  <a:cubicBezTo>
                    <a:pt x="-15298" y="1466499"/>
                    <a:pt x="-22696" y="1402183"/>
                    <a:pt x="0" y="1130537"/>
                  </a:cubicBezTo>
                  <a:cubicBezTo>
                    <a:pt x="22696" y="858892"/>
                    <a:pt x="17073" y="747025"/>
                    <a:pt x="0" y="588830"/>
                  </a:cubicBezTo>
                  <a:close/>
                </a:path>
                <a:path w="9518073" h="3532909" stroke="0" extrusionOk="0">
                  <a:moveTo>
                    <a:pt x="0" y="588830"/>
                  </a:moveTo>
                  <a:cubicBezTo>
                    <a:pt x="70255" y="259510"/>
                    <a:pt x="267481" y="7973"/>
                    <a:pt x="588830" y="0"/>
                  </a:cubicBezTo>
                  <a:cubicBezTo>
                    <a:pt x="989122" y="-27761"/>
                    <a:pt x="1126460" y="10346"/>
                    <a:pt x="1450673" y="0"/>
                  </a:cubicBezTo>
                  <a:cubicBezTo>
                    <a:pt x="1774886" y="-10346"/>
                    <a:pt x="2045373" y="-24695"/>
                    <a:pt x="2312515" y="0"/>
                  </a:cubicBezTo>
                  <a:cubicBezTo>
                    <a:pt x="2579657" y="24695"/>
                    <a:pt x="2694848" y="-29721"/>
                    <a:pt x="2924146" y="0"/>
                  </a:cubicBezTo>
                  <a:cubicBezTo>
                    <a:pt x="3153444" y="29721"/>
                    <a:pt x="3232337" y="22240"/>
                    <a:pt x="3368968" y="0"/>
                  </a:cubicBezTo>
                  <a:cubicBezTo>
                    <a:pt x="3505599" y="-22240"/>
                    <a:pt x="3715935" y="7332"/>
                    <a:pt x="3897194" y="0"/>
                  </a:cubicBezTo>
                  <a:cubicBezTo>
                    <a:pt x="4078453" y="-7332"/>
                    <a:pt x="4433675" y="-11881"/>
                    <a:pt x="4759037" y="0"/>
                  </a:cubicBezTo>
                  <a:cubicBezTo>
                    <a:pt x="5084399" y="11881"/>
                    <a:pt x="5245370" y="-19665"/>
                    <a:pt x="5454071" y="0"/>
                  </a:cubicBezTo>
                  <a:cubicBezTo>
                    <a:pt x="5662772" y="19665"/>
                    <a:pt x="5959810" y="33636"/>
                    <a:pt x="6149105" y="0"/>
                  </a:cubicBezTo>
                  <a:cubicBezTo>
                    <a:pt x="6338400" y="-33636"/>
                    <a:pt x="6597412" y="16038"/>
                    <a:pt x="6844140" y="0"/>
                  </a:cubicBezTo>
                  <a:cubicBezTo>
                    <a:pt x="7090869" y="-16038"/>
                    <a:pt x="7524427" y="-12186"/>
                    <a:pt x="7705982" y="0"/>
                  </a:cubicBezTo>
                  <a:cubicBezTo>
                    <a:pt x="7887537" y="12186"/>
                    <a:pt x="8592380" y="52424"/>
                    <a:pt x="8929243" y="0"/>
                  </a:cubicBezTo>
                  <a:cubicBezTo>
                    <a:pt x="9298688" y="47676"/>
                    <a:pt x="9540853" y="288418"/>
                    <a:pt x="9518073" y="588830"/>
                  </a:cubicBezTo>
                  <a:cubicBezTo>
                    <a:pt x="9544589" y="787107"/>
                    <a:pt x="9542302" y="1026967"/>
                    <a:pt x="9518073" y="1201195"/>
                  </a:cubicBezTo>
                  <a:cubicBezTo>
                    <a:pt x="9493844" y="1375423"/>
                    <a:pt x="9533152" y="1574723"/>
                    <a:pt x="9518073" y="1742902"/>
                  </a:cubicBezTo>
                  <a:cubicBezTo>
                    <a:pt x="9502994" y="1911081"/>
                    <a:pt x="9514226" y="2203266"/>
                    <a:pt x="9518073" y="2331714"/>
                  </a:cubicBezTo>
                  <a:cubicBezTo>
                    <a:pt x="9521920" y="2460162"/>
                    <a:pt x="9525866" y="2787164"/>
                    <a:pt x="9518073" y="2944079"/>
                  </a:cubicBezTo>
                  <a:cubicBezTo>
                    <a:pt x="9497958" y="3312359"/>
                    <a:pt x="9190844" y="3542714"/>
                    <a:pt x="8929243" y="3532909"/>
                  </a:cubicBezTo>
                  <a:cubicBezTo>
                    <a:pt x="8639495" y="3493035"/>
                    <a:pt x="8353182" y="3523517"/>
                    <a:pt x="8067400" y="3532909"/>
                  </a:cubicBezTo>
                  <a:cubicBezTo>
                    <a:pt x="7781618" y="3542301"/>
                    <a:pt x="7558117" y="3506229"/>
                    <a:pt x="7288962" y="3532909"/>
                  </a:cubicBezTo>
                  <a:cubicBezTo>
                    <a:pt x="7019807" y="3559589"/>
                    <a:pt x="7002416" y="3542064"/>
                    <a:pt x="6844140" y="3532909"/>
                  </a:cubicBezTo>
                  <a:cubicBezTo>
                    <a:pt x="6685864" y="3523754"/>
                    <a:pt x="6350058" y="3551579"/>
                    <a:pt x="6149105" y="3532909"/>
                  </a:cubicBezTo>
                  <a:cubicBezTo>
                    <a:pt x="5948153" y="3514239"/>
                    <a:pt x="5587295" y="3551055"/>
                    <a:pt x="5370667" y="3532909"/>
                  </a:cubicBezTo>
                  <a:cubicBezTo>
                    <a:pt x="5154039" y="3514763"/>
                    <a:pt x="4818819" y="3503698"/>
                    <a:pt x="4675632" y="3532909"/>
                  </a:cubicBezTo>
                  <a:cubicBezTo>
                    <a:pt x="4532446" y="3562120"/>
                    <a:pt x="4406738" y="3520526"/>
                    <a:pt x="4147406" y="3532909"/>
                  </a:cubicBezTo>
                  <a:cubicBezTo>
                    <a:pt x="3888074" y="3545292"/>
                    <a:pt x="3749958" y="3534302"/>
                    <a:pt x="3619180" y="3532909"/>
                  </a:cubicBezTo>
                  <a:cubicBezTo>
                    <a:pt x="3488402" y="3531516"/>
                    <a:pt x="3246200" y="3524855"/>
                    <a:pt x="2924146" y="3532909"/>
                  </a:cubicBezTo>
                  <a:cubicBezTo>
                    <a:pt x="2602092" y="3540963"/>
                    <a:pt x="2496714" y="3508196"/>
                    <a:pt x="2312515" y="3532909"/>
                  </a:cubicBezTo>
                  <a:cubicBezTo>
                    <a:pt x="2128316" y="3557622"/>
                    <a:pt x="2027692" y="3544489"/>
                    <a:pt x="1784289" y="3532909"/>
                  </a:cubicBezTo>
                  <a:cubicBezTo>
                    <a:pt x="1540886" y="3521329"/>
                    <a:pt x="870271" y="3480189"/>
                    <a:pt x="588830" y="3532909"/>
                  </a:cubicBezTo>
                  <a:cubicBezTo>
                    <a:pt x="266857" y="3554291"/>
                    <a:pt x="23332" y="3267634"/>
                    <a:pt x="0" y="2944079"/>
                  </a:cubicBezTo>
                  <a:cubicBezTo>
                    <a:pt x="-26848" y="2791604"/>
                    <a:pt x="-1683" y="2599803"/>
                    <a:pt x="0" y="2355267"/>
                  </a:cubicBezTo>
                  <a:cubicBezTo>
                    <a:pt x="1683" y="2110731"/>
                    <a:pt x="-13473" y="1974483"/>
                    <a:pt x="0" y="1742902"/>
                  </a:cubicBezTo>
                  <a:cubicBezTo>
                    <a:pt x="13473" y="1511322"/>
                    <a:pt x="9203" y="1298525"/>
                    <a:pt x="0" y="1130537"/>
                  </a:cubicBezTo>
                  <a:cubicBezTo>
                    <a:pt x="-9203" y="962549"/>
                    <a:pt x="26294" y="831407"/>
                    <a:pt x="0" y="588830"/>
                  </a:cubicBezTo>
                  <a:close/>
                </a:path>
              </a:pathLst>
            </a:custGeom>
            <a:solidFill>
              <a:schemeClr val="bg1"/>
            </a:solidFill>
            <a:ln w="19050">
              <a:solidFill>
                <a:srgbClr val="CCFFCC"/>
              </a:solidFill>
              <a:extLst>
                <a:ext uri="{C807C97D-BFC1-408E-A445-0C87EB9F89A2}">
                  <ask:lineSketchStyleProps xmlns:ask="http://schemas.microsoft.com/office/drawing/2018/sketchyshapes" sd="3574402751">
                    <a:prstGeom prst="roundRect">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83349D70-E33B-E604-CE00-84C7CEAFF633}"/>
              </a:ext>
            </a:extLst>
          </p:cNvPr>
          <p:cNvSpPr txBox="1"/>
          <p:nvPr/>
        </p:nvSpPr>
        <p:spPr>
          <a:xfrm>
            <a:off x="3487016" y="776721"/>
            <a:ext cx="580851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 </a:t>
            </a:r>
          </a:p>
        </p:txBody>
      </p:sp>
      <p:pic>
        <p:nvPicPr>
          <p:cNvPr id="9" name="Picture 8">
            <a:extLst>
              <a:ext uri="{FF2B5EF4-FFF2-40B4-BE49-F238E27FC236}">
                <a16:creationId xmlns:a16="http://schemas.microsoft.com/office/drawing/2014/main" id="{B2AB7852-5B69-1400-89D3-8E4A445A3659}"/>
              </a:ext>
            </a:extLst>
          </p:cNvPr>
          <p:cNvPicPr>
            <a:picLocks noChangeAspect="1"/>
          </p:cNvPicPr>
          <p:nvPr/>
        </p:nvPicPr>
        <p:blipFill>
          <a:blip r:embed="rId4"/>
          <a:stretch>
            <a:fillRect/>
          </a:stretch>
        </p:blipFill>
        <p:spPr>
          <a:xfrm>
            <a:off x="4419600" y="1366611"/>
            <a:ext cx="3486308" cy="790230"/>
          </a:xfrm>
          <a:prstGeom prst="rect">
            <a:avLst/>
          </a:prstGeom>
        </p:spPr>
      </p:pic>
      <p:pic>
        <p:nvPicPr>
          <p:cNvPr id="10" name="Picture 9">
            <a:extLst>
              <a:ext uri="{FF2B5EF4-FFF2-40B4-BE49-F238E27FC236}">
                <a16:creationId xmlns:a16="http://schemas.microsoft.com/office/drawing/2014/main" id="{BBF24CFD-6D7C-54DA-EBCC-D1A271F69821}"/>
              </a:ext>
            </a:extLst>
          </p:cNvPr>
          <p:cNvPicPr>
            <a:picLocks noChangeAspect="1"/>
          </p:cNvPicPr>
          <p:nvPr/>
        </p:nvPicPr>
        <p:blipFill>
          <a:blip r:embed="rId5"/>
          <a:stretch>
            <a:fillRect/>
          </a:stretch>
        </p:blipFill>
        <p:spPr>
          <a:xfrm>
            <a:off x="1489699" y="2104945"/>
            <a:ext cx="9041152" cy="1828959"/>
          </a:xfrm>
          <a:prstGeom prst="rect">
            <a:avLst/>
          </a:prstGeom>
        </p:spPr>
      </p:pic>
      <p:sp>
        <p:nvSpPr>
          <p:cNvPr id="11" name="TextBox 10">
            <a:extLst>
              <a:ext uri="{FF2B5EF4-FFF2-40B4-BE49-F238E27FC236}">
                <a16:creationId xmlns:a16="http://schemas.microsoft.com/office/drawing/2014/main" id="{D187674A-5236-FB26-924F-96FBCDF4CF0C}"/>
              </a:ext>
            </a:extLst>
          </p:cNvPr>
          <p:cNvSpPr txBox="1"/>
          <p:nvPr/>
        </p:nvSpPr>
        <p:spPr>
          <a:xfrm>
            <a:off x="4819650" y="3857625"/>
            <a:ext cx="1933575" cy="584775"/>
          </a:xfrm>
          <a:prstGeom prst="rect">
            <a:avLst/>
          </a:prstGeom>
          <a:noFill/>
        </p:spPr>
        <p:txBody>
          <a:bodyPr wrap="square" rtlCol="0">
            <a:spAutoFit/>
          </a:bodyPr>
          <a:lstStyle/>
          <a:p>
            <a:pPr algn="ctr"/>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40580571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id="{4FF7ACB4-20E5-B0C8-5BA8-9B9A4302F79F}"/>
              </a:ext>
            </a:extLst>
          </p:cNvPr>
          <p:cNvSpPr txBox="1"/>
          <p:nvPr/>
        </p:nvSpPr>
        <p:spPr>
          <a:xfrm>
            <a:off x="6438900" y="3043702"/>
            <a:ext cx="5095875" cy="2062103"/>
          </a:xfrm>
          <a:custGeom>
            <a:avLst/>
            <a:gdLst>
              <a:gd name="connsiteX0" fmla="*/ 0 w 5095875"/>
              <a:gd name="connsiteY0" fmla="*/ 0 h 2062103"/>
              <a:gd name="connsiteX1" fmla="*/ 5095875 w 5095875"/>
              <a:gd name="connsiteY1" fmla="*/ 0 h 2062103"/>
              <a:gd name="connsiteX2" fmla="*/ 5095875 w 5095875"/>
              <a:gd name="connsiteY2" fmla="*/ 2062103 h 2062103"/>
              <a:gd name="connsiteX3" fmla="*/ 0 w 5095875"/>
              <a:gd name="connsiteY3" fmla="*/ 2062103 h 2062103"/>
              <a:gd name="connsiteX4" fmla="*/ 0 w 50958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5" h="2062103" fill="none" extrusionOk="0">
                <a:moveTo>
                  <a:pt x="0" y="0"/>
                </a:moveTo>
                <a:cubicBezTo>
                  <a:pt x="1552276" y="5222"/>
                  <a:pt x="4569657" y="24918"/>
                  <a:pt x="5095875" y="0"/>
                </a:cubicBezTo>
                <a:cubicBezTo>
                  <a:pt x="4934630" y="602541"/>
                  <a:pt x="5052115" y="1321515"/>
                  <a:pt x="5095875" y="2062103"/>
                </a:cubicBezTo>
                <a:cubicBezTo>
                  <a:pt x="3471870" y="1897342"/>
                  <a:pt x="862245" y="2180253"/>
                  <a:pt x="0" y="2062103"/>
                </a:cubicBezTo>
                <a:cubicBezTo>
                  <a:pt x="-55725" y="1736798"/>
                  <a:pt x="17072" y="843718"/>
                  <a:pt x="0" y="0"/>
                </a:cubicBezTo>
                <a:close/>
              </a:path>
              <a:path w="5095875" h="2062103" stroke="0" extrusionOk="0">
                <a:moveTo>
                  <a:pt x="0" y="0"/>
                </a:moveTo>
                <a:cubicBezTo>
                  <a:pt x="857012" y="11849"/>
                  <a:pt x="2844969" y="-161459"/>
                  <a:pt x="5095875" y="0"/>
                </a:cubicBezTo>
                <a:cubicBezTo>
                  <a:pt x="5099005" y="760657"/>
                  <a:pt x="4994699" y="1587749"/>
                  <a:pt x="5095875" y="2062103"/>
                </a:cubicBezTo>
                <a:cubicBezTo>
                  <a:pt x="3588562" y="1916243"/>
                  <a:pt x="619313"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a:cs typeface="Calibri" panose="020F0502020204030204" pitchFamily="34" charset="0"/>
              </a:rPr>
              <a:t>Bước</a:t>
            </a:r>
            <a:r>
              <a:rPr lang="en-US" sz="3200" b="1" dirty="0">
                <a:solidFill>
                  <a:prstClr val="black"/>
                </a:solidFill>
                <a:latin typeface="Calibri" panose="020F0502020204030204"/>
                <a:cs typeface="Calibri" panose="020F0502020204030204" pitchFamily="34" charset="0"/>
              </a:rPr>
              <a:t> 2: </a:t>
            </a:r>
            <a:r>
              <a:rPr lang="en-US" sz="3200" b="1" dirty="0" err="1">
                <a:solidFill>
                  <a:prstClr val="black"/>
                </a:solidFill>
                <a:latin typeface="Calibri" panose="020F0502020204030204"/>
                <a:cs typeface="Calibri" panose="020F0502020204030204" pitchFamily="34" charset="0"/>
              </a:rPr>
              <a:t>Dùng</a:t>
            </a:r>
            <a:r>
              <a:rPr lang="en-US" sz="3200" b="1" dirty="0">
                <a:solidFill>
                  <a:prstClr val="black"/>
                </a:solidFill>
                <a:latin typeface="Calibri" panose="020F0502020204030204"/>
                <a:cs typeface="Calibri" panose="020F0502020204030204" pitchFamily="34" charset="0"/>
              </a:rPr>
              <a:t> </a:t>
            </a:r>
            <a:r>
              <a:rPr lang="vi-VN" sz="3200" b="1" dirty="0">
                <a:solidFill>
                  <a:prstClr val="black"/>
                </a:solidFill>
                <a:latin typeface="Calibri" panose="020F0502020204030204"/>
                <a:cs typeface="Calibri" panose="020F0502020204030204" pitchFamily="34" charset="0"/>
              </a:rPr>
              <a:t>một viên sỏi có kích thước lớn hơn lỗ thoát nước đặt lên trên lỗ thoát nước ở đáy chậu.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DCDD33B-F527-A0DB-2E29-7E6823C09AF6}"/>
              </a:ext>
            </a:extLst>
          </p:cNvPr>
          <p:cNvPicPr>
            <a:picLocks noChangeAspect="1"/>
          </p:cNvPicPr>
          <p:nvPr/>
        </p:nvPicPr>
        <p:blipFill>
          <a:blip r:embed="rId6"/>
          <a:stretch>
            <a:fillRect/>
          </a:stretch>
        </p:blipFill>
        <p:spPr>
          <a:xfrm>
            <a:off x="2057400" y="2335789"/>
            <a:ext cx="3962400" cy="3117273"/>
          </a:xfrm>
          <a:prstGeom prst="rect">
            <a:avLst/>
          </a:prstGeom>
        </p:spPr>
      </p:pic>
    </p:spTree>
    <p:custDataLst>
      <p:tags r:id="rId1"/>
    </p:custDataLst>
    <p:extLst>
      <p:ext uri="{BB962C8B-B14F-4D97-AF65-F5344CB8AC3E}">
        <p14:creationId xmlns:p14="http://schemas.microsoft.com/office/powerpoint/2010/main" val="37221455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id="{4FF7ACB4-20E5-B0C8-5BA8-9B9A4302F79F}"/>
              </a:ext>
            </a:extLst>
          </p:cNvPr>
          <p:cNvSpPr txBox="1"/>
          <p:nvPr/>
        </p:nvSpPr>
        <p:spPr>
          <a:xfrm>
            <a:off x="5476875" y="3224677"/>
            <a:ext cx="6048375" cy="1323439"/>
          </a:xfrm>
          <a:custGeom>
            <a:avLst/>
            <a:gdLst>
              <a:gd name="connsiteX0" fmla="*/ 0 w 6048375"/>
              <a:gd name="connsiteY0" fmla="*/ 0 h 1323439"/>
              <a:gd name="connsiteX1" fmla="*/ 6048375 w 6048375"/>
              <a:gd name="connsiteY1" fmla="*/ 0 h 1323439"/>
              <a:gd name="connsiteX2" fmla="*/ 6048375 w 6048375"/>
              <a:gd name="connsiteY2" fmla="*/ 1323439 h 1323439"/>
              <a:gd name="connsiteX3" fmla="*/ 0 w 6048375"/>
              <a:gd name="connsiteY3" fmla="*/ 1323439 h 1323439"/>
              <a:gd name="connsiteX4" fmla="*/ 0 w 604837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323439" fill="none" extrusionOk="0">
                <a:moveTo>
                  <a:pt x="0" y="0"/>
                </a:moveTo>
                <a:cubicBezTo>
                  <a:pt x="695156" y="5222"/>
                  <a:pt x="3560253" y="24918"/>
                  <a:pt x="6048375" y="0"/>
                </a:cubicBezTo>
                <a:cubicBezTo>
                  <a:pt x="5985781" y="502581"/>
                  <a:pt x="6011417" y="742429"/>
                  <a:pt x="6048375" y="1323439"/>
                </a:cubicBezTo>
                <a:cubicBezTo>
                  <a:pt x="4195549" y="1158678"/>
                  <a:pt x="2595633" y="1441589"/>
                  <a:pt x="0" y="1323439"/>
                </a:cubicBezTo>
                <a:cubicBezTo>
                  <a:pt x="-52747" y="826522"/>
                  <a:pt x="-93581" y="659507"/>
                  <a:pt x="0" y="0"/>
                </a:cubicBezTo>
                <a:close/>
              </a:path>
              <a:path w="6048375" h="1323439" stroke="0" extrusionOk="0">
                <a:moveTo>
                  <a:pt x="0" y="0"/>
                </a:moveTo>
                <a:cubicBezTo>
                  <a:pt x="2228633" y="11849"/>
                  <a:pt x="4273969" y="-161459"/>
                  <a:pt x="6048375" y="0"/>
                </a:cubicBezTo>
                <a:cubicBezTo>
                  <a:pt x="6033715" y="501774"/>
                  <a:pt x="5968440" y="1007572"/>
                  <a:pt x="6048375" y="1323439"/>
                </a:cubicBezTo>
                <a:cubicBezTo>
                  <a:pt x="3036010" y="1177579"/>
                  <a:pt x="1095383"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4000" b="1" i="0" u="none" strike="noStrike" kern="1200" cap="none" spc="0" normalizeH="0" baseline="0" noProof="0" dirty="0" err="1">
                <a:ln>
                  <a:noFill/>
                </a:ln>
                <a:solidFill>
                  <a:prstClr val="black"/>
                </a:solidFill>
                <a:effectLst/>
                <a:uLnTx/>
                <a:uFillTx/>
                <a:latin typeface="Calibri" panose="020F0502020204030204"/>
                <a:cs typeface="Calibri" panose="020F0502020204030204" pitchFamily="34" charset="0"/>
              </a:rPr>
              <a:t>Bước</a:t>
            </a:r>
            <a:r>
              <a:rPr kumimoji="0" lang="en-US" sz="4000" b="1"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rPr>
              <a:t> 3: </a:t>
            </a:r>
            <a:r>
              <a:rPr lang="vi-VN" sz="4000" b="1" dirty="0">
                <a:solidFill>
                  <a:prstClr val="black"/>
                </a:solidFill>
                <a:latin typeface="Calibri" panose="020F0502020204030204"/>
                <a:cs typeface="Calibri" panose="020F0502020204030204" pitchFamily="34" charset="0"/>
              </a:rPr>
              <a:t>Cho một lượng giá thể vừa đổ vào chậu.</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2700A58-CEDA-D409-B3E7-6F834EBD2AE5}"/>
              </a:ext>
            </a:extLst>
          </p:cNvPr>
          <p:cNvPicPr>
            <a:picLocks noChangeAspect="1"/>
          </p:cNvPicPr>
          <p:nvPr/>
        </p:nvPicPr>
        <p:blipFill>
          <a:blip r:embed="rId6"/>
          <a:stretch>
            <a:fillRect/>
          </a:stretch>
        </p:blipFill>
        <p:spPr>
          <a:xfrm>
            <a:off x="1362074" y="2638426"/>
            <a:ext cx="3872681" cy="3067050"/>
          </a:xfrm>
          <a:prstGeom prst="rect">
            <a:avLst/>
          </a:prstGeom>
        </p:spPr>
      </p:pic>
    </p:spTree>
    <p:custDataLst>
      <p:tags r:id="rId1"/>
    </p:custDataLst>
    <p:extLst>
      <p:ext uri="{BB962C8B-B14F-4D97-AF65-F5344CB8AC3E}">
        <p14:creationId xmlns:p14="http://schemas.microsoft.com/office/powerpoint/2010/main" val="36935670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id="{4FF7ACB4-20E5-B0C8-5BA8-9B9A4302F79F}"/>
              </a:ext>
            </a:extLst>
          </p:cNvPr>
          <p:cNvSpPr txBox="1"/>
          <p:nvPr/>
        </p:nvSpPr>
        <p:spPr>
          <a:xfrm>
            <a:off x="5429250" y="2519827"/>
            <a:ext cx="6048375" cy="2862322"/>
          </a:xfrm>
          <a:custGeom>
            <a:avLst/>
            <a:gdLst>
              <a:gd name="connsiteX0" fmla="*/ 0 w 6048375"/>
              <a:gd name="connsiteY0" fmla="*/ 0 h 2862322"/>
              <a:gd name="connsiteX1" fmla="*/ 6048375 w 6048375"/>
              <a:gd name="connsiteY1" fmla="*/ 0 h 2862322"/>
              <a:gd name="connsiteX2" fmla="*/ 6048375 w 6048375"/>
              <a:gd name="connsiteY2" fmla="*/ 2862322 h 2862322"/>
              <a:gd name="connsiteX3" fmla="*/ 0 w 6048375"/>
              <a:gd name="connsiteY3" fmla="*/ 2862322 h 2862322"/>
              <a:gd name="connsiteX4" fmla="*/ 0 w 604837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2862322" fill="none" extrusionOk="0">
                <a:moveTo>
                  <a:pt x="0" y="0"/>
                </a:moveTo>
                <a:cubicBezTo>
                  <a:pt x="695156" y="5222"/>
                  <a:pt x="3560253" y="24918"/>
                  <a:pt x="6048375" y="0"/>
                </a:cubicBezTo>
                <a:cubicBezTo>
                  <a:pt x="5887130" y="942177"/>
                  <a:pt x="6004615" y="1869700"/>
                  <a:pt x="6048375" y="2862322"/>
                </a:cubicBezTo>
                <a:cubicBezTo>
                  <a:pt x="4195549" y="2697561"/>
                  <a:pt x="2595633" y="2980472"/>
                  <a:pt x="0" y="2862322"/>
                </a:cubicBezTo>
                <a:cubicBezTo>
                  <a:pt x="-55725" y="1471564"/>
                  <a:pt x="17072" y="1108071"/>
                  <a:pt x="0" y="0"/>
                </a:cubicBezTo>
                <a:close/>
              </a:path>
              <a:path w="6048375" h="2862322" stroke="0" extrusionOk="0">
                <a:moveTo>
                  <a:pt x="0" y="0"/>
                </a:moveTo>
                <a:cubicBezTo>
                  <a:pt x="2228633" y="11849"/>
                  <a:pt x="4273969" y="-161459"/>
                  <a:pt x="6048375" y="0"/>
                </a:cubicBezTo>
                <a:cubicBezTo>
                  <a:pt x="6051505" y="1124090"/>
                  <a:pt x="5947199" y="1755093"/>
                  <a:pt x="6048375" y="2862322"/>
                </a:cubicBezTo>
                <a:cubicBezTo>
                  <a:pt x="3036010" y="2716462"/>
                  <a:pt x="1095383"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libri" panose="020F0502020204030204"/>
                <a:cs typeface="Calibri" panose="020F0502020204030204" pitchFamily="34" charset="0"/>
              </a:rPr>
              <a:t>Bước</a:t>
            </a:r>
            <a:r>
              <a:rPr kumimoji="0" lang="en-US" sz="3600" b="1"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rPr>
              <a:t> 4: </a:t>
            </a:r>
            <a:r>
              <a:rPr lang="vi-VN" sz="3600" b="1" dirty="0">
                <a:solidFill>
                  <a:prstClr val="black"/>
                </a:solidFill>
                <a:latin typeface="Calibri" panose="020F0502020204030204"/>
                <a:cs typeface="Calibri" panose="020F0502020204030204" pitchFamily="34" charset="0"/>
              </a:rPr>
              <a:t>Đặt cây đứng thẳng ở giữa chậu, cho thêm một giá thể vào chậu cho đến khi lấp kín gốc và rễ</a:t>
            </a:r>
            <a:r>
              <a:rPr lang="en-US" sz="3600" b="1" dirty="0">
                <a:solidFill>
                  <a:prstClr val="black"/>
                </a:solidFill>
                <a:latin typeface="Calibri" panose="020F0502020204030204"/>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dùng tay ấn nhẹ quanh gốc cây cho chắc chắn.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E9BDE1E-66EB-6E96-A678-3D3435983D51}"/>
              </a:ext>
            </a:extLst>
          </p:cNvPr>
          <p:cNvPicPr>
            <a:picLocks noChangeAspect="1"/>
          </p:cNvPicPr>
          <p:nvPr/>
        </p:nvPicPr>
        <p:blipFill>
          <a:blip r:embed="rId6"/>
          <a:stretch>
            <a:fillRect/>
          </a:stretch>
        </p:blipFill>
        <p:spPr>
          <a:xfrm>
            <a:off x="1076325" y="2771775"/>
            <a:ext cx="3710372" cy="2986087"/>
          </a:xfrm>
          <a:prstGeom prst="rect">
            <a:avLst/>
          </a:prstGeom>
        </p:spPr>
      </p:pic>
    </p:spTree>
    <p:custDataLst>
      <p:tags r:id="rId1"/>
    </p:custDataLst>
    <p:extLst>
      <p:ext uri="{BB962C8B-B14F-4D97-AF65-F5344CB8AC3E}">
        <p14:creationId xmlns:p14="http://schemas.microsoft.com/office/powerpoint/2010/main" val="26295852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id="{4FF7ACB4-20E5-B0C8-5BA8-9B9A4302F79F}"/>
              </a:ext>
            </a:extLst>
          </p:cNvPr>
          <p:cNvSpPr txBox="1"/>
          <p:nvPr/>
        </p:nvSpPr>
        <p:spPr>
          <a:xfrm>
            <a:off x="5429250" y="2519827"/>
            <a:ext cx="6048375" cy="1569660"/>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a:cs typeface="Calibri" panose="020F0502020204030204" pitchFamily="34" charset="0"/>
              </a:rPr>
              <a:t>Bước 5: Tưới nhẹ quanh gốc cây</a:t>
            </a:r>
          </a:p>
        </p:txBody>
      </p:sp>
      <p:pic>
        <p:nvPicPr>
          <p:cNvPr id="4" name="Picture 3">
            <a:extLst>
              <a:ext uri="{FF2B5EF4-FFF2-40B4-BE49-F238E27FC236}">
                <a16:creationId xmlns:a16="http://schemas.microsoft.com/office/drawing/2014/main" id="{366FA92A-D38D-8551-61AE-149A386408AF}"/>
              </a:ext>
            </a:extLst>
          </p:cNvPr>
          <p:cNvPicPr>
            <a:picLocks noChangeAspect="1"/>
          </p:cNvPicPr>
          <p:nvPr/>
        </p:nvPicPr>
        <p:blipFill>
          <a:blip r:embed="rId6"/>
          <a:stretch>
            <a:fillRect/>
          </a:stretch>
        </p:blipFill>
        <p:spPr>
          <a:xfrm>
            <a:off x="895349" y="2362201"/>
            <a:ext cx="3930595" cy="3052762"/>
          </a:xfrm>
          <a:prstGeom prst="rect">
            <a:avLst/>
          </a:prstGeom>
        </p:spPr>
      </p:pic>
    </p:spTree>
    <p:custDataLst>
      <p:tags r:id="rId1"/>
    </p:custDataLst>
    <p:extLst>
      <p:ext uri="{BB962C8B-B14F-4D97-AF65-F5344CB8AC3E}">
        <p14:creationId xmlns:p14="http://schemas.microsoft.com/office/powerpoint/2010/main" val="39955408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7" name="Picture 6">
            <a:extLst>
              <a:ext uri="{FF2B5EF4-FFF2-40B4-BE49-F238E27FC236}">
                <a16:creationId xmlns:a16="http://schemas.microsoft.com/office/drawing/2014/main" id="{ED739E77-651F-4DAF-6594-BC282A74F5E1}"/>
              </a:ext>
            </a:extLst>
          </p:cNvPr>
          <p:cNvPicPr>
            <a:picLocks noChangeAspect="1"/>
          </p:cNvPicPr>
          <p:nvPr/>
        </p:nvPicPr>
        <p:blipFill>
          <a:blip r:embed="rId4"/>
          <a:stretch>
            <a:fillRect/>
          </a:stretch>
        </p:blipFill>
        <p:spPr>
          <a:xfrm>
            <a:off x="891650" y="1354345"/>
            <a:ext cx="6236749" cy="2530059"/>
          </a:xfrm>
          <a:prstGeom prst="rect">
            <a:avLst/>
          </a:prstGeom>
        </p:spPr>
      </p:pic>
    </p:spTree>
    <p:extLst>
      <p:ext uri="{BB962C8B-B14F-4D97-AF65-F5344CB8AC3E}">
        <p14:creationId xmlns:p14="http://schemas.microsoft.com/office/powerpoint/2010/main" val="28162585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Calendar&#10;&#10;Description automatically generated">
            <a:extLst>
              <a:ext uri="{FF2B5EF4-FFF2-40B4-BE49-F238E27FC236}">
                <a16:creationId xmlns:a16="http://schemas.microsoft.com/office/drawing/2014/main" id="{3DFAAF2B-8C54-F75C-8A1C-A2DB042DE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257" y="2343632"/>
            <a:ext cx="4266718" cy="4266718"/>
          </a:xfrm>
          <a:prstGeom prst="rect">
            <a:avLst/>
          </a:prstGeom>
        </p:spPr>
      </p:pic>
      <p:sp>
        <p:nvSpPr>
          <p:cNvPr id="4" name="Rectangle 3">
            <a:extLst>
              <a:ext uri="{FF2B5EF4-FFF2-40B4-BE49-F238E27FC236}">
                <a16:creationId xmlns:a16="http://schemas.microsoft.com/office/drawing/2014/main" id="{759596D7-8A90-8CF9-E6C3-923CBB70A717}"/>
              </a:ext>
            </a:extLst>
          </p:cNvPr>
          <p:cNvSpPr/>
          <p:nvPr/>
        </p:nvSpPr>
        <p:spPr>
          <a:xfrm>
            <a:off x="4448175" y="737789"/>
            <a:ext cx="7048500" cy="2554545"/>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D</a:t>
            </a:r>
            <a:r>
              <a:rPr lang="vi-VN" sz="4000" b="1" dirty="0">
                <a:solidFill>
                  <a:srgbClr val="FF0000"/>
                </a:solidFill>
                <a:latin typeface="Calibri" panose="020F0502020204030204" pitchFamily="34" charset="0"/>
                <a:cs typeface="Calibri" panose="020F0502020204030204" pitchFamily="34" charset="0"/>
              </a:rPr>
              <a:t>ùng tên gọi các bước trồng để mô tả và chia sẻ về quy trình trồng một cây hoa, cây cảnh trong chậu mà em biết.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1339271B-CABA-CED1-592F-C4F2B1D97E9D}"/>
              </a:ext>
            </a:extLst>
          </p:cNvPr>
          <p:cNvSpPr txBox="1"/>
          <p:nvPr/>
        </p:nvSpPr>
        <p:spPr>
          <a:xfrm>
            <a:off x="5743575" y="3771900"/>
            <a:ext cx="5581650" cy="2267480"/>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Ví</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một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số</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như</a:t>
            </a:r>
            <a:r>
              <a:rPr lang="en-US" sz="2400" b="1" dirty="0">
                <a:effectLst/>
                <a:latin typeface="Cambria" panose="02040503050406030204" pitchFamily="18" charset="0"/>
                <a:ea typeface="Cambria" panose="02040503050406030204" pitchFamily="18" charset="0"/>
              </a:rPr>
              <a:t>: </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Tùng</a:t>
            </a:r>
            <a:r>
              <a:rPr lang="en-US" sz="24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Vạn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Tuế</a:t>
            </a:r>
            <a:r>
              <a:rPr lang="en-US" sz="24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trà</a:t>
            </a:r>
            <a:r>
              <a:rPr lang="en-US" sz="2400" b="1" dirty="0">
                <a:effectLst/>
                <a:latin typeface="Cambria" panose="02040503050406030204" pitchFamily="18" charset="0"/>
                <a:ea typeface="Cambria" panose="02040503050406030204" pitchFamily="18" charset="0"/>
              </a:rPr>
              <a:t> my</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hoa</a:t>
            </a:r>
            <a:r>
              <a:rPr lang="en-US" sz="2400" b="1" dirty="0">
                <a:effectLst/>
                <a:latin typeface="Cambria" panose="02040503050406030204" pitchFamily="18" charset="0"/>
                <a:ea typeface="Cambria" panose="02040503050406030204" pitchFamily="18" charset="0"/>
              </a:rPr>
              <a:t> Lan</a:t>
            </a:r>
          </a:p>
        </p:txBody>
      </p:sp>
    </p:spTree>
    <p:custDataLst>
      <p:tags r:id="rId1"/>
    </p:custDataLst>
    <p:extLst>
      <p:ext uri="{BB962C8B-B14F-4D97-AF65-F5344CB8AC3E}">
        <p14:creationId xmlns:p14="http://schemas.microsoft.com/office/powerpoint/2010/main" val="38577111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269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59596D7-8A90-8CF9-E6C3-923CBB70A717}"/>
              </a:ext>
            </a:extLst>
          </p:cNvPr>
          <p:cNvSpPr/>
          <p:nvPr/>
        </p:nvSpPr>
        <p:spPr>
          <a:xfrm>
            <a:off x="1333500" y="356789"/>
            <a:ext cx="9772650" cy="707886"/>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Video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trồng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chậu</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nhựa</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TextBox 4">
            <a:hlinkClick r:id="rId5"/>
            <a:extLst>
              <a:ext uri="{FF2B5EF4-FFF2-40B4-BE49-F238E27FC236}">
                <a16:creationId xmlns:a16="http://schemas.microsoft.com/office/drawing/2014/main" id="{CFC77A9D-BD1A-119F-5BF7-32C9457423F4}"/>
              </a:ext>
            </a:extLst>
          </p:cNvPr>
          <p:cNvSpPr txBox="1"/>
          <p:nvPr/>
        </p:nvSpPr>
        <p:spPr>
          <a:xfrm>
            <a:off x="1190625" y="2543175"/>
            <a:ext cx="10058400" cy="1569660"/>
          </a:xfrm>
          <a:prstGeom prst="rect">
            <a:avLst/>
          </a:prstGeom>
          <a:noFill/>
        </p:spPr>
        <p:txBody>
          <a:bodyPr wrap="square" rtlCol="0">
            <a:spAutoFit/>
          </a:bodyPr>
          <a:lstStyle/>
          <a:p>
            <a:pPr algn="ctr"/>
            <a:r>
              <a:rPr lang="en-US" sz="4800" dirty="0">
                <a:hlinkClick r:id="rId5"/>
              </a:rPr>
              <a:t>https://www.youtube.com/watch?v=a9IJ5y5Rr-8</a:t>
            </a:r>
            <a:endParaRPr lang="en-US" sz="4800" dirty="0"/>
          </a:p>
        </p:txBody>
      </p:sp>
    </p:spTree>
    <p:custDataLst>
      <p:tags r:id="rId1"/>
    </p:custDataLst>
    <p:extLst>
      <p:ext uri="{BB962C8B-B14F-4D97-AF65-F5344CB8AC3E}">
        <p14:creationId xmlns:p14="http://schemas.microsoft.com/office/powerpoint/2010/main" val="3114067984"/>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FF7F6667-83FF-E8E0-24C1-B9F783B80236}"/>
              </a:ext>
            </a:extLst>
          </p:cNvPr>
          <p:cNvGrpSpPr/>
          <p:nvPr/>
        </p:nvGrpSpPr>
        <p:grpSpPr>
          <a:xfrm>
            <a:off x="3239549" y="685799"/>
            <a:ext cx="7422884" cy="2190751"/>
            <a:chOff x="5003782" y="2214777"/>
            <a:chExt cx="4500578" cy="2908932"/>
          </a:xfrm>
        </p:grpSpPr>
        <p:sp>
          <p:nvSpPr>
            <p:cNvPr id="10" name="Speech Bubble: Oval 9">
              <a:extLst>
                <a:ext uri="{FF2B5EF4-FFF2-40B4-BE49-F238E27FC236}">
                  <a16:creationId xmlns:a16="http://schemas.microsoft.com/office/drawing/2014/main" id="{FC2B0462-7CE4-1950-E958-B8380C0671DF}"/>
                </a:ext>
              </a:extLst>
            </p:cNvPr>
            <p:cNvSpPr/>
            <p:nvPr/>
          </p:nvSpPr>
          <p:spPr>
            <a:xfrm>
              <a:off x="5003782" y="2214777"/>
              <a:ext cx="4500578" cy="2908932"/>
            </a:xfrm>
            <a:prstGeom prst="wedgeEllipseCallout">
              <a:avLst>
                <a:gd name="adj1" fmla="val -51972"/>
                <a:gd name="adj2" fmla="val 59756"/>
              </a:avLst>
            </a:prstGeom>
            <a:solidFill>
              <a:schemeClr val="accent4">
                <a:lumMod val="40000"/>
                <a:lumOff val="60000"/>
              </a:schemeClr>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1" name="Rectangle 10">
              <a:extLst>
                <a:ext uri="{FF2B5EF4-FFF2-40B4-BE49-F238E27FC236}">
                  <a16:creationId xmlns:a16="http://schemas.microsoft.com/office/drawing/2014/main" id="{4EF3354F-5BC9-E035-47CC-89F254FE4F95}"/>
                </a:ext>
              </a:extLst>
            </p:cNvPr>
            <p:cNvSpPr/>
            <p:nvPr/>
          </p:nvSpPr>
          <p:spPr>
            <a:xfrm>
              <a:off x="5366977" y="2825846"/>
              <a:ext cx="4094556" cy="20584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libri" panose="020F0502020204030204" pitchFamily="34" charset="0"/>
                  <a:ea typeface="Cambria" panose="02040503050406030204" pitchFamily="18" charset="0"/>
                  <a:cs typeface="Calibri" panose="020F0502020204030204" pitchFamily="34" charset="0"/>
                </a:rPr>
                <a:t>Sau khi trồng cây các bạn cần làm gì để đảm bảo vệ sinh môi trường?</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12" name="Graphic 11">
            <a:extLst>
              <a:ext uri="{FF2B5EF4-FFF2-40B4-BE49-F238E27FC236}">
                <a16:creationId xmlns:a16="http://schemas.microsoft.com/office/drawing/2014/main" id="{27F714A6-4500-2EBA-5907-4300D20DBE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34784" y="2657475"/>
            <a:ext cx="2963075" cy="3618902"/>
          </a:xfrm>
          <a:prstGeom prst="rect">
            <a:avLst/>
          </a:prstGeom>
        </p:spPr>
      </p:pic>
      <p:sp>
        <p:nvSpPr>
          <p:cNvPr id="13" name="TextBox 12">
            <a:extLst>
              <a:ext uri="{FF2B5EF4-FFF2-40B4-BE49-F238E27FC236}">
                <a16:creationId xmlns:a16="http://schemas.microsoft.com/office/drawing/2014/main" id="{C6B3BC81-BF0A-F30A-1ECA-4D932861B1ED}"/>
              </a:ext>
            </a:extLst>
          </p:cNvPr>
          <p:cNvSpPr txBox="1"/>
          <p:nvPr/>
        </p:nvSpPr>
        <p:spPr>
          <a:xfrm>
            <a:off x="4121425" y="3853327"/>
            <a:ext cx="7775299" cy="2308324"/>
          </a:xfrm>
          <a:custGeom>
            <a:avLst/>
            <a:gdLst>
              <a:gd name="connsiteX0" fmla="*/ 0 w 7775299"/>
              <a:gd name="connsiteY0" fmla="*/ 0 h 2308324"/>
              <a:gd name="connsiteX1" fmla="*/ 7775299 w 7775299"/>
              <a:gd name="connsiteY1" fmla="*/ 0 h 2308324"/>
              <a:gd name="connsiteX2" fmla="*/ 7775299 w 7775299"/>
              <a:gd name="connsiteY2" fmla="*/ 2308324 h 2308324"/>
              <a:gd name="connsiteX3" fmla="*/ 0 w 7775299"/>
              <a:gd name="connsiteY3" fmla="*/ 2308324 h 2308324"/>
              <a:gd name="connsiteX4" fmla="*/ 0 w 777529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308324" fill="none" extrusionOk="0">
                <a:moveTo>
                  <a:pt x="0" y="0"/>
                </a:moveTo>
                <a:cubicBezTo>
                  <a:pt x="779360" y="5222"/>
                  <a:pt x="6983299" y="24918"/>
                  <a:pt x="7775299" y="0"/>
                </a:cubicBezTo>
                <a:cubicBezTo>
                  <a:pt x="7614054" y="295473"/>
                  <a:pt x="7731539" y="1186317"/>
                  <a:pt x="7775299" y="2308324"/>
                </a:cubicBezTo>
                <a:cubicBezTo>
                  <a:pt x="4277730" y="2143563"/>
                  <a:pt x="1065250" y="2426474"/>
                  <a:pt x="0" y="2308324"/>
                </a:cubicBezTo>
                <a:cubicBezTo>
                  <a:pt x="-55725" y="1490219"/>
                  <a:pt x="17072" y="609588"/>
                  <a:pt x="0" y="0"/>
                </a:cubicBezTo>
                <a:close/>
              </a:path>
              <a:path w="7775299" h="2308324" stroke="0" extrusionOk="0">
                <a:moveTo>
                  <a:pt x="0" y="0"/>
                </a:moveTo>
                <a:cubicBezTo>
                  <a:pt x="1750333" y="11849"/>
                  <a:pt x="6665833" y="-161459"/>
                  <a:pt x="7775299" y="0"/>
                </a:cubicBezTo>
                <a:cubicBezTo>
                  <a:pt x="7778429" y="699270"/>
                  <a:pt x="7674123" y="2031698"/>
                  <a:pt x="7775299" y="2308324"/>
                </a:cubicBezTo>
                <a:cubicBezTo>
                  <a:pt x="5772892" y="2162464"/>
                  <a:pt x="1604161"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Đảm bảo an toàn lao động và vệ sinh môi trường trong quá trình trồng hoa cây cảnh. Thu dọn dụng cụ và vệ sinh sạch sẽ sau khi trồng hoa cây cảnh.</a:t>
            </a:r>
          </a:p>
        </p:txBody>
      </p:sp>
      <p:sp>
        <p:nvSpPr>
          <p:cNvPr id="14" name="Freeform: Shape 34">
            <a:extLst>
              <a:ext uri="{FF2B5EF4-FFF2-40B4-BE49-F238E27FC236}">
                <a16:creationId xmlns:a16="http://schemas.microsoft.com/office/drawing/2014/main" id="{9E20C5ED-46C2-B2C1-58BB-F8B946FA0EAB}"/>
              </a:ext>
            </a:extLst>
          </p:cNvPr>
          <p:cNvSpPr/>
          <p:nvPr/>
        </p:nvSpPr>
        <p:spPr>
          <a:xfrm>
            <a:off x="3478009" y="29135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170008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6220AB6-F090-AC0F-97A1-94CDAB64DEAD}"/>
              </a:ext>
            </a:extLst>
          </p:cNvPr>
          <p:cNvPicPr>
            <a:picLocks noChangeAspect="1"/>
          </p:cNvPicPr>
          <p:nvPr/>
        </p:nvPicPr>
        <p:blipFill>
          <a:blip r:embed="rId5"/>
          <a:stretch>
            <a:fillRect/>
          </a:stretch>
        </p:blipFill>
        <p:spPr>
          <a:xfrm>
            <a:off x="1271587" y="2000249"/>
            <a:ext cx="9530512" cy="3095625"/>
          </a:xfrm>
          <a:prstGeom prst="rect">
            <a:avLst/>
          </a:prstGeom>
        </p:spPr>
      </p:pic>
      <p:pic>
        <p:nvPicPr>
          <p:cNvPr id="9" name="Picture 8">
            <a:extLst>
              <a:ext uri="{FF2B5EF4-FFF2-40B4-BE49-F238E27FC236}">
                <a16:creationId xmlns:a16="http://schemas.microsoft.com/office/drawing/2014/main" id="{9F092AC7-104A-D9C6-CA20-DAE68330E79A}"/>
              </a:ext>
            </a:extLst>
          </p:cNvPr>
          <p:cNvPicPr>
            <a:picLocks noChangeAspect="1"/>
          </p:cNvPicPr>
          <p:nvPr/>
        </p:nvPicPr>
        <p:blipFill>
          <a:blip r:embed="rId6"/>
          <a:stretch>
            <a:fillRect/>
          </a:stretch>
        </p:blipFill>
        <p:spPr>
          <a:xfrm>
            <a:off x="4929609" y="726135"/>
            <a:ext cx="3456732" cy="1176630"/>
          </a:xfrm>
          <a:prstGeom prst="rect">
            <a:avLst/>
          </a:prstGeom>
        </p:spPr>
      </p:pic>
    </p:spTree>
    <p:custDataLst>
      <p:tags r:id="rId1"/>
    </p:custDataLst>
    <p:extLst>
      <p:ext uri="{BB962C8B-B14F-4D97-AF65-F5344CB8AC3E}">
        <p14:creationId xmlns:p14="http://schemas.microsoft.com/office/powerpoint/2010/main" val="16810259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a:extLst>
              <a:ext uri="{FF2B5EF4-FFF2-40B4-BE49-F238E27FC236}">
                <a16:creationId xmlns:a16="http://schemas.microsoft.com/office/drawing/2014/main" id="{E4D55D9A-B09F-25AB-B21D-F4C31ECBCFF9}"/>
              </a:ext>
            </a:extLst>
          </p:cNvPr>
          <p:cNvPicPr>
            <a:picLocks noChangeAspect="1"/>
          </p:cNvPicPr>
          <p:nvPr/>
        </p:nvPicPr>
        <p:blipFill>
          <a:blip r:embed="rId4"/>
          <a:stretch>
            <a:fillRect/>
          </a:stretch>
        </p:blipFill>
        <p:spPr>
          <a:xfrm>
            <a:off x="672575" y="1183275"/>
            <a:ext cx="6236749" cy="2548349"/>
          </a:xfrm>
          <a:prstGeom prst="rect">
            <a:avLst/>
          </a:prstGeom>
        </p:spPr>
      </p:pic>
    </p:spTree>
    <p:extLst>
      <p:ext uri="{BB962C8B-B14F-4D97-AF65-F5344CB8AC3E}">
        <p14:creationId xmlns:p14="http://schemas.microsoft.com/office/powerpoint/2010/main" val="31169844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a:extLst>
              <a:ext uri="{FF2B5EF4-FFF2-40B4-BE49-F238E27FC236}">
                <a16:creationId xmlns:a16="http://schemas.microsoft.com/office/drawing/2014/main" id="{D3F6E98C-B868-A651-A6B9-3F45772A8B9E}"/>
              </a:ext>
            </a:extLst>
          </p:cNvPr>
          <p:cNvPicPr>
            <a:picLocks noChangeAspect="1"/>
          </p:cNvPicPr>
          <p:nvPr/>
        </p:nvPicPr>
        <p:blipFill>
          <a:blip r:embed="rId4"/>
          <a:stretch>
            <a:fillRect/>
          </a:stretch>
        </p:blipFill>
        <p:spPr>
          <a:xfrm>
            <a:off x="661523" y="1073918"/>
            <a:ext cx="6316003" cy="2786113"/>
          </a:xfrm>
          <a:prstGeom prst="rect">
            <a:avLst/>
          </a:prstGeom>
        </p:spPr>
      </p:pic>
    </p:spTree>
    <p:extLst>
      <p:ext uri="{BB962C8B-B14F-4D97-AF65-F5344CB8AC3E}">
        <p14:creationId xmlns:p14="http://schemas.microsoft.com/office/powerpoint/2010/main" val="27379425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云形 61">
            <a:extLst>
              <a:ext uri="{FF2B5EF4-FFF2-40B4-BE49-F238E27FC236}">
                <a16:creationId xmlns:a16="http://schemas.microsoft.com/office/drawing/2014/main" id="{8FCA37B8-3D4D-C7BB-9F2F-E5CC2BB39872}"/>
              </a:ext>
            </a:extLst>
          </p:cNvPr>
          <p:cNvSpPr/>
          <p:nvPr/>
        </p:nvSpPr>
        <p:spPr>
          <a:xfrm>
            <a:off x="2028825" y="857250"/>
            <a:ext cx="7886700" cy="3691890"/>
          </a:xfrm>
          <a:custGeom>
            <a:avLst/>
            <a:gdLst>
              <a:gd name="connsiteX0" fmla="*/ 711993 w 7886700"/>
              <a:gd name="connsiteY0" fmla="*/ 1228066 h 3691890"/>
              <a:gd name="connsiteX1" fmla="*/ 1026548 w 7886700"/>
              <a:gd name="connsiteY1" fmla="*/ 590275 h 3691890"/>
              <a:gd name="connsiteX2" fmla="*/ 2556787 w 7886700"/>
              <a:gd name="connsiteY2" fmla="*/ 444565 h 3691890"/>
              <a:gd name="connsiteX3" fmla="*/ 4099623 w 7886700"/>
              <a:gd name="connsiteY3" fmla="*/ 293300 h 3691890"/>
              <a:gd name="connsiteX4" fmla="*/ 4700801 w 7886700"/>
              <a:gd name="connsiteY4" fmla="*/ 17092 h 3691890"/>
              <a:gd name="connsiteX5" fmla="*/ 5446387 w 7886700"/>
              <a:gd name="connsiteY5" fmla="*/ 212027 h 3691890"/>
              <a:gd name="connsiteX6" fmla="*/ 6474213 w 7886700"/>
              <a:gd name="connsiteY6" fmla="*/ 58967 h 3691890"/>
              <a:gd name="connsiteX7" fmla="*/ 6995429 w 7886700"/>
              <a:gd name="connsiteY7" fmla="*/ 476527 h 3691890"/>
              <a:gd name="connsiteX8" fmla="*/ 7664338 w 7886700"/>
              <a:gd name="connsiteY8" fmla="*/ 881780 h 3691890"/>
              <a:gd name="connsiteX9" fmla="*/ 7634398 w 7886700"/>
              <a:gd name="connsiteY9" fmla="*/ 1321218 h 3691890"/>
              <a:gd name="connsiteX10" fmla="*/ 7853108 w 7886700"/>
              <a:gd name="connsiteY10" fmla="*/ 1993107 h 3691890"/>
              <a:gd name="connsiteX11" fmla="*/ 6828567 w 7886700"/>
              <a:gd name="connsiteY11" fmla="*/ 2581246 h 3691890"/>
              <a:gd name="connsiteX12" fmla="*/ 6461799 w 7886700"/>
              <a:gd name="connsiteY12" fmla="*/ 3085206 h 3691890"/>
              <a:gd name="connsiteX13" fmla="*/ 5213072 w 7886700"/>
              <a:gd name="connsiteY13" fmla="*/ 3146225 h 3691890"/>
              <a:gd name="connsiteX14" fmla="*/ 4320706 w 7886700"/>
              <a:gd name="connsiteY14" fmla="*/ 3683856 h 3691890"/>
              <a:gd name="connsiteX15" fmla="*/ 3008630 w 7886700"/>
              <a:gd name="connsiteY15" fmla="*/ 3355688 h 3691890"/>
              <a:gd name="connsiteX16" fmla="*/ 1059592 w 7886700"/>
              <a:gd name="connsiteY16" fmla="*/ 3031451 h 3691890"/>
              <a:gd name="connsiteX17" fmla="*/ 202644 w 7886700"/>
              <a:gd name="connsiteY17" fmla="*/ 2670638 h 3691890"/>
              <a:gd name="connsiteX18" fmla="*/ 385754 w 7886700"/>
              <a:gd name="connsiteY18" fmla="*/ 2183599 h 3691890"/>
              <a:gd name="connsiteX19" fmla="*/ -913 w 7886700"/>
              <a:gd name="connsiteY19" fmla="*/ 1683912 h 3691890"/>
              <a:gd name="connsiteX20" fmla="*/ 705238 w 7886700"/>
              <a:gd name="connsiteY20" fmla="*/ 1239774 h 3691890"/>
              <a:gd name="connsiteX21" fmla="*/ 711993 w 7886700"/>
              <a:gd name="connsiteY21" fmla="*/ 1228066 h 3691890"/>
              <a:gd name="connsiteX0" fmla="*/ 856765 w 7886700"/>
              <a:gd name="connsiteY0" fmla="*/ 2237097 h 3691890"/>
              <a:gd name="connsiteX1" fmla="*/ 394335 w 7886700"/>
              <a:gd name="connsiteY1" fmla="*/ 2168985 h 3691890"/>
              <a:gd name="connsiteX2" fmla="*/ 1264793 w 7886700"/>
              <a:gd name="connsiteY2" fmla="*/ 2982483 h 3691890"/>
              <a:gd name="connsiteX3" fmla="*/ 1062513 w 7886700"/>
              <a:gd name="connsiteY3" fmla="*/ 3015043 h 3691890"/>
              <a:gd name="connsiteX4" fmla="*/ 3008264 w 7886700"/>
              <a:gd name="connsiteY4" fmla="*/ 3340647 h 3691890"/>
              <a:gd name="connsiteX5" fmla="*/ 2886313 w 7886700"/>
              <a:gd name="connsiteY5" fmla="*/ 3191946 h 3691890"/>
              <a:gd name="connsiteX6" fmla="*/ 5262729 w 7886700"/>
              <a:gd name="connsiteY6" fmla="*/ 2969834 h 3691890"/>
              <a:gd name="connsiteX7" fmla="*/ 5213985 w 7886700"/>
              <a:gd name="connsiteY7" fmla="*/ 3132978 h 3691890"/>
              <a:gd name="connsiteX8" fmla="*/ 6230675 w 7886700"/>
              <a:gd name="connsiteY8" fmla="*/ 1961658 h 3691890"/>
              <a:gd name="connsiteX9" fmla="*/ 6824186 w 7886700"/>
              <a:gd name="connsiteY9" fmla="*/ 2571503 h 3691890"/>
              <a:gd name="connsiteX10" fmla="*/ 7630747 w 7886700"/>
              <a:gd name="connsiteY10" fmla="*/ 1312159 h 3691890"/>
              <a:gd name="connsiteX11" fmla="*/ 7366396 w 7886700"/>
              <a:gd name="connsiteY11" fmla="*/ 1540851 h 3691890"/>
              <a:gd name="connsiteX12" fmla="*/ 6996525 w 7886700"/>
              <a:gd name="connsiteY12" fmla="*/ 463708 h 3691890"/>
              <a:gd name="connsiteX13" fmla="*/ 7010400 w 7886700"/>
              <a:gd name="connsiteY13" fmla="*/ 571730 h 3691890"/>
              <a:gd name="connsiteX14" fmla="*/ 5308552 w 7886700"/>
              <a:gd name="connsiteY14" fmla="*/ 337739 h 3691890"/>
              <a:gd name="connsiteX15" fmla="*/ 5444013 w 7886700"/>
              <a:gd name="connsiteY15" fmla="*/ 199977 h 3691890"/>
              <a:gd name="connsiteX16" fmla="*/ 4042116 w 7886700"/>
              <a:gd name="connsiteY16" fmla="*/ 403373 h 3691890"/>
              <a:gd name="connsiteX17" fmla="*/ 4107656 w 7886700"/>
              <a:gd name="connsiteY17" fmla="*/ 284583 h 3691890"/>
              <a:gd name="connsiteX18" fmla="*/ 2555875 w 7886700"/>
              <a:gd name="connsiteY18" fmla="*/ 443710 h 3691890"/>
              <a:gd name="connsiteX19" fmla="*/ 2793206 w 7886700"/>
              <a:gd name="connsiteY19" fmla="*/ 558911 h 3691890"/>
              <a:gd name="connsiteX20" fmla="*/ 753435 w 7886700"/>
              <a:gd name="connsiteY20" fmla="*/ 1349334 h 3691890"/>
              <a:gd name="connsiteX21" fmla="*/ 711993 w 7886700"/>
              <a:gd name="connsiteY21" fmla="*/ 1228066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86700" h="3691890" fill="none" extrusionOk="0">
                <a:moveTo>
                  <a:pt x="711993" y="1228066"/>
                </a:moveTo>
                <a:cubicBezTo>
                  <a:pt x="635584" y="968633"/>
                  <a:pt x="772358" y="703899"/>
                  <a:pt x="1026548" y="590275"/>
                </a:cubicBezTo>
                <a:cubicBezTo>
                  <a:pt x="1366889" y="284000"/>
                  <a:pt x="2094946" y="285547"/>
                  <a:pt x="2556787" y="444565"/>
                </a:cubicBezTo>
                <a:cubicBezTo>
                  <a:pt x="2846698" y="83679"/>
                  <a:pt x="3599779" y="2737"/>
                  <a:pt x="4099623" y="293300"/>
                </a:cubicBezTo>
                <a:cubicBezTo>
                  <a:pt x="4189438" y="180724"/>
                  <a:pt x="4391445" y="11652"/>
                  <a:pt x="4700801" y="17092"/>
                </a:cubicBezTo>
                <a:cubicBezTo>
                  <a:pt x="4953684" y="-4226"/>
                  <a:pt x="5245898" y="23272"/>
                  <a:pt x="5446387" y="212027"/>
                </a:cubicBezTo>
                <a:cubicBezTo>
                  <a:pt x="5632175" y="3899"/>
                  <a:pt x="6177666" y="-51298"/>
                  <a:pt x="6474213" y="58967"/>
                </a:cubicBezTo>
                <a:cubicBezTo>
                  <a:pt x="6743479" y="118591"/>
                  <a:pt x="6939120" y="261950"/>
                  <a:pt x="6995429" y="476527"/>
                </a:cubicBezTo>
                <a:cubicBezTo>
                  <a:pt x="7292762" y="575037"/>
                  <a:pt x="7537179" y="668777"/>
                  <a:pt x="7664338" y="881780"/>
                </a:cubicBezTo>
                <a:cubicBezTo>
                  <a:pt x="7770963" y="1037819"/>
                  <a:pt x="7720087" y="1181238"/>
                  <a:pt x="7634398" y="1321218"/>
                </a:cubicBezTo>
                <a:cubicBezTo>
                  <a:pt x="7850408" y="1467646"/>
                  <a:pt x="7929687" y="1734174"/>
                  <a:pt x="7853108" y="1993107"/>
                </a:cubicBezTo>
                <a:cubicBezTo>
                  <a:pt x="7672804" y="2335816"/>
                  <a:pt x="7356861" y="2515018"/>
                  <a:pt x="6828567" y="2581246"/>
                </a:cubicBezTo>
                <a:cubicBezTo>
                  <a:pt x="6875025" y="2802415"/>
                  <a:pt x="6650642" y="2961379"/>
                  <a:pt x="6461799" y="3085206"/>
                </a:cubicBezTo>
                <a:cubicBezTo>
                  <a:pt x="6068007" y="3218317"/>
                  <a:pt x="5544212" y="3324248"/>
                  <a:pt x="5213072" y="3146225"/>
                </a:cubicBezTo>
                <a:cubicBezTo>
                  <a:pt x="5043121" y="3358591"/>
                  <a:pt x="4721101" y="3536303"/>
                  <a:pt x="4320706" y="3683856"/>
                </a:cubicBezTo>
                <a:cubicBezTo>
                  <a:pt x="3859797" y="3743050"/>
                  <a:pt x="3300011" y="3662362"/>
                  <a:pt x="3008630" y="3355688"/>
                </a:cubicBezTo>
                <a:cubicBezTo>
                  <a:pt x="2272698" y="3635767"/>
                  <a:pt x="1424077" y="3532560"/>
                  <a:pt x="1059592" y="3031451"/>
                </a:cubicBezTo>
                <a:cubicBezTo>
                  <a:pt x="631177" y="3040610"/>
                  <a:pt x="333387" y="2887689"/>
                  <a:pt x="202644" y="2670638"/>
                </a:cubicBezTo>
                <a:cubicBezTo>
                  <a:pt x="123838" y="2492292"/>
                  <a:pt x="154283" y="2340389"/>
                  <a:pt x="385754" y="2183599"/>
                </a:cubicBezTo>
                <a:cubicBezTo>
                  <a:pt x="114641" y="2088706"/>
                  <a:pt x="-36137" y="1880436"/>
                  <a:pt x="-913" y="1683912"/>
                </a:cubicBezTo>
                <a:cubicBezTo>
                  <a:pt x="15943" y="1457540"/>
                  <a:pt x="399372" y="1308945"/>
                  <a:pt x="705238" y="1239774"/>
                </a:cubicBezTo>
                <a:cubicBezTo>
                  <a:pt x="707252" y="1234922"/>
                  <a:pt x="709775" y="1232545"/>
                  <a:pt x="711993" y="1228066"/>
                </a:cubicBezTo>
                <a:close/>
              </a:path>
              <a:path w="7886700" h="3691890" fill="none" extrusionOk="0">
                <a:moveTo>
                  <a:pt x="856765" y="2237097"/>
                </a:moveTo>
                <a:cubicBezTo>
                  <a:pt x="691524" y="2240528"/>
                  <a:pt x="512063" y="2231066"/>
                  <a:pt x="394335" y="2168985"/>
                </a:cubicBezTo>
                <a:moveTo>
                  <a:pt x="1264793" y="2982483"/>
                </a:moveTo>
                <a:cubicBezTo>
                  <a:pt x="1196035" y="3001818"/>
                  <a:pt x="1125619" y="3013620"/>
                  <a:pt x="1062513" y="3015043"/>
                </a:cubicBezTo>
                <a:moveTo>
                  <a:pt x="3008264" y="3340647"/>
                </a:moveTo>
                <a:cubicBezTo>
                  <a:pt x="2955238" y="3286630"/>
                  <a:pt x="2921984" y="3240177"/>
                  <a:pt x="2886313" y="3191946"/>
                </a:cubicBezTo>
                <a:moveTo>
                  <a:pt x="5262729" y="2969834"/>
                </a:moveTo>
                <a:cubicBezTo>
                  <a:pt x="5267773" y="3025675"/>
                  <a:pt x="5230008" y="3069628"/>
                  <a:pt x="5213985" y="3132978"/>
                </a:cubicBezTo>
                <a:moveTo>
                  <a:pt x="6230675" y="1961658"/>
                </a:moveTo>
                <a:cubicBezTo>
                  <a:pt x="6570985" y="2075655"/>
                  <a:pt x="6837003" y="2286366"/>
                  <a:pt x="6824186" y="2571503"/>
                </a:cubicBezTo>
                <a:moveTo>
                  <a:pt x="7630747" y="1312159"/>
                </a:moveTo>
                <a:cubicBezTo>
                  <a:pt x="7582037" y="1391566"/>
                  <a:pt x="7456233" y="1478518"/>
                  <a:pt x="7366396" y="1540851"/>
                </a:cubicBezTo>
                <a:moveTo>
                  <a:pt x="6996525" y="463708"/>
                </a:moveTo>
                <a:cubicBezTo>
                  <a:pt x="7003039" y="499575"/>
                  <a:pt x="7014736" y="533929"/>
                  <a:pt x="7010400" y="571730"/>
                </a:cubicBezTo>
                <a:moveTo>
                  <a:pt x="5308552" y="337739"/>
                </a:moveTo>
                <a:cubicBezTo>
                  <a:pt x="5338254" y="276150"/>
                  <a:pt x="5381528" y="246005"/>
                  <a:pt x="5444013" y="199977"/>
                </a:cubicBezTo>
                <a:moveTo>
                  <a:pt x="4042116" y="403373"/>
                </a:moveTo>
                <a:cubicBezTo>
                  <a:pt x="4057163" y="363542"/>
                  <a:pt x="4080197" y="330764"/>
                  <a:pt x="4107656" y="284583"/>
                </a:cubicBezTo>
                <a:moveTo>
                  <a:pt x="2555875" y="443710"/>
                </a:moveTo>
                <a:cubicBezTo>
                  <a:pt x="2642937" y="471751"/>
                  <a:pt x="2718514" y="521835"/>
                  <a:pt x="2793206" y="558911"/>
                </a:cubicBezTo>
                <a:moveTo>
                  <a:pt x="753435" y="1349334"/>
                </a:moveTo>
                <a:cubicBezTo>
                  <a:pt x="733251" y="1305743"/>
                  <a:pt x="714868" y="1263468"/>
                  <a:pt x="711993" y="1228066"/>
                </a:cubicBezTo>
              </a:path>
              <a:path w="7886700" h="3691890" stroke="0" extrusionOk="0">
                <a:moveTo>
                  <a:pt x="711993" y="1228066"/>
                </a:moveTo>
                <a:cubicBezTo>
                  <a:pt x="665592" y="971548"/>
                  <a:pt x="805079" y="797013"/>
                  <a:pt x="1026548" y="590275"/>
                </a:cubicBezTo>
                <a:cubicBezTo>
                  <a:pt x="1353155" y="340752"/>
                  <a:pt x="2147435" y="302547"/>
                  <a:pt x="2556787" y="444565"/>
                </a:cubicBezTo>
                <a:cubicBezTo>
                  <a:pt x="2882854" y="129497"/>
                  <a:pt x="3643533" y="-108212"/>
                  <a:pt x="4099623" y="293300"/>
                </a:cubicBezTo>
                <a:cubicBezTo>
                  <a:pt x="4221610" y="150007"/>
                  <a:pt x="4435725" y="95741"/>
                  <a:pt x="4700801" y="17092"/>
                </a:cubicBezTo>
                <a:cubicBezTo>
                  <a:pt x="5005519" y="-10543"/>
                  <a:pt x="5230078" y="62530"/>
                  <a:pt x="5446387" y="212027"/>
                </a:cubicBezTo>
                <a:cubicBezTo>
                  <a:pt x="5645113" y="-37002"/>
                  <a:pt x="6119017" y="-14144"/>
                  <a:pt x="6474213" y="58967"/>
                </a:cubicBezTo>
                <a:cubicBezTo>
                  <a:pt x="6747338" y="141414"/>
                  <a:pt x="6973684" y="258013"/>
                  <a:pt x="6995429" y="476527"/>
                </a:cubicBezTo>
                <a:cubicBezTo>
                  <a:pt x="7342683" y="501734"/>
                  <a:pt x="7560516" y="670816"/>
                  <a:pt x="7664338" y="881780"/>
                </a:cubicBezTo>
                <a:cubicBezTo>
                  <a:pt x="7715219" y="998980"/>
                  <a:pt x="7758675" y="1164558"/>
                  <a:pt x="7634398" y="1321218"/>
                </a:cubicBezTo>
                <a:cubicBezTo>
                  <a:pt x="7877879" y="1501955"/>
                  <a:pt x="7933113" y="1773258"/>
                  <a:pt x="7853108" y="1993107"/>
                </a:cubicBezTo>
                <a:cubicBezTo>
                  <a:pt x="7630552" y="2286053"/>
                  <a:pt x="7230496" y="2586978"/>
                  <a:pt x="6828567" y="2581246"/>
                </a:cubicBezTo>
                <a:cubicBezTo>
                  <a:pt x="6832839" y="2749999"/>
                  <a:pt x="6706719" y="2982616"/>
                  <a:pt x="6461799" y="3085206"/>
                </a:cubicBezTo>
                <a:cubicBezTo>
                  <a:pt x="6127197" y="3305560"/>
                  <a:pt x="5606168" y="3255904"/>
                  <a:pt x="5213072" y="3146225"/>
                </a:cubicBezTo>
                <a:cubicBezTo>
                  <a:pt x="5013153" y="3379560"/>
                  <a:pt x="4756899" y="3604610"/>
                  <a:pt x="4320706" y="3683856"/>
                </a:cubicBezTo>
                <a:cubicBezTo>
                  <a:pt x="3804758" y="3776208"/>
                  <a:pt x="3221667" y="3595223"/>
                  <a:pt x="3008630" y="3355688"/>
                </a:cubicBezTo>
                <a:cubicBezTo>
                  <a:pt x="2311030" y="3628871"/>
                  <a:pt x="1474267" y="3557400"/>
                  <a:pt x="1059592" y="3031451"/>
                </a:cubicBezTo>
                <a:cubicBezTo>
                  <a:pt x="662937" y="3072400"/>
                  <a:pt x="311130" y="2868134"/>
                  <a:pt x="202644" y="2670638"/>
                </a:cubicBezTo>
                <a:cubicBezTo>
                  <a:pt x="142074" y="2531067"/>
                  <a:pt x="198388" y="2308471"/>
                  <a:pt x="385754" y="2183599"/>
                </a:cubicBezTo>
                <a:cubicBezTo>
                  <a:pt x="115796" y="2090585"/>
                  <a:pt x="-81827" y="1912364"/>
                  <a:pt x="-913" y="1683912"/>
                </a:cubicBezTo>
                <a:cubicBezTo>
                  <a:pt x="28165" y="1406232"/>
                  <a:pt x="382366" y="1271808"/>
                  <a:pt x="705238" y="1239774"/>
                </a:cubicBezTo>
                <a:cubicBezTo>
                  <a:pt x="707562" y="1235964"/>
                  <a:pt x="709810" y="1231714"/>
                  <a:pt x="711993" y="1228066"/>
                </a:cubicBezTo>
                <a:close/>
              </a:path>
              <a:path w="7886700" h="3691890" fill="none" stroke="0" extrusionOk="0">
                <a:moveTo>
                  <a:pt x="856765" y="2237097"/>
                </a:moveTo>
                <a:cubicBezTo>
                  <a:pt x="702636" y="2259755"/>
                  <a:pt x="542031" y="2234051"/>
                  <a:pt x="394335" y="2168985"/>
                </a:cubicBezTo>
                <a:moveTo>
                  <a:pt x="1264793" y="2982483"/>
                </a:moveTo>
                <a:cubicBezTo>
                  <a:pt x="1196818" y="2993317"/>
                  <a:pt x="1125681" y="3014912"/>
                  <a:pt x="1062513" y="3015043"/>
                </a:cubicBezTo>
                <a:moveTo>
                  <a:pt x="3008264" y="3340647"/>
                </a:moveTo>
                <a:cubicBezTo>
                  <a:pt x="2970650" y="3299105"/>
                  <a:pt x="2921722" y="3242225"/>
                  <a:pt x="2886313" y="3191946"/>
                </a:cubicBezTo>
                <a:moveTo>
                  <a:pt x="5262729" y="2969834"/>
                </a:moveTo>
                <a:cubicBezTo>
                  <a:pt x="5260072" y="3017312"/>
                  <a:pt x="5234879" y="3081321"/>
                  <a:pt x="5213985" y="3132978"/>
                </a:cubicBezTo>
                <a:moveTo>
                  <a:pt x="6230675" y="1961658"/>
                </a:moveTo>
                <a:cubicBezTo>
                  <a:pt x="6569536" y="2090965"/>
                  <a:pt x="6796807" y="2266347"/>
                  <a:pt x="6824186" y="2571503"/>
                </a:cubicBezTo>
                <a:moveTo>
                  <a:pt x="7630747" y="1312159"/>
                </a:moveTo>
                <a:cubicBezTo>
                  <a:pt x="7595338" y="1411789"/>
                  <a:pt x="7483724" y="1481697"/>
                  <a:pt x="7366396" y="1540851"/>
                </a:cubicBezTo>
                <a:moveTo>
                  <a:pt x="6996525" y="463708"/>
                </a:moveTo>
                <a:cubicBezTo>
                  <a:pt x="7012607" y="500155"/>
                  <a:pt x="7005826" y="536479"/>
                  <a:pt x="7010400" y="571730"/>
                </a:cubicBezTo>
                <a:moveTo>
                  <a:pt x="5308552" y="337739"/>
                </a:moveTo>
                <a:cubicBezTo>
                  <a:pt x="5349462" y="280559"/>
                  <a:pt x="5389319" y="239616"/>
                  <a:pt x="5444013" y="199977"/>
                </a:cubicBezTo>
                <a:moveTo>
                  <a:pt x="4042116" y="403373"/>
                </a:moveTo>
                <a:cubicBezTo>
                  <a:pt x="4064870" y="358358"/>
                  <a:pt x="4073136" y="320694"/>
                  <a:pt x="4107656" y="284583"/>
                </a:cubicBezTo>
                <a:moveTo>
                  <a:pt x="2555875" y="443710"/>
                </a:moveTo>
                <a:cubicBezTo>
                  <a:pt x="2635845" y="470042"/>
                  <a:pt x="2733689" y="508684"/>
                  <a:pt x="2793206" y="558911"/>
                </a:cubicBezTo>
                <a:moveTo>
                  <a:pt x="753435" y="1349334"/>
                </a:moveTo>
                <a:cubicBezTo>
                  <a:pt x="735179" y="1304717"/>
                  <a:pt x="715916" y="1269530"/>
                  <a:pt x="711993" y="1228066"/>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toy, doll&#10;&#10;Description automatically generated">
            <a:extLst>
              <a:ext uri="{FF2B5EF4-FFF2-40B4-BE49-F238E27FC236}">
                <a16:creationId xmlns:a16="http://schemas.microsoft.com/office/drawing/2014/main" id="{4DEE3226-48D4-5C73-ED01-1C04D50AF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0563" y="4196527"/>
            <a:ext cx="2902369" cy="266147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06DFB435-3BC3-B724-AF47-782B9D5E9C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7626" y="4159184"/>
            <a:ext cx="1737362" cy="2698816"/>
          </a:xfrm>
          <a:prstGeom prst="rect">
            <a:avLst/>
          </a:prstGeom>
        </p:spPr>
      </p:pic>
      <p:pic>
        <p:nvPicPr>
          <p:cNvPr id="10" name="Picture 9">
            <a:extLst>
              <a:ext uri="{FF2B5EF4-FFF2-40B4-BE49-F238E27FC236}">
                <a16:creationId xmlns:a16="http://schemas.microsoft.com/office/drawing/2014/main" id="{8D3EA016-C639-ADB6-486F-F775B34B8AFD}"/>
              </a:ext>
            </a:extLst>
          </p:cNvPr>
          <p:cNvPicPr>
            <a:picLocks noChangeAspect="1"/>
          </p:cNvPicPr>
          <p:nvPr/>
        </p:nvPicPr>
        <p:blipFill>
          <a:blip r:embed="rId7"/>
          <a:stretch>
            <a:fillRect/>
          </a:stretch>
        </p:blipFill>
        <p:spPr>
          <a:xfrm>
            <a:off x="3221867" y="1605043"/>
            <a:ext cx="5767316" cy="2523963"/>
          </a:xfrm>
          <a:prstGeom prst="rect">
            <a:avLst/>
          </a:prstGeom>
        </p:spPr>
      </p:pic>
    </p:spTree>
    <p:custDataLst>
      <p:tags r:id="rId1"/>
    </p:custDataLst>
    <p:extLst>
      <p:ext uri="{BB962C8B-B14F-4D97-AF65-F5344CB8AC3E}">
        <p14:creationId xmlns:p14="http://schemas.microsoft.com/office/powerpoint/2010/main" val="16768498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649686" y="-1148834"/>
            <a:ext cx="11091214" cy="8616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363240" y="1076707"/>
            <a:ext cx="7486438" cy="3354765"/>
          </a:xfrm>
          <a:prstGeom prst="rect">
            <a:avLst/>
          </a:prstGeom>
          <a:noFill/>
        </p:spPr>
        <p:txBody>
          <a:bodyPr wrap="square" rtlCol="0">
            <a:spAutoFit/>
          </a:bodyPr>
          <a:lstStyle/>
          <a:p>
            <a:pPr algn="ctr" defTabSz="609585"/>
            <a:r>
              <a:rPr lang="vi-VN" sz="4400" b="1" dirty="0">
                <a:solidFill>
                  <a:srgbClr val="FF0000"/>
                </a:solidFill>
                <a:latin typeface="Cambria" panose="02040503050406030204" pitchFamily="18" charset="0"/>
                <a:ea typeface="Cambria" panose="02040503050406030204" pitchFamily="18" charset="0"/>
                <a:cs typeface="Pattaya" panose="00000500000000000000" pitchFamily="2" charset="-34"/>
              </a:rPr>
              <a:t>Cách chơi:</a:t>
            </a:r>
            <a:endParaRPr lang="en-US" sz="4400" b="1" dirty="0">
              <a:solidFill>
                <a:srgbClr val="FF000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585">
              <a:buFont typeface="Arial" panose="020B0604020202020204" pitchFamily="34" charset="0"/>
              <a:buChar char="•"/>
            </a:pP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Chơi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lớp</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thành</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2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đội</a:t>
            </a:r>
            <a:endPar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585">
              <a:buFont typeface="Arial" panose="020B0604020202020204" pitchFamily="34" charset="0"/>
              <a:buChar char="•"/>
            </a:pPr>
            <a:r>
              <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Mỗi đội xếp thành 1 hàng, chơi nối tiếp.</a:t>
            </a:r>
          </a:p>
          <a:p>
            <a:pPr marL="457200" indent="-457200" algn="just" defTabSz="609585">
              <a:buFont typeface="Arial" panose="020B0604020202020204" pitchFamily="34" charset="0"/>
              <a:buChar char="•"/>
            </a:pPr>
            <a:r>
              <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Khi có hiệu lệnh của GV các đội lên viết tên các loại cây cảnh hoặc hoa mà em biết.</a:t>
            </a:r>
            <a:endPar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585">
              <a:buFont typeface="Arial" panose="020B0604020202020204" pitchFamily="34" charset="0"/>
              <a:buChar char="•"/>
            </a:pP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Trong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thời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gian</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2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phút</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đội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nào</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viết</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được</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nhiều</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và</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chính</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xác</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nhất</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là</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đội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chiến</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thắng</a:t>
            </a:r>
            <a:endPar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147471" y="-1116245"/>
            <a:ext cx="812800" cy="812800"/>
          </a:xfrm>
          <a:prstGeom prst="rect">
            <a:avLst/>
          </a:prstGeom>
        </p:spPr>
      </p:pic>
    </p:spTree>
    <p:extLst>
      <p:ext uri="{BB962C8B-B14F-4D97-AF65-F5344CB8AC3E}">
        <p14:creationId xmlns:p14="http://schemas.microsoft.com/office/powerpoint/2010/main" val="1676861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par>
                                <p:cTn id="17" presetID="1" presetClass="mediacall" presetSubtype="0" fill="hold" nodeType="withEffect">
                                  <p:stCondLst>
                                    <p:cond delay="0"/>
                                  </p:stCondLst>
                                  <p:childTnLst>
                                    <p:cmd type="call" cmd="playFrom(0.0)">
                                      <p:cBhvr>
                                        <p:cTn id="18"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CA650-7F5B-797A-F070-6A3D3F063418}"/>
              </a:ext>
            </a:extLst>
          </p:cNvPr>
          <p:cNvPicPr>
            <a:picLocks noChangeAspect="1"/>
          </p:cNvPicPr>
          <p:nvPr/>
        </p:nvPicPr>
        <p:blipFill>
          <a:blip r:embed="rId3"/>
          <a:stretch>
            <a:fillRect/>
          </a:stretch>
        </p:blipFill>
        <p:spPr>
          <a:xfrm>
            <a:off x="1678318" y="748934"/>
            <a:ext cx="8492464" cy="2578832"/>
          </a:xfrm>
          <a:prstGeom prst="rect">
            <a:avLst/>
          </a:prstGeom>
        </p:spPr>
      </p:pic>
    </p:spTree>
    <p:extLst>
      <p:ext uri="{BB962C8B-B14F-4D97-AF65-F5344CB8AC3E}">
        <p14:creationId xmlns:p14="http://schemas.microsoft.com/office/powerpoint/2010/main" val="36544242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CF4CBB76-6B63-4424-56F7-1230C97E17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07709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B792FF5E-599E-6BCE-A43B-2BDE438B24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88124" y="4019550"/>
            <a:ext cx="3477938" cy="2971800"/>
          </a:xfrm>
          <a:prstGeom prst="rect">
            <a:avLst/>
          </a:prstGeom>
        </p:spPr>
      </p:pic>
      <p:sp>
        <p:nvSpPr>
          <p:cNvPr id="7" name="Speech Bubble: Rectangle with Corners Rounded 6">
            <a:extLst>
              <a:ext uri="{FF2B5EF4-FFF2-40B4-BE49-F238E27FC236}">
                <a16:creationId xmlns:a16="http://schemas.microsoft.com/office/drawing/2014/main" id="{F65A1555-8C6A-DD22-7451-53A86754FBC0}"/>
              </a:ext>
            </a:extLst>
          </p:cNvPr>
          <p:cNvSpPr/>
          <p:nvPr/>
        </p:nvSpPr>
        <p:spPr>
          <a:xfrm flipH="1">
            <a:off x="6638925" y="2219325"/>
            <a:ext cx="5143498" cy="1292184"/>
          </a:xfrm>
          <a:custGeom>
            <a:avLst/>
            <a:gdLst>
              <a:gd name="connsiteX0" fmla="*/ 0 w 5143498"/>
              <a:gd name="connsiteY0" fmla="*/ 215368 h 1292184"/>
              <a:gd name="connsiteX1" fmla="*/ 215368 w 5143498"/>
              <a:gd name="connsiteY1" fmla="*/ 0 h 1292184"/>
              <a:gd name="connsiteX2" fmla="*/ 857250 w 5143498"/>
              <a:gd name="connsiteY2" fmla="*/ 0 h 1292184"/>
              <a:gd name="connsiteX3" fmla="*/ 857250 w 5143498"/>
              <a:gd name="connsiteY3" fmla="*/ 0 h 1292184"/>
              <a:gd name="connsiteX4" fmla="*/ 1474470 w 5143498"/>
              <a:gd name="connsiteY4" fmla="*/ 0 h 1292184"/>
              <a:gd name="connsiteX5" fmla="*/ 2143124 w 5143498"/>
              <a:gd name="connsiteY5" fmla="*/ 0 h 1292184"/>
              <a:gd name="connsiteX6" fmla="*/ 2783675 w 5143498"/>
              <a:gd name="connsiteY6" fmla="*/ 0 h 1292184"/>
              <a:gd name="connsiteX7" fmla="*/ 3396377 w 5143498"/>
              <a:gd name="connsiteY7" fmla="*/ 0 h 1292184"/>
              <a:gd name="connsiteX8" fmla="*/ 4148328 w 5143498"/>
              <a:gd name="connsiteY8" fmla="*/ 0 h 1292184"/>
              <a:gd name="connsiteX9" fmla="*/ 4928130 w 5143498"/>
              <a:gd name="connsiteY9" fmla="*/ 0 h 1292184"/>
              <a:gd name="connsiteX10" fmla="*/ 5143498 w 5143498"/>
              <a:gd name="connsiteY10" fmla="*/ 215368 h 1292184"/>
              <a:gd name="connsiteX11" fmla="*/ 5143498 w 5143498"/>
              <a:gd name="connsiteY11" fmla="*/ 753774 h 1292184"/>
              <a:gd name="connsiteX12" fmla="*/ 5143498 w 5143498"/>
              <a:gd name="connsiteY12" fmla="*/ 753774 h 1292184"/>
              <a:gd name="connsiteX13" fmla="*/ 5143498 w 5143498"/>
              <a:gd name="connsiteY13" fmla="*/ 1076820 h 1292184"/>
              <a:gd name="connsiteX14" fmla="*/ 5143498 w 5143498"/>
              <a:gd name="connsiteY14" fmla="*/ 1076816 h 1292184"/>
              <a:gd name="connsiteX15" fmla="*/ 4928130 w 5143498"/>
              <a:gd name="connsiteY15" fmla="*/ 1292184 h 1292184"/>
              <a:gd name="connsiteX16" fmla="*/ 4287579 w 5143498"/>
              <a:gd name="connsiteY16" fmla="*/ 1292184 h 1292184"/>
              <a:gd name="connsiteX17" fmla="*/ 3619177 w 5143498"/>
              <a:gd name="connsiteY17" fmla="*/ 1292184 h 1292184"/>
              <a:gd name="connsiteX18" fmla="*/ 3006476 w 5143498"/>
              <a:gd name="connsiteY18" fmla="*/ 1292184 h 1292184"/>
              <a:gd name="connsiteX19" fmla="*/ 2143124 w 5143498"/>
              <a:gd name="connsiteY19" fmla="*/ 1292184 h 1292184"/>
              <a:gd name="connsiteX20" fmla="*/ 1705347 w 5143498"/>
              <a:gd name="connsiteY20" fmla="*/ 1390385 h 1292184"/>
              <a:gd name="connsiteX21" fmla="*/ 1281541 w 5143498"/>
              <a:gd name="connsiteY21" fmla="*/ 1485451 h 1292184"/>
              <a:gd name="connsiteX22" fmla="*/ 745962 w 5143498"/>
              <a:gd name="connsiteY22" fmla="*/ 1605590 h 1292184"/>
              <a:gd name="connsiteX23" fmla="*/ 857250 w 5143498"/>
              <a:gd name="connsiteY23" fmla="*/ 1292184 h 1292184"/>
              <a:gd name="connsiteX24" fmla="*/ 215368 w 5143498"/>
              <a:gd name="connsiteY24" fmla="*/ 1292184 h 1292184"/>
              <a:gd name="connsiteX25" fmla="*/ 0 w 5143498"/>
              <a:gd name="connsiteY25" fmla="*/ 1076816 h 1292184"/>
              <a:gd name="connsiteX26" fmla="*/ 0 w 5143498"/>
              <a:gd name="connsiteY26" fmla="*/ 1076820 h 1292184"/>
              <a:gd name="connsiteX27" fmla="*/ 0 w 5143498"/>
              <a:gd name="connsiteY27" fmla="*/ 753774 h 1292184"/>
              <a:gd name="connsiteX28" fmla="*/ 0 w 5143498"/>
              <a:gd name="connsiteY28" fmla="*/ 753774 h 1292184"/>
              <a:gd name="connsiteX29" fmla="*/ 0 w 5143498"/>
              <a:gd name="connsiteY29" fmla="*/ 215368 h 129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43498" h="1292184" fill="none" extrusionOk="0">
                <a:moveTo>
                  <a:pt x="0" y="215368"/>
                </a:moveTo>
                <a:cubicBezTo>
                  <a:pt x="4124" y="95816"/>
                  <a:pt x="106221" y="14638"/>
                  <a:pt x="215368" y="0"/>
                </a:cubicBezTo>
                <a:cubicBezTo>
                  <a:pt x="438887" y="-22442"/>
                  <a:pt x="587200" y="26188"/>
                  <a:pt x="857250" y="0"/>
                </a:cubicBezTo>
                <a:lnTo>
                  <a:pt x="857250" y="0"/>
                </a:lnTo>
                <a:cubicBezTo>
                  <a:pt x="1138677" y="4927"/>
                  <a:pt x="1258054" y="27796"/>
                  <a:pt x="1474470" y="0"/>
                </a:cubicBezTo>
                <a:cubicBezTo>
                  <a:pt x="1690886" y="-27796"/>
                  <a:pt x="1925286" y="-15140"/>
                  <a:pt x="2143124" y="0"/>
                </a:cubicBezTo>
                <a:cubicBezTo>
                  <a:pt x="2302303" y="25264"/>
                  <a:pt x="2564003" y="-26841"/>
                  <a:pt x="2783675" y="0"/>
                </a:cubicBezTo>
                <a:cubicBezTo>
                  <a:pt x="3003347" y="26841"/>
                  <a:pt x="3259114" y="-16068"/>
                  <a:pt x="3396377" y="0"/>
                </a:cubicBezTo>
                <a:cubicBezTo>
                  <a:pt x="3533640" y="16068"/>
                  <a:pt x="3792187" y="13036"/>
                  <a:pt x="4148328" y="0"/>
                </a:cubicBezTo>
                <a:cubicBezTo>
                  <a:pt x="4504469" y="-13036"/>
                  <a:pt x="4703566" y="-11611"/>
                  <a:pt x="4928130" y="0"/>
                </a:cubicBezTo>
                <a:cubicBezTo>
                  <a:pt x="5057857" y="-8045"/>
                  <a:pt x="5130535" y="107157"/>
                  <a:pt x="5143498" y="215368"/>
                </a:cubicBezTo>
                <a:cubicBezTo>
                  <a:pt x="5160718" y="424525"/>
                  <a:pt x="5161583" y="640677"/>
                  <a:pt x="5143498" y="753774"/>
                </a:cubicBezTo>
                <a:lnTo>
                  <a:pt x="5143498" y="753774"/>
                </a:lnTo>
                <a:cubicBezTo>
                  <a:pt x="5157882" y="856541"/>
                  <a:pt x="5145249" y="947914"/>
                  <a:pt x="5143498" y="1076820"/>
                </a:cubicBezTo>
                <a:lnTo>
                  <a:pt x="5143498" y="1076816"/>
                </a:lnTo>
                <a:cubicBezTo>
                  <a:pt x="5153482" y="1195876"/>
                  <a:pt x="5049155" y="1289751"/>
                  <a:pt x="4928130" y="1292184"/>
                </a:cubicBezTo>
                <a:cubicBezTo>
                  <a:pt x="4646876" y="1304939"/>
                  <a:pt x="4464802" y="1299095"/>
                  <a:pt x="4287579" y="1292184"/>
                </a:cubicBezTo>
                <a:cubicBezTo>
                  <a:pt x="4110356" y="1285273"/>
                  <a:pt x="3860309" y="1275779"/>
                  <a:pt x="3619177" y="1292184"/>
                </a:cubicBezTo>
                <a:cubicBezTo>
                  <a:pt x="3378045" y="1308589"/>
                  <a:pt x="3243540" y="1268163"/>
                  <a:pt x="3006476" y="1292184"/>
                </a:cubicBezTo>
                <a:cubicBezTo>
                  <a:pt x="2769412" y="1316205"/>
                  <a:pt x="2416080" y="1253499"/>
                  <a:pt x="2143124" y="1292184"/>
                </a:cubicBezTo>
                <a:cubicBezTo>
                  <a:pt x="2023552" y="1308153"/>
                  <a:pt x="1828466" y="1362978"/>
                  <a:pt x="1705347" y="1390385"/>
                </a:cubicBezTo>
                <a:cubicBezTo>
                  <a:pt x="1582228" y="1417792"/>
                  <a:pt x="1495033" y="1452899"/>
                  <a:pt x="1281541" y="1485451"/>
                </a:cubicBezTo>
                <a:cubicBezTo>
                  <a:pt x="1068049" y="1518003"/>
                  <a:pt x="887741" y="1545694"/>
                  <a:pt x="745962" y="1605590"/>
                </a:cubicBezTo>
                <a:cubicBezTo>
                  <a:pt x="765990" y="1523523"/>
                  <a:pt x="824948" y="1356474"/>
                  <a:pt x="857250" y="1292184"/>
                </a:cubicBezTo>
                <a:cubicBezTo>
                  <a:pt x="586749" y="1277306"/>
                  <a:pt x="406850" y="1293623"/>
                  <a:pt x="215368" y="1292184"/>
                </a:cubicBezTo>
                <a:cubicBezTo>
                  <a:pt x="117633" y="1279388"/>
                  <a:pt x="3481" y="1185323"/>
                  <a:pt x="0" y="1076816"/>
                </a:cubicBezTo>
                <a:lnTo>
                  <a:pt x="0" y="1076820"/>
                </a:lnTo>
                <a:cubicBezTo>
                  <a:pt x="-8623" y="986254"/>
                  <a:pt x="10974" y="825029"/>
                  <a:pt x="0" y="753774"/>
                </a:cubicBezTo>
                <a:lnTo>
                  <a:pt x="0" y="753774"/>
                </a:lnTo>
                <a:cubicBezTo>
                  <a:pt x="-6550" y="571608"/>
                  <a:pt x="-2281" y="340923"/>
                  <a:pt x="0" y="215368"/>
                </a:cubicBezTo>
                <a:close/>
              </a:path>
              <a:path w="5143498" h="1292184" stroke="0" extrusionOk="0">
                <a:moveTo>
                  <a:pt x="0" y="215368"/>
                </a:moveTo>
                <a:cubicBezTo>
                  <a:pt x="3802" y="88970"/>
                  <a:pt x="103552" y="-13375"/>
                  <a:pt x="215368" y="0"/>
                </a:cubicBezTo>
                <a:cubicBezTo>
                  <a:pt x="454165" y="-13271"/>
                  <a:pt x="662379" y="-22358"/>
                  <a:pt x="857250" y="0"/>
                </a:cubicBezTo>
                <a:lnTo>
                  <a:pt x="857250" y="0"/>
                </a:lnTo>
                <a:cubicBezTo>
                  <a:pt x="1105169" y="21628"/>
                  <a:pt x="1310943" y="11724"/>
                  <a:pt x="1487328" y="0"/>
                </a:cubicBezTo>
                <a:cubicBezTo>
                  <a:pt x="1663713" y="-11724"/>
                  <a:pt x="1873204" y="26177"/>
                  <a:pt x="2143124" y="0"/>
                </a:cubicBezTo>
                <a:cubicBezTo>
                  <a:pt x="2321771" y="12847"/>
                  <a:pt x="2593659" y="13237"/>
                  <a:pt x="2839376" y="0"/>
                </a:cubicBezTo>
                <a:cubicBezTo>
                  <a:pt x="3085093" y="-13237"/>
                  <a:pt x="3279484" y="13032"/>
                  <a:pt x="3535627" y="0"/>
                </a:cubicBezTo>
                <a:cubicBezTo>
                  <a:pt x="3791770" y="-13032"/>
                  <a:pt x="3988282" y="16391"/>
                  <a:pt x="4231879" y="0"/>
                </a:cubicBezTo>
                <a:cubicBezTo>
                  <a:pt x="4475476" y="-16391"/>
                  <a:pt x="4671994" y="14960"/>
                  <a:pt x="4928130" y="0"/>
                </a:cubicBezTo>
                <a:cubicBezTo>
                  <a:pt x="5041627" y="-16322"/>
                  <a:pt x="5143653" y="108779"/>
                  <a:pt x="5143498" y="215368"/>
                </a:cubicBezTo>
                <a:cubicBezTo>
                  <a:pt x="5158218" y="381775"/>
                  <a:pt x="5164964" y="621361"/>
                  <a:pt x="5143498" y="753774"/>
                </a:cubicBezTo>
                <a:lnTo>
                  <a:pt x="5143498" y="753774"/>
                </a:lnTo>
                <a:cubicBezTo>
                  <a:pt x="5148865" y="870809"/>
                  <a:pt x="5144123" y="961246"/>
                  <a:pt x="5143498" y="1076820"/>
                </a:cubicBezTo>
                <a:lnTo>
                  <a:pt x="5143498" y="1076816"/>
                </a:lnTo>
                <a:cubicBezTo>
                  <a:pt x="5141574" y="1189286"/>
                  <a:pt x="5066497" y="1281915"/>
                  <a:pt x="4928130" y="1292184"/>
                </a:cubicBezTo>
                <a:cubicBezTo>
                  <a:pt x="4737267" y="1264386"/>
                  <a:pt x="4480220" y="1317998"/>
                  <a:pt x="4315429" y="1292184"/>
                </a:cubicBezTo>
                <a:cubicBezTo>
                  <a:pt x="4150638" y="1266370"/>
                  <a:pt x="3788418" y="1316756"/>
                  <a:pt x="3619177" y="1292184"/>
                </a:cubicBezTo>
                <a:cubicBezTo>
                  <a:pt x="3449936" y="1267612"/>
                  <a:pt x="3173492" y="1275558"/>
                  <a:pt x="2978626" y="1292184"/>
                </a:cubicBezTo>
                <a:cubicBezTo>
                  <a:pt x="2783760" y="1308810"/>
                  <a:pt x="2393190" y="1321729"/>
                  <a:pt x="2143124" y="1292184"/>
                </a:cubicBezTo>
                <a:cubicBezTo>
                  <a:pt x="2059120" y="1332599"/>
                  <a:pt x="1799167" y="1383393"/>
                  <a:pt x="1705347" y="1390385"/>
                </a:cubicBezTo>
                <a:cubicBezTo>
                  <a:pt x="1611527" y="1397377"/>
                  <a:pt x="1419406" y="1458965"/>
                  <a:pt x="1225654" y="1497987"/>
                </a:cubicBezTo>
                <a:cubicBezTo>
                  <a:pt x="1031902" y="1537010"/>
                  <a:pt x="899504" y="1575891"/>
                  <a:pt x="745962" y="1605590"/>
                </a:cubicBezTo>
                <a:cubicBezTo>
                  <a:pt x="787137" y="1520103"/>
                  <a:pt x="811105" y="1411119"/>
                  <a:pt x="857250" y="1292184"/>
                </a:cubicBezTo>
                <a:cubicBezTo>
                  <a:pt x="619982" y="1308907"/>
                  <a:pt x="409826" y="1296877"/>
                  <a:pt x="215368" y="1292184"/>
                </a:cubicBezTo>
                <a:cubicBezTo>
                  <a:pt x="106684" y="1311696"/>
                  <a:pt x="13134" y="1174225"/>
                  <a:pt x="0" y="1076816"/>
                </a:cubicBezTo>
                <a:lnTo>
                  <a:pt x="0" y="1076820"/>
                </a:lnTo>
                <a:cubicBezTo>
                  <a:pt x="7007" y="959465"/>
                  <a:pt x="-933" y="828482"/>
                  <a:pt x="0" y="753774"/>
                </a:cubicBezTo>
                <a:lnTo>
                  <a:pt x="0" y="753774"/>
                </a:lnTo>
                <a:cubicBezTo>
                  <a:pt x="-17427" y="641779"/>
                  <a:pt x="3184" y="478922"/>
                  <a:pt x="0" y="215368"/>
                </a:cubicBezTo>
                <a:close/>
              </a:path>
            </a:pathLst>
          </a:custGeom>
          <a:ln w="19050">
            <a:extLst>
              <a:ext uri="{C807C97D-BFC1-408E-A445-0C87EB9F89A2}">
                <ask:lineSketchStyleProps xmlns:ask="http://schemas.microsoft.com/office/drawing/2018/sketchyshapes" sd="2889654367">
                  <a:prstGeom prst="wedgeRoundRectCallout">
                    <a:avLst>
                      <a:gd name="adj1" fmla="val -35497"/>
                      <a:gd name="adj2" fmla="val 74254"/>
                      <a:gd name="adj3" fmla="val 16667"/>
                    </a:avLst>
                  </a:prstGeom>
                  <ask:type>
                    <ask:lineSketchFreehand/>
                  </ask:type>
                </ask:lineSketchStyleProps>
              </a:ext>
            </a:extLst>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b="1" dirty="0">
                <a:solidFill>
                  <a:prstClr val="black"/>
                </a:solidFill>
              </a:rPr>
              <a:t>Trong </a:t>
            </a:r>
            <a:r>
              <a:rPr lang="en-US" sz="2800" b="1" dirty="0" err="1">
                <a:solidFill>
                  <a:prstClr val="black"/>
                </a:solidFill>
              </a:rPr>
              <a:t>bài</a:t>
            </a:r>
            <a:r>
              <a:rPr lang="en-US" sz="2800" b="1" dirty="0">
                <a:solidFill>
                  <a:prstClr val="black"/>
                </a:solidFill>
              </a:rPr>
              <a:t> </a:t>
            </a:r>
            <a:r>
              <a:rPr lang="en-US" sz="2800" b="1" dirty="0" err="1">
                <a:solidFill>
                  <a:prstClr val="black"/>
                </a:solidFill>
              </a:rPr>
              <a:t>hát</a:t>
            </a:r>
            <a:r>
              <a:rPr lang="en-US" sz="2800" b="1" dirty="0">
                <a:solidFill>
                  <a:prstClr val="black"/>
                </a:solidFill>
              </a:rPr>
              <a:t> </a:t>
            </a:r>
            <a:r>
              <a:rPr lang="en-US" sz="2800" b="1" dirty="0" err="1">
                <a:solidFill>
                  <a:prstClr val="black"/>
                </a:solidFill>
              </a:rPr>
              <a:t>đã</a:t>
            </a:r>
            <a:r>
              <a:rPr lang="en-US" sz="2800" b="1" dirty="0">
                <a:solidFill>
                  <a:prstClr val="black"/>
                </a:solidFill>
              </a:rPr>
              <a:t> </a:t>
            </a:r>
            <a:r>
              <a:rPr lang="en-US" sz="2800" b="1" dirty="0" err="1">
                <a:solidFill>
                  <a:prstClr val="black"/>
                </a:solidFill>
              </a:rPr>
              <a:t>sử</a:t>
            </a:r>
            <a:r>
              <a:rPr lang="en-US" sz="2800" b="1" dirty="0">
                <a:solidFill>
                  <a:prstClr val="black"/>
                </a:solidFill>
              </a:rPr>
              <a:t> </a:t>
            </a:r>
            <a:r>
              <a:rPr lang="en-US" sz="2800" b="1" dirty="0" err="1">
                <a:solidFill>
                  <a:prstClr val="black"/>
                </a:solidFill>
              </a:rPr>
              <a:t>dụng</a:t>
            </a:r>
            <a:r>
              <a:rPr lang="en-US" sz="2800" b="1" dirty="0">
                <a:solidFill>
                  <a:prstClr val="black"/>
                </a:solidFill>
              </a:rPr>
              <a:t> </a:t>
            </a:r>
            <a:r>
              <a:rPr lang="en-US" sz="2800" b="1" dirty="0" err="1">
                <a:solidFill>
                  <a:prstClr val="black"/>
                </a:solidFill>
              </a:rPr>
              <a:t>những</a:t>
            </a:r>
            <a:r>
              <a:rPr lang="en-US" sz="2800" b="1" dirty="0">
                <a:solidFill>
                  <a:prstClr val="black"/>
                </a:solidFill>
              </a:rPr>
              <a:t> </a:t>
            </a:r>
            <a:r>
              <a:rPr lang="en-US" sz="2800" b="1" dirty="0" err="1">
                <a:solidFill>
                  <a:prstClr val="black"/>
                </a:solidFill>
              </a:rPr>
              <a:t>dụng</a:t>
            </a:r>
            <a:r>
              <a:rPr lang="en-US" sz="2800" b="1" dirty="0">
                <a:solidFill>
                  <a:prstClr val="black"/>
                </a:solidFill>
              </a:rPr>
              <a:t> </a:t>
            </a:r>
            <a:r>
              <a:rPr lang="en-US" sz="2800" b="1" dirty="0" err="1">
                <a:solidFill>
                  <a:prstClr val="black"/>
                </a:solidFill>
              </a:rPr>
              <a:t>cụ</a:t>
            </a:r>
            <a:r>
              <a:rPr lang="en-US" sz="2800" b="1" dirty="0">
                <a:solidFill>
                  <a:prstClr val="black"/>
                </a:solidFill>
              </a:rPr>
              <a:t> </a:t>
            </a:r>
            <a:r>
              <a:rPr lang="en-US" sz="2800" b="1" dirty="0" err="1">
                <a:solidFill>
                  <a:prstClr val="black"/>
                </a:solidFill>
              </a:rPr>
              <a:t>nào</a:t>
            </a:r>
            <a:r>
              <a:rPr lang="en-US" sz="2800" b="1" dirty="0">
                <a:solidFill>
                  <a:prstClr val="black"/>
                </a:solidFill>
              </a:rPr>
              <a:t> </a:t>
            </a:r>
            <a:r>
              <a:rPr lang="en-US" sz="2800" b="1" dirty="0" err="1">
                <a:solidFill>
                  <a:prstClr val="black"/>
                </a:solidFill>
              </a:rPr>
              <a:t>để</a:t>
            </a:r>
            <a:r>
              <a:rPr lang="en-US" sz="2800" b="1" dirty="0">
                <a:solidFill>
                  <a:prstClr val="black"/>
                </a:solidFill>
              </a:rPr>
              <a:t> </a:t>
            </a:r>
            <a:r>
              <a:rPr lang="en-US" sz="2800" b="1" dirty="0" err="1">
                <a:solidFill>
                  <a:prstClr val="black"/>
                </a:solidFill>
              </a:rPr>
              <a:t>trồng</a:t>
            </a:r>
            <a:r>
              <a:rPr lang="en-US" sz="2800" b="1" dirty="0">
                <a:solidFill>
                  <a:prstClr val="black"/>
                </a:solidFill>
              </a:rPr>
              <a:t> </a:t>
            </a:r>
            <a:r>
              <a:rPr lang="en-US" sz="2800" b="1" dirty="0" err="1">
                <a:solidFill>
                  <a:prstClr val="black"/>
                </a:solidFill>
              </a:rPr>
              <a:t>cây</a:t>
            </a:r>
            <a:r>
              <a:rPr lang="en-US" sz="2800" b="1" dirty="0">
                <a:solidFill>
                  <a:prstClr val="black"/>
                </a:solidFill>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5" name="Group 4">
            <a:extLst>
              <a:ext uri="{FF2B5EF4-FFF2-40B4-BE49-F238E27FC236}">
                <a16:creationId xmlns:a16="http://schemas.microsoft.com/office/drawing/2014/main" id="{7FBB60BA-F2D4-A069-68E7-F42A31859E35}"/>
              </a:ext>
            </a:extLst>
          </p:cNvPr>
          <p:cNvGrpSpPr/>
          <p:nvPr/>
        </p:nvGrpSpPr>
        <p:grpSpPr>
          <a:xfrm>
            <a:off x="209550" y="199722"/>
            <a:ext cx="5534025" cy="3543603"/>
            <a:chOff x="209550" y="304497"/>
            <a:chExt cx="5534025" cy="3543603"/>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09550" y="304497"/>
              <a:ext cx="5534025" cy="3543603"/>
            </a:xfrm>
            <a:prstGeom prst="roundRect">
              <a:avLst/>
            </a:prstGeom>
            <a:ln w="57150">
              <a:solidFill>
                <a:srgbClr val="CCFFCC"/>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50D9E86-DA9D-6CBD-75B8-B1532A8C1AA0}"/>
                </a:ext>
              </a:extLst>
            </p:cNvPr>
            <p:cNvPicPr>
              <a:picLocks noChangeAspect="1"/>
            </p:cNvPicPr>
            <p:nvPr/>
          </p:nvPicPr>
          <p:blipFill>
            <a:blip r:embed="rId6"/>
            <a:stretch>
              <a:fillRect/>
            </a:stretch>
          </p:blipFill>
          <p:spPr>
            <a:xfrm>
              <a:off x="533400" y="614362"/>
              <a:ext cx="4991100" cy="2847975"/>
            </a:xfrm>
            <a:prstGeom prst="rect">
              <a:avLst/>
            </a:prstGeom>
          </p:spPr>
        </p:pic>
      </p:grpSp>
      <p:sp>
        <p:nvSpPr>
          <p:cNvPr id="8" name="Speech Bubble: Rectangle with Corners Rounded 7">
            <a:extLst>
              <a:ext uri="{FF2B5EF4-FFF2-40B4-BE49-F238E27FC236}">
                <a16:creationId xmlns:a16="http://schemas.microsoft.com/office/drawing/2014/main" id="{A0474D5D-072B-04E5-2B73-B478BF69B223}"/>
              </a:ext>
            </a:extLst>
          </p:cNvPr>
          <p:cNvSpPr/>
          <p:nvPr/>
        </p:nvSpPr>
        <p:spPr>
          <a:xfrm flipH="1">
            <a:off x="3619500" y="3943349"/>
            <a:ext cx="5143498"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13046 w 5143498"/>
              <a:gd name="connsiteY4" fmla="*/ 0 h 1054059"/>
              <a:gd name="connsiteX5" fmla="*/ 2143124 w 5143498"/>
              <a:gd name="connsiteY5" fmla="*/ 0 h 1054059"/>
              <a:gd name="connsiteX6" fmla="*/ 2764557 w 5143498"/>
              <a:gd name="connsiteY6" fmla="*/ 0 h 1054059"/>
              <a:gd name="connsiteX7" fmla="*/ 3329495 w 5143498"/>
              <a:gd name="connsiteY7" fmla="*/ 0 h 1054059"/>
              <a:gd name="connsiteX8" fmla="*/ 3837940 w 5143498"/>
              <a:gd name="connsiteY8" fmla="*/ 0 h 1054059"/>
              <a:gd name="connsiteX9" fmla="*/ 4459373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87620 w 5143498"/>
              <a:gd name="connsiteY17" fmla="*/ 1054059 h 1054059"/>
              <a:gd name="connsiteX18" fmla="*/ 3979175 w 5143498"/>
              <a:gd name="connsiteY18" fmla="*/ 1054059 h 1054059"/>
              <a:gd name="connsiteX19" fmla="*/ 3414236 w 5143498"/>
              <a:gd name="connsiteY19" fmla="*/ 1054059 h 1054059"/>
              <a:gd name="connsiteX20" fmla="*/ 2849298 w 5143498"/>
              <a:gd name="connsiteY20" fmla="*/ 1054059 h 1054059"/>
              <a:gd name="connsiteX21" fmla="*/ 2143124 w 5143498"/>
              <a:gd name="connsiteY21" fmla="*/ 1054059 h 1054059"/>
              <a:gd name="connsiteX22" fmla="*/ 1508373 w 5143498"/>
              <a:gd name="connsiteY22" fmla="*/ 1104947 h 1054059"/>
              <a:gd name="connsiteX23" fmla="*/ 812848 w 5143498"/>
              <a:gd name="connsiteY23" fmla="*/ 1160708 h 1054059"/>
              <a:gd name="connsiteX24" fmla="*/ 117323 w 5143498"/>
              <a:gd name="connsiteY24" fmla="*/ 1216468 h 1054059"/>
              <a:gd name="connsiteX25" fmla="*/ 472488 w 5143498"/>
              <a:gd name="connsiteY25" fmla="*/ 1138512 h 1054059"/>
              <a:gd name="connsiteX26" fmla="*/ 857250 w 5143498"/>
              <a:gd name="connsiteY26" fmla="*/ 1054059 h 1054059"/>
              <a:gd name="connsiteX27" fmla="*/ 175680 w 5143498"/>
              <a:gd name="connsiteY27" fmla="*/ 1054059 h 1054059"/>
              <a:gd name="connsiteX28" fmla="*/ 0 w 5143498"/>
              <a:gd name="connsiteY28" fmla="*/ 878379 h 1054059"/>
              <a:gd name="connsiteX29" fmla="*/ 0 w 5143498"/>
              <a:gd name="connsiteY29" fmla="*/ 878383 h 1054059"/>
              <a:gd name="connsiteX30" fmla="*/ 0 w 5143498"/>
              <a:gd name="connsiteY30" fmla="*/ 614868 h 1054059"/>
              <a:gd name="connsiteX31" fmla="*/ 0 w 5143498"/>
              <a:gd name="connsiteY31" fmla="*/ 614868 h 1054059"/>
              <a:gd name="connsiteX32" fmla="*/ 0 w 5143498"/>
              <a:gd name="connsiteY32"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43498" h="1054059" fill="none" extrusionOk="0">
                <a:moveTo>
                  <a:pt x="0" y="175680"/>
                </a:moveTo>
                <a:cubicBezTo>
                  <a:pt x="3344" y="63961"/>
                  <a:pt x="77606" y="-9457"/>
                  <a:pt x="175680" y="0"/>
                </a:cubicBezTo>
                <a:cubicBezTo>
                  <a:pt x="457996" y="-9537"/>
                  <a:pt x="625507" y="-20167"/>
                  <a:pt x="857250" y="0"/>
                </a:cubicBezTo>
                <a:lnTo>
                  <a:pt x="857250" y="0"/>
                </a:lnTo>
                <a:cubicBezTo>
                  <a:pt x="1138086" y="24215"/>
                  <a:pt x="1370301" y="-32397"/>
                  <a:pt x="1513046" y="0"/>
                </a:cubicBezTo>
                <a:cubicBezTo>
                  <a:pt x="1655791" y="32397"/>
                  <a:pt x="1917219" y="29300"/>
                  <a:pt x="2143124" y="0"/>
                </a:cubicBezTo>
                <a:cubicBezTo>
                  <a:pt x="2306206" y="-22528"/>
                  <a:pt x="2594659" y="-6057"/>
                  <a:pt x="2764557" y="0"/>
                </a:cubicBezTo>
                <a:cubicBezTo>
                  <a:pt x="2934455" y="6057"/>
                  <a:pt x="3124219" y="-24817"/>
                  <a:pt x="3329495" y="0"/>
                </a:cubicBezTo>
                <a:cubicBezTo>
                  <a:pt x="3534771" y="24817"/>
                  <a:pt x="3718398" y="454"/>
                  <a:pt x="3837940" y="0"/>
                </a:cubicBezTo>
                <a:cubicBezTo>
                  <a:pt x="3957482" y="-454"/>
                  <a:pt x="4150312" y="17234"/>
                  <a:pt x="4459373" y="0"/>
                </a:cubicBezTo>
                <a:cubicBezTo>
                  <a:pt x="4768434" y="-17234"/>
                  <a:pt x="4781558" y="4875"/>
                  <a:pt x="4967818" y="0"/>
                </a:cubicBezTo>
                <a:cubicBezTo>
                  <a:pt x="5083699" y="7536"/>
                  <a:pt x="5147759" y="78705"/>
                  <a:pt x="5143498" y="175680"/>
                </a:cubicBezTo>
                <a:cubicBezTo>
                  <a:pt x="5146429" y="392827"/>
                  <a:pt x="5133988" y="458186"/>
                  <a:pt x="5143498" y="614868"/>
                </a:cubicBezTo>
                <a:lnTo>
                  <a:pt x="5143498" y="614868"/>
                </a:lnTo>
                <a:cubicBezTo>
                  <a:pt x="5130867" y="684134"/>
                  <a:pt x="5132070" y="753583"/>
                  <a:pt x="5143498" y="878383"/>
                </a:cubicBezTo>
                <a:lnTo>
                  <a:pt x="5143498" y="878379"/>
                </a:lnTo>
                <a:cubicBezTo>
                  <a:pt x="5148793" y="987190"/>
                  <a:pt x="5046806" y="1055001"/>
                  <a:pt x="4967818" y="1054059"/>
                </a:cubicBezTo>
                <a:cubicBezTo>
                  <a:pt x="4781447" y="1075113"/>
                  <a:pt x="4622306" y="1077459"/>
                  <a:pt x="4487620" y="1054059"/>
                </a:cubicBezTo>
                <a:cubicBezTo>
                  <a:pt x="4352934" y="1030659"/>
                  <a:pt x="4219479" y="1077962"/>
                  <a:pt x="3979175" y="1054059"/>
                </a:cubicBezTo>
                <a:cubicBezTo>
                  <a:pt x="3738871" y="1030156"/>
                  <a:pt x="3594023" y="1059501"/>
                  <a:pt x="3414236" y="1054059"/>
                </a:cubicBezTo>
                <a:cubicBezTo>
                  <a:pt x="3234449" y="1048617"/>
                  <a:pt x="3057791" y="1026693"/>
                  <a:pt x="2849298" y="1054059"/>
                </a:cubicBezTo>
                <a:cubicBezTo>
                  <a:pt x="2640805" y="1081425"/>
                  <a:pt x="2443641" y="1046325"/>
                  <a:pt x="2143124" y="1054059"/>
                </a:cubicBezTo>
                <a:cubicBezTo>
                  <a:pt x="1984186" y="1078601"/>
                  <a:pt x="1808953" y="1111537"/>
                  <a:pt x="1508373" y="1104947"/>
                </a:cubicBezTo>
                <a:cubicBezTo>
                  <a:pt x="1207793" y="1098357"/>
                  <a:pt x="1014379" y="1133217"/>
                  <a:pt x="812848" y="1160708"/>
                </a:cubicBezTo>
                <a:cubicBezTo>
                  <a:pt x="611317" y="1188199"/>
                  <a:pt x="450292" y="1195455"/>
                  <a:pt x="117323" y="1216468"/>
                </a:cubicBezTo>
                <a:cubicBezTo>
                  <a:pt x="209401" y="1197288"/>
                  <a:pt x="389623" y="1143433"/>
                  <a:pt x="472488" y="1138512"/>
                </a:cubicBezTo>
                <a:cubicBezTo>
                  <a:pt x="555353" y="1133591"/>
                  <a:pt x="749540" y="1069011"/>
                  <a:pt x="857250" y="1054059"/>
                </a:cubicBezTo>
                <a:cubicBezTo>
                  <a:pt x="540835" y="1080508"/>
                  <a:pt x="377817" y="1031068"/>
                  <a:pt x="175680" y="1054059"/>
                </a:cubicBezTo>
                <a:cubicBezTo>
                  <a:pt x="74504" y="1042211"/>
                  <a:pt x="10706" y="977269"/>
                  <a:pt x="0" y="878379"/>
                </a:cubicBezTo>
                <a:lnTo>
                  <a:pt x="0" y="878383"/>
                </a:lnTo>
                <a:cubicBezTo>
                  <a:pt x="12654" y="802933"/>
                  <a:pt x="3938" y="743009"/>
                  <a:pt x="0" y="614868"/>
                </a:cubicBezTo>
                <a:lnTo>
                  <a:pt x="0" y="614868"/>
                </a:lnTo>
                <a:cubicBezTo>
                  <a:pt x="-11454" y="434786"/>
                  <a:pt x="15865" y="266090"/>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897198" y="1094771"/>
                  <a:pt x="1664536" y="1082862"/>
                  <a:pt x="1467857" y="1108195"/>
                </a:cubicBezTo>
                <a:cubicBezTo>
                  <a:pt x="1271178" y="1133528"/>
                  <a:pt x="1070035" y="1160035"/>
                  <a:pt x="772332" y="1163956"/>
                </a:cubicBezTo>
                <a:cubicBezTo>
                  <a:pt x="474629" y="1167877"/>
                  <a:pt x="258282" y="1216018"/>
                  <a:pt x="117323" y="1216468"/>
                </a:cubicBezTo>
                <a:cubicBezTo>
                  <a:pt x="274768" y="1182308"/>
                  <a:pt x="385449" y="1144200"/>
                  <a:pt x="465089" y="1140136"/>
                </a:cubicBezTo>
                <a:cubicBezTo>
                  <a:pt x="544729" y="1136072"/>
                  <a:pt x="704920" y="1088067"/>
                  <a:pt x="857250" y="1054059"/>
                </a:cubicBezTo>
                <a:cubicBezTo>
                  <a:pt x="525830" y="1074990"/>
                  <a:pt x="463509" y="1043906"/>
                  <a:pt x="175680" y="1054059"/>
                </a:cubicBezTo>
                <a:cubicBezTo>
                  <a:pt x="76991" y="1064553"/>
                  <a:pt x="1431" y="981298"/>
                  <a:pt x="0" y="878379"/>
                </a:cubicBezTo>
                <a:lnTo>
                  <a:pt x="0" y="878383"/>
                </a:lnTo>
                <a:cubicBezTo>
                  <a:pt x="-7952" y="773805"/>
                  <a:pt x="12859" y="723963"/>
                  <a:pt x="0" y="614868"/>
                </a:cubicBezTo>
                <a:lnTo>
                  <a:pt x="0" y="614868"/>
                </a:lnTo>
                <a:cubicBezTo>
                  <a:pt x="-20164" y="403227"/>
                  <a:pt x="-12746" y="388296"/>
                  <a:pt x="0" y="175680"/>
                </a:cubicBezTo>
                <a:close/>
              </a:path>
            </a:pathLst>
          </a:custGeom>
          <a:ln w="19050">
            <a:extLst>
              <a:ext uri="{C807C97D-BFC1-408E-A445-0C87EB9F89A2}">
                <ask:lineSketchStyleProps xmlns:ask="http://schemas.microsoft.com/office/drawing/2018/sketchyshapes" sd="2889654367">
                  <a:prstGeom prst="wedgeRoundRectCallout">
                    <a:avLst>
                      <a:gd name="adj1" fmla="val -47719"/>
                      <a:gd name="adj2" fmla="val 65408"/>
                      <a:gd name="adj3" fmla="val 16667"/>
                    </a:avLst>
                  </a:prstGeom>
                  <ask:type>
                    <ask:lineSketchFreehand/>
                  </ask:type>
                </ask:lineSketchStyleProps>
              </a:ext>
            </a:extLst>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Để trồng được cây xanh như thế thì cần có mấy bước?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8ACFEAB5-3893-22B1-5BB4-D31FA35BFEE8}"/>
              </a:ext>
            </a:extLst>
          </p:cNvPr>
          <p:cNvSpPr/>
          <p:nvPr/>
        </p:nvSpPr>
        <p:spPr>
          <a:xfrm flipH="1">
            <a:off x="3124200" y="5381624"/>
            <a:ext cx="5143498"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00187 w 5143498"/>
              <a:gd name="connsiteY4" fmla="*/ 0 h 1054059"/>
              <a:gd name="connsiteX5" fmla="*/ 2143124 w 5143498"/>
              <a:gd name="connsiteY5" fmla="*/ 0 h 1054059"/>
              <a:gd name="connsiteX6" fmla="*/ 2651569 w 5143498"/>
              <a:gd name="connsiteY6" fmla="*/ 0 h 1054059"/>
              <a:gd name="connsiteX7" fmla="*/ 3273002 w 5143498"/>
              <a:gd name="connsiteY7" fmla="*/ 0 h 1054059"/>
              <a:gd name="connsiteX8" fmla="*/ 3809693 w 5143498"/>
              <a:gd name="connsiteY8" fmla="*/ 0 h 1054059"/>
              <a:gd name="connsiteX9" fmla="*/ 4374632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59373 w 5143498"/>
              <a:gd name="connsiteY17" fmla="*/ 1054059 h 1054059"/>
              <a:gd name="connsiteX18" fmla="*/ 3837940 w 5143498"/>
              <a:gd name="connsiteY18" fmla="*/ 1054059 h 1054059"/>
              <a:gd name="connsiteX19" fmla="*/ 3329495 w 5143498"/>
              <a:gd name="connsiteY19" fmla="*/ 1054059 h 1054059"/>
              <a:gd name="connsiteX20" fmla="*/ 2821051 w 5143498"/>
              <a:gd name="connsiteY20" fmla="*/ 1054059 h 1054059"/>
              <a:gd name="connsiteX21" fmla="*/ 2143124 w 5143498"/>
              <a:gd name="connsiteY21" fmla="*/ 1054059 h 1054059"/>
              <a:gd name="connsiteX22" fmla="*/ 1500187 w 5143498"/>
              <a:gd name="connsiteY22" fmla="*/ 1054059 h 1054059"/>
              <a:gd name="connsiteX23" fmla="*/ 857250 w 5143498"/>
              <a:gd name="connsiteY23" fmla="*/ 1054059 h 1054059"/>
              <a:gd name="connsiteX24" fmla="*/ 857250 w 5143498"/>
              <a:gd name="connsiteY24" fmla="*/ 1054059 h 1054059"/>
              <a:gd name="connsiteX25" fmla="*/ 175680 w 5143498"/>
              <a:gd name="connsiteY25" fmla="*/ 1054059 h 1054059"/>
              <a:gd name="connsiteX26" fmla="*/ 0 w 5143498"/>
              <a:gd name="connsiteY26" fmla="*/ 878379 h 1054059"/>
              <a:gd name="connsiteX27" fmla="*/ 0 w 5143498"/>
              <a:gd name="connsiteY27" fmla="*/ 878383 h 1054059"/>
              <a:gd name="connsiteX28" fmla="*/ -578026 w 5143498"/>
              <a:gd name="connsiteY28" fmla="*/ 759270 h 1054059"/>
              <a:gd name="connsiteX29" fmla="*/ 0 w 5143498"/>
              <a:gd name="connsiteY29" fmla="*/ 614868 h 1054059"/>
              <a:gd name="connsiteX30" fmla="*/ 0 w 5143498"/>
              <a:gd name="connsiteY30"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43498" h="1054059" fill="none" extrusionOk="0">
                <a:moveTo>
                  <a:pt x="0" y="175680"/>
                </a:moveTo>
                <a:cubicBezTo>
                  <a:pt x="-6394" y="80944"/>
                  <a:pt x="87750" y="-5098"/>
                  <a:pt x="175680" y="0"/>
                </a:cubicBezTo>
                <a:cubicBezTo>
                  <a:pt x="401331" y="-10495"/>
                  <a:pt x="589073" y="16119"/>
                  <a:pt x="857250" y="0"/>
                </a:cubicBezTo>
                <a:lnTo>
                  <a:pt x="857250" y="0"/>
                </a:lnTo>
                <a:cubicBezTo>
                  <a:pt x="1069291" y="-30198"/>
                  <a:pt x="1264264" y="21707"/>
                  <a:pt x="1500187" y="0"/>
                </a:cubicBezTo>
                <a:cubicBezTo>
                  <a:pt x="1736110" y="-21707"/>
                  <a:pt x="1850312" y="-12534"/>
                  <a:pt x="2143124" y="0"/>
                </a:cubicBezTo>
                <a:cubicBezTo>
                  <a:pt x="2290533" y="-2543"/>
                  <a:pt x="2419432" y="9986"/>
                  <a:pt x="2651569" y="0"/>
                </a:cubicBezTo>
                <a:cubicBezTo>
                  <a:pt x="2883707" y="-9986"/>
                  <a:pt x="2977876" y="12329"/>
                  <a:pt x="3273002" y="0"/>
                </a:cubicBezTo>
                <a:cubicBezTo>
                  <a:pt x="3568128" y="-12329"/>
                  <a:pt x="3676951" y="5707"/>
                  <a:pt x="3809693" y="0"/>
                </a:cubicBezTo>
                <a:cubicBezTo>
                  <a:pt x="3942435" y="-5707"/>
                  <a:pt x="4165603" y="-28014"/>
                  <a:pt x="4374632" y="0"/>
                </a:cubicBezTo>
                <a:cubicBezTo>
                  <a:pt x="4583661" y="28014"/>
                  <a:pt x="4679904" y="-13130"/>
                  <a:pt x="4967818" y="0"/>
                </a:cubicBezTo>
                <a:cubicBezTo>
                  <a:pt x="5054069" y="6166"/>
                  <a:pt x="5136526" y="89541"/>
                  <a:pt x="5143498" y="175680"/>
                </a:cubicBezTo>
                <a:cubicBezTo>
                  <a:pt x="5155020" y="384452"/>
                  <a:pt x="5138449" y="520721"/>
                  <a:pt x="5143498" y="614868"/>
                </a:cubicBezTo>
                <a:lnTo>
                  <a:pt x="5143498" y="614868"/>
                </a:lnTo>
                <a:cubicBezTo>
                  <a:pt x="5133109" y="667723"/>
                  <a:pt x="5149596" y="819347"/>
                  <a:pt x="5143498" y="878383"/>
                </a:cubicBezTo>
                <a:lnTo>
                  <a:pt x="5143498" y="878379"/>
                </a:lnTo>
                <a:cubicBezTo>
                  <a:pt x="5150473" y="976391"/>
                  <a:pt x="5057246" y="1065711"/>
                  <a:pt x="4967818" y="1054059"/>
                </a:cubicBezTo>
                <a:cubicBezTo>
                  <a:pt x="4743535" y="1073967"/>
                  <a:pt x="4668827" y="1072311"/>
                  <a:pt x="4459373" y="1054059"/>
                </a:cubicBezTo>
                <a:cubicBezTo>
                  <a:pt x="4249919" y="1035807"/>
                  <a:pt x="3964127" y="1048106"/>
                  <a:pt x="3837940" y="1054059"/>
                </a:cubicBezTo>
                <a:cubicBezTo>
                  <a:pt x="3711753" y="1060012"/>
                  <a:pt x="3460231" y="1048168"/>
                  <a:pt x="3329495" y="1054059"/>
                </a:cubicBezTo>
                <a:cubicBezTo>
                  <a:pt x="3198759" y="1059950"/>
                  <a:pt x="3057853" y="1074811"/>
                  <a:pt x="2821051" y="1054059"/>
                </a:cubicBezTo>
                <a:cubicBezTo>
                  <a:pt x="2584249" y="1033307"/>
                  <a:pt x="2342644" y="1054297"/>
                  <a:pt x="2143124" y="1054059"/>
                </a:cubicBezTo>
                <a:cubicBezTo>
                  <a:pt x="1899027" y="1046863"/>
                  <a:pt x="1679960" y="1078036"/>
                  <a:pt x="1500187" y="1054059"/>
                </a:cubicBezTo>
                <a:cubicBezTo>
                  <a:pt x="1320414" y="1030082"/>
                  <a:pt x="1058476" y="1042688"/>
                  <a:pt x="857250" y="1054059"/>
                </a:cubicBezTo>
                <a:lnTo>
                  <a:pt x="857250" y="1054059"/>
                </a:lnTo>
                <a:cubicBezTo>
                  <a:pt x="649771" y="1051318"/>
                  <a:pt x="387197" y="1040798"/>
                  <a:pt x="175680" y="1054059"/>
                </a:cubicBezTo>
                <a:cubicBezTo>
                  <a:pt x="85608" y="1073778"/>
                  <a:pt x="-17415" y="969879"/>
                  <a:pt x="0" y="878379"/>
                </a:cubicBezTo>
                <a:lnTo>
                  <a:pt x="0" y="878383"/>
                </a:lnTo>
                <a:cubicBezTo>
                  <a:pt x="-231559" y="835969"/>
                  <a:pt x="-402504" y="798566"/>
                  <a:pt x="-578026" y="759270"/>
                </a:cubicBezTo>
                <a:cubicBezTo>
                  <a:pt x="-436363" y="720408"/>
                  <a:pt x="-274673" y="680993"/>
                  <a:pt x="0" y="614868"/>
                </a:cubicBezTo>
                <a:cubicBezTo>
                  <a:pt x="2270" y="444748"/>
                  <a:pt x="-10426" y="328451"/>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924614" y="1051375"/>
                  <a:pt x="1812592" y="1041363"/>
                  <a:pt x="1500187" y="1054059"/>
                </a:cubicBezTo>
                <a:cubicBezTo>
                  <a:pt x="1187782" y="1066755"/>
                  <a:pt x="1018749" y="1023480"/>
                  <a:pt x="857250" y="1054059"/>
                </a:cubicBezTo>
                <a:lnTo>
                  <a:pt x="857250" y="1054059"/>
                </a:lnTo>
                <a:cubicBezTo>
                  <a:pt x="534192" y="1073541"/>
                  <a:pt x="387329" y="1025774"/>
                  <a:pt x="175680" y="1054059"/>
                </a:cubicBezTo>
                <a:cubicBezTo>
                  <a:pt x="75039" y="1072980"/>
                  <a:pt x="9703" y="993857"/>
                  <a:pt x="0" y="878379"/>
                </a:cubicBezTo>
                <a:lnTo>
                  <a:pt x="0" y="878383"/>
                </a:lnTo>
                <a:cubicBezTo>
                  <a:pt x="-257657" y="841305"/>
                  <a:pt x="-302558" y="818402"/>
                  <a:pt x="-578026" y="759270"/>
                </a:cubicBezTo>
                <a:cubicBezTo>
                  <a:pt x="-300883" y="683334"/>
                  <a:pt x="-280073" y="711215"/>
                  <a:pt x="0" y="614868"/>
                </a:cubicBezTo>
                <a:cubicBezTo>
                  <a:pt x="4758" y="488164"/>
                  <a:pt x="7763" y="310656"/>
                  <a:pt x="0" y="175680"/>
                </a:cubicBezTo>
                <a:close/>
              </a:path>
            </a:pathLst>
          </a:custGeom>
          <a:ln w="19050">
            <a:extLst>
              <a:ext uri="{C807C97D-BFC1-408E-A445-0C87EB9F89A2}">
                <ask:lineSketchStyleProps xmlns:ask="http://schemas.microsoft.com/office/drawing/2018/sketchyshapes" sd="2889654367">
                  <a:prstGeom prst="wedgeRoundRectCallout">
                    <a:avLst>
                      <a:gd name="adj1" fmla="val -61238"/>
                      <a:gd name="adj2" fmla="val 22033"/>
                      <a:gd name="adj3" fmla="val 16667"/>
                    </a:avLst>
                  </a:prstGeom>
                  <ask:type>
                    <ask:lineSketchFreehand/>
                  </ask:type>
                </ask:lineSketchStyleProps>
              </a:ext>
            </a:extLst>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Em hãy nêu các bước trồng cây trong chậu?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431816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a:extLst>
              <a:ext uri="{FF2B5EF4-FFF2-40B4-BE49-F238E27FC236}">
                <a16:creationId xmlns:a16="http://schemas.microsoft.com/office/drawing/2014/main" id="{F98E9D84-63CF-7BF6-34A7-3833BBE841BF}"/>
              </a:ext>
            </a:extLst>
          </p:cNvPr>
          <p:cNvPicPr>
            <a:picLocks noChangeAspect="1"/>
          </p:cNvPicPr>
          <p:nvPr/>
        </p:nvPicPr>
        <p:blipFill>
          <a:blip r:embed="rId4"/>
          <a:stretch>
            <a:fillRect/>
          </a:stretch>
        </p:blipFill>
        <p:spPr>
          <a:xfrm>
            <a:off x="910700" y="1335295"/>
            <a:ext cx="6236749" cy="2530059"/>
          </a:xfrm>
          <a:prstGeom prst="rect">
            <a:avLst/>
          </a:prstGeom>
        </p:spPr>
      </p:pic>
    </p:spTree>
    <p:extLst>
      <p:ext uri="{BB962C8B-B14F-4D97-AF65-F5344CB8AC3E}">
        <p14:creationId xmlns:p14="http://schemas.microsoft.com/office/powerpoint/2010/main" val="8262729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48442A-7AF3-79AA-70CA-E98E257757BD}"/>
              </a:ext>
            </a:extLst>
          </p:cNvPr>
          <p:cNvSpPr txBox="1"/>
          <p:nvPr/>
        </p:nvSpPr>
        <p:spPr>
          <a:xfrm>
            <a:off x="2828925" y="733910"/>
            <a:ext cx="6858000" cy="2123658"/>
          </a:xfrm>
          <a:prstGeom prst="rect">
            <a:avLst/>
          </a:prstGeom>
          <a:noFill/>
        </p:spPr>
        <p:txBody>
          <a:bodyPr wrap="square" rtlCol="0">
            <a:spAutoFit/>
          </a:bodyPr>
          <a:lstStyle/>
          <a:p>
            <a:pPr lvl="0" algn="ctr">
              <a:defRPr/>
            </a:pP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1: </a:t>
            </a:r>
            <a:r>
              <a:rPr lang="en-US" sz="4400" b="1" dirty="0" err="1">
                <a:solidFill>
                  <a:srgbClr val="002060"/>
                </a:solidFill>
              </a:rPr>
              <a:t>Tìm</a:t>
            </a:r>
            <a:r>
              <a:rPr lang="en-US" sz="4400" b="1" dirty="0">
                <a:solidFill>
                  <a:srgbClr val="002060"/>
                </a:solidFill>
              </a:rPr>
              <a:t> </a:t>
            </a:r>
            <a:r>
              <a:rPr lang="en-US" sz="4400" b="1" dirty="0" err="1">
                <a:solidFill>
                  <a:srgbClr val="002060"/>
                </a:solidFill>
              </a:rPr>
              <a:t>hiểu</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vật</a:t>
            </a:r>
            <a:r>
              <a:rPr lang="en-US" sz="4400" b="1" dirty="0">
                <a:solidFill>
                  <a:srgbClr val="002060"/>
                </a:solidFill>
              </a:rPr>
              <a:t> </a:t>
            </a:r>
            <a:r>
              <a:rPr lang="en-US" sz="4400" b="1" dirty="0" err="1">
                <a:solidFill>
                  <a:srgbClr val="002060"/>
                </a:solidFill>
              </a:rPr>
              <a:t>liệu</a:t>
            </a:r>
            <a:r>
              <a:rPr lang="en-US" sz="4400" b="1" dirty="0">
                <a:solidFill>
                  <a:srgbClr val="002060"/>
                </a:solidFill>
              </a:rPr>
              <a:t>, </a:t>
            </a:r>
            <a:r>
              <a:rPr lang="en-US" sz="4400" b="1" dirty="0" err="1">
                <a:solidFill>
                  <a:srgbClr val="002060"/>
                </a:solidFill>
              </a:rPr>
              <a:t>vật</a:t>
            </a:r>
            <a:r>
              <a:rPr lang="en-US" sz="4400" b="1" dirty="0">
                <a:solidFill>
                  <a:srgbClr val="002060"/>
                </a:solidFill>
              </a:rPr>
              <a:t> </a:t>
            </a:r>
            <a:r>
              <a:rPr lang="en-US" sz="4400" b="1" dirty="0" err="1">
                <a:solidFill>
                  <a:srgbClr val="002060"/>
                </a:solidFill>
              </a:rPr>
              <a:t>dụng</a:t>
            </a:r>
            <a:r>
              <a:rPr lang="en-US" sz="4400" b="1" dirty="0">
                <a:solidFill>
                  <a:srgbClr val="002060"/>
                </a:solidFill>
              </a:rPr>
              <a:t>, </a:t>
            </a:r>
            <a:r>
              <a:rPr lang="en-US" sz="4400" b="1" dirty="0" err="1">
                <a:solidFill>
                  <a:srgbClr val="002060"/>
                </a:solidFill>
              </a:rPr>
              <a:t>dụng</a:t>
            </a:r>
            <a:r>
              <a:rPr lang="en-US" sz="4400" b="1" dirty="0">
                <a:solidFill>
                  <a:srgbClr val="002060"/>
                </a:solidFill>
              </a:rPr>
              <a:t> </a:t>
            </a:r>
            <a:r>
              <a:rPr lang="en-US" sz="4400" b="1" dirty="0" err="1">
                <a:solidFill>
                  <a:srgbClr val="002060"/>
                </a:solidFill>
              </a:rPr>
              <a:t>cụ</a:t>
            </a:r>
            <a:r>
              <a:rPr lang="en-US" sz="4400" b="1" dirty="0">
                <a:solidFill>
                  <a:srgbClr val="002060"/>
                </a:solidFill>
              </a:rPr>
              <a:t> </a:t>
            </a:r>
            <a:r>
              <a:rPr lang="en-US" sz="4400" b="1" dirty="0" err="1">
                <a:solidFill>
                  <a:srgbClr val="002060"/>
                </a:solidFill>
              </a:rPr>
              <a:t>để</a:t>
            </a:r>
            <a:r>
              <a:rPr lang="en-US" sz="4400" b="1" dirty="0">
                <a:solidFill>
                  <a:srgbClr val="002060"/>
                </a:solidFill>
              </a:rPr>
              <a:t> </a:t>
            </a:r>
            <a:r>
              <a:rPr lang="en-US" sz="4400" b="1" dirty="0" err="1">
                <a:solidFill>
                  <a:srgbClr val="002060"/>
                </a:solidFill>
              </a:rPr>
              <a:t>trồng</a:t>
            </a:r>
            <a:r>
              <a:rPr lang="en-US" sz="4400" b="1" dirty="0">
                <a:solidFill>
                  <a:srgbClr val="002060"/>
                </a:solidFill>
              </a:rPr>
              <a:t> </a:t>
            </a:r>
            <a:r>
              <a:rPr lang="en-US" sz="4400" b="1" dirty="0" err="1">
                <a:solidFill>
                  <a:srgbClr val="002060"/>
                </a:solidFill>
              </a:rPr>
              <a:t>cây</a:t>
            </a:r>
            <a:r>
              <a:rPr lang="en-US" sz="4400" b="1" dirty="0">
                <a:solidFill>
                  <a:srgbClr val="002060"/>
                </a:solidFill>
              </a:rPr>
              <a:t> </a:t>
            </a:r>
            <a:r>
              <a:rPr lang="en-US" sz="4400" b="1" dirty="0" err="1">
                <a:solidFill>
                  <a:srgbClr val="002060"/>
                </a:solidFill>
              </a:rPr>
              <a:t>hoa</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chậu</a:t>
            </a:r>
            <a:endParaRPr kumimoji="0" lang="en-US" sz="44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295666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B792FF5E-599E-6BCE-A43B-2BDE438B24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8555DD8-A81C-49E0-B753-4FF8BC3F9A7E}"/>
              </a:ext>
            </a:extLst>
          </p:cNvPr>
          <p:cNvPicPr>
            <a:picLocks noChangeAspect="1"/>
          </p:cNvPicPr>
          <p:nvPr/>
        </p:nvPicPr>
        <p:blipFill>
          <a:blip r:embed="rId6"/>
          <a:stretch>
            <a:fillRect/>
          </a:stretch>
        </p:blipFill>
        <p:spPr>
          <a:xfrm>
            <a:off x="344385" y="237506"/>
            <a:ext cx="771896" cy="870138"/>
          </a:xfrm>
          <a:prstGeom prst="rect">
            <a:avLst/>
          </a:prstGeom>
        </p:spPr>
      </p:pic>
      <p:sp>
        <p:nvSpPr>
          <p:cNvPr id="7" name="TextBox 6">
            <a:extLst>
              <a:ext uri="{FF2B5EF4-FFF2-40B4-BE49-F238E27FC236}">
                <a16:creationId xmlns:a16="http://schemas.microsoft.com/office/drawing/2014/main" id="{D273EA9F-2A6B-4233-9827-45CC07F50CAF}"/>
              </a:ext>
            </a:extLst>
          </p:cNvPr>
          <p:cNvSpPr txBox="1"/>
          <p:nvPr/>
        </p:nvSpPr>
        <p:spPr>
          <a:xfrm>
            <a:off x="1223160" y="368135"/>
            <a:ext cx="10355283" cy="830997"/>
          </a:xfrm>
          <a:prstGeom prst="rect">
            <a:avLst/>
          </a:prstGeom>
          <a:noFill/>
        </p:spPr>
        <p:txBody>
          <a:bodyPr wrap="square" rtlCol="0">
            <a:spAutoFit/>
          </a:bodyPr>
          <a:lstStyle/>
          <a:p>
            <a:pPr lvl="0"/>
            <a:r>
              <a:rPr lang="en-US" sz="2400" b="1" dirty="0">
                <a:solidFill>
                  <a:prstClr val="black"/>
                </a:solidFill>
                <a:latin typeface="Arial" panose="020B0604020202020204" pitchFamily="34" charset="0"/>
              </a:rPr>
              <a:t>Quan </a:t>
            </a:r>
            <a:r>
              <a:rPr lang="en-US" sz="2400" b="1" dirty="0" err="1">
                <a:solidFill>
                  <a:prstClr val="black"/>
                </a:solidFill>
                <a:latin typeface="Arial" panose="020B0604020202020204" pitchFamily="34" charset="0"/>
              </a:rPr>
              <a:t>sát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tranh</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và</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kể</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tên</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các</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vật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liệu</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vật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dụng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và</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dụng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cụ</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cần</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thiết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để</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trồng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hoa</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cây</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cảnh</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trong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chậu</a:t>
            </a:r>
            <a:r>
              <a:rPr lang="en-US" sz="2400" b="1" dirty="0">
                <a:solidFill>
                  <a:prstClr val="black"/>
                </a:solidFill>
                <a:latin typeface="Arial" panose="020B0604020202020204" pitchFamily="34" charset="0"/>
              </a:rPr>
              <a:t>.</a:t>
            </a:r>
          </a:p>
        </p:txBody>
      </p:sp>
      <p:pic>
        <p:nvPicPr>
          <p:cNvPr id="16" name="Picture 15">
            <a:extLst>
              <a:ext uri="{FF2B5EF4-FFF2-40B4-BE49-F238E27FC236}">
                <a16:creationId xmlns:a16="http://schemas.microsoft.com/office/drawing/2014/main" id="{00F9976F-061A-4C34-8BFA-BF213478902A}"/>
              </a:ext>
            </a:extLst>
          </p:cNvPr>
          <p:cNvPicPr>
            <a:picLocks noChangeAspect="1"/>
          </p:cNvPicPr>
          <p:nvPr/>
        </p:nvPicPr>
        <p:blipFill>
          <a:blip r:embed="rId7"/>
          <a:stretch>
            <a:fillRect/>
          </a:stretch>
        </p:blipFill>
        <p:spPr>
          <a:xfrm>
            <a:off x="2047875" y="2224087"/>
            <a:ext cx="8477128" cy="3043238"/>
          </a:xfrm>
          <a:prstGeom prst="rect">
            <a:avLst/>
          </a:prstGeom>
        </p:spPr>
      </p:pic>
      <p:sp>
        <p:nvSpPr>
          <p:cNvPr id="17" name="Rectangle: Rounded Corners 16">
            <a:extLst>
              <a:ext uri="{FF2B5EF4-FFF2-40B4-BE49-F238E27FC236}">
                <a16:creationId xmlns:a16="http://schemas.microsoft.com/office/drawing/2014/main" id="{FEE5AF1B-C9C2-A256-8116-DCB7F9CE82EB}"/>
              </a:ext>
            </a:extLst>
          </p:cNvPr>
          <p:cNvSpPr/>
          <p:nvPr/>
        </p:nvSpPr>
        <p:spPr>
          <a:xfrm>
            <a:off x="1357165" y="4772025"/>
            <a:ext cx="2033735"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giống</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DF84A6DD-EA3D-A5C2-29CE-62891662A046}"/>
              </a:ext>
            </a:extLst>
          </p:cNvPr>
          <p:cNvSpPr/>
          <p:nvPr/>
        </p:nvSpPr>
        <p:spPr>
          <a:xfrm>
            <a:off x="8058150" y="2381250"/>
            <a:ext cx="1114425"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Chậu</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A91299C2-41AF-CD74-B8CB-1B3D30AB8379}"/>
              </a:ext>
            </a:extLst>
          </p:cNvPr>
          <p:cNvSpPr/>
          <p:nvPr/>
        </p:nvSpPr>
        <p:spPr>
          <a:xfrm>
            <a:off x="8372476" y="4752975"/>
            <a:ext cx="1466850"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Giá</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D82DD9D-24A1-BAE8-AC18-5D9EF45457A8}"/>
              </a:ext>
            </a:extLst>
          </p:cNvPr>
          <p:cNvSpPr/>
          <p:nvPr/>
        </p:nvSpPr>
        <p:spPr>
          <a:xfrm>
            <a:off x="1771651" y="2105025"/>
            <a:ext cx="3371850"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Găng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vườn</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E0216BA7-883C-DF77-1D01-996BDAEF7C58}"/>
              </a:ext>
            </a:extLst>
          </p:cNvPr>
          <p:cNvSpPr/>
          <p:nvPr/>
        </p:nvSpPr>
        <p:spPr>
          <a:xfrm>
            <a:off x="4267201" y="4619625"/>
            <a:ext cx="2800349"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Bình</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tưới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nước</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155CCE9-A875-383C-3E12-623A58ABF8FC}"/>
              </a:ext>
            </a:extLst>
          </p:cNvPr>
          <p:cNvSpPr/>
          <p:nvPr/>
        </p:nvSpPr>
        <p:spPr>
          <a:xfrm>
            <a:off x="5715001" y="2505075"/>
            <a:ext cx="1943099"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Xẻng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nhỏ</a:t>
            </a:r>
          </a:p>
        </p:txBody>
      </p:sp>
    </p:spTree>
    <p:custDataLst>
      <p:tags r:id="rId1"/>
    </p:custDataLst>
    <p:extLst>
      <p:ext uri="{BB962C8B-B14F-4D97-AF65-F5344CB8AC3E}">
        <p14:creationId xmlns:p14="http://schemas.microsoft.com/office/powerpoint/2010/main" val="23690690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4"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B792FF5E-599E-6BCE-A43B-2BDE438B24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8555DD8-A81C-49E0-B753-4FF8BC3F9A7E}"/>
              </a:ext>
            </a:extLst>
          </p:cNvPr>
          <p:cNvPicPr>
            <a:picLocks noChangeAspect="1"/>
          </p:cNvPicPr>
          <p:nvPr/>
        </p:nvPicPr>
        <p:blipFill>
          <a:blip r:embed="rId6"/>
          <a:stretch>
            <a:fillRect/>
          </a:stretch>
        </p:blipFill>
        <p:spPr>
          <a:xfrm>
            <a:off x="344385" y="237506"/>
            <a:ext cx="771896" cy="870138"/>
          </a:xfrm>
          <a:prstGeom prst="rect">
            <a:avLst/>
          </a:prstGeom>
        </p:spPr>
      </p:pic>
      <p:sp>
        <p:nvSpPr>
          <p:cNvPr id="7" name="TextBox 6">
            <a:extLst>
              <a:ext uri="{FF2B5EF4-FFF2-40B4-BE49-F238E27FC236}">
                <a16:creationId xmlns:a16="http://schemas.microsoft.com/office/drawing/2014/main" id="{D273EA9F-2A6B-4233-9827-45CC07F50CAF}"/>
              </a:ext>
            </a:extLst>
          </p:cNvPr>
          <p:cNvSpPr txBox="1"/>
          <p:nvPr/>
        </p:nvSpPr>
        <p:spPr>
          <a:xfrm>
            <a:off x="1223160" y="368135"/>
            <a:ext cx="103552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rPr>
              <a:t>Sắp</a:t>
            </a:r>
            <a:r>
              <a:rPr kumimoji="0" lang="en-US" sz="2800" b="1" i="0" u="none" strike="noStrike" kern="1200" cap="none" spc="0" normalizeH="0" noProof="0" dirty="0">
                <a:ln>
                  <a:noFill/>
                </a:ln>
                <a:solidFill>
                  <a:srgbClr val="002060"/>
                </a:solidFill>
                <a:effectLst/>
                <a:uLnTx/>
                <a:uFillTx/>
                <a:latin typeface="Arial" panose="020B0604020202020204" pitchFamily="34" charset="0"/>
              </a:rPr>
              <a:t> </a:t>
            </a:r>
            <a:r>
              <a:rPr kumimoji="0" lang="en-US" sz="2800" b="1" i="0" u="none" strike="noStrike" kern="1200" cap="none" spc="0" normalizeH="0" noProof="0" dirty="0" err="1">
                <a:ln>
                  <a:noFill/>
                </a:ln>
                <a:solidFill>
                  <a:srgbClr val="002060"/>
                </a:solidFill>
                <a:effectLst/>
                <a:uLnTx/>
                <a:uFillTx/>
                <a:latin typeface="Arial" panose="020B0604020202020204" pitchFamily="34" charset="0"/>
              </a:rPr>
              <a:t>xếp</a:t>
            </a:r>
            <a:r>
              <a:rPr kumimoji="0" lang="en-US" sz="2800" b="1" i="0" u="none" strike="noStrike" kern="1200" cap="none" spc="0" normalizeH="0" noProof="0" dirty="0">
                <a:ln>
                  <a:noFill/>
                </a:ln>
                <a:solidFill>
                  <a:srgbClr val="002060"/>
                </a:solidFill>
                <a:effectLst/>
                <a:uLnTx/>
                <a:uFillTx/>
                <a:latin typeface="Arial" panose="020B0604020202020204" pitchFamily="34" charset="0"/>
              </a:rPr>
              <a:t> </a:t>
            </a:r>
            <a:r>
              <a:rPr kumimoji="0" lang="en-US" sz="2800" b="1" i="0" u="none" strike="noStrike" kern="1200" cap="none" spc="0" normalizeH="0" noProof="0" dirty="0" err="1">
                <a:ln>
                  <a:noFill/>
                </a:ln>
                <a:solidFill>
                  <a:srgbClr val="002060"/>
                </a:solidFill>
                <a:effectLst/>
                <a:uLnTx/>
                <a:uFillTx/>
                <a:latin typeface="Arial" panose="020B0604020202020204" pitchFamily="34" charset="0"/>
              </a:rPr>
              <a:t>cá</a:t>
            </a:r>
            <a:r>
              <a:rPr lang="en-US" sz="2800" b="1" dirty="0">
                <a:solidFill>
                  <a:srgbClr val="002060"/>
                </a:solidFill>
                <a:latin typeface="Arial" panose="020B0604020202020204" pitchFamily="34" charset="0"/>
              </a:rPr>
              <a:t>c </a:t>
            </a:r>
            <a:r>
              <a:rPr lang="en-US" sz="2800" b="1" dirty="0" err="1">
                <a:solidFill>
                  <a:srgbClr val="002060"/>
                </a:solidFill>
                <a:latin typeface="Arial" panose="020B0604020202020204" pitchFamily="34" charset="0"/>
              </a:rPr>
              <a:t>ảnh</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trong</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hình</a:t>
            </a:r>
            <a:r>
              <a:rPr lang="en-US" sz="2800" b="1" dirty="0">
                <a:solidFill>
                  <a:srgbClr val="002060"/>
                </a:solidFill>
                <a:latin typeface="Arial" panose="020B0604020202020204" pitchFamily="34" charset="0"/>
              </a:rPr>
              <a:t> 1 </a:t>
            </a:r>
            <a:r>
              <a:rPr lang="en-US" sz="2800" b="1" dirty="0" err="1">
                <a:solidFill>
                  <a:srgbClr val="002060"/>
                </a:solidFill>
                <a:latin typeface="Arial" panose="020B0604020202020204" pitchFamily="34" charset="0"/>
              </a:rPr>
              <a:t>theo</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đúng</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thứ</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tự</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các</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bước</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trồng</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hoa</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cây</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cảnh</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8902ADED-187D-54A9-2747-4B679814B2E6}"/>
              </a:ext>
            </a:extLst>
          </p:cNvPr>
          <p:cNvPicPr>
            <a:picLocks noChangeAspect="1"/>
          </p:cNvPicPr>
          <p:nvPr/>
        </p:nvPicPr>
        <p:blipFill>
          <a:blip r:embed="rId7"/>
          <a:stretch>
            <a:fillRect/>
          </a:stretch>
        </p:blipFill>
        <p:spPr>
          <a:xfrm>
            <a:off x="1452562" y="1447799"/>
            <a:ext cx="6118148" cy="2409825"/>
          </a:xfrm>
          <a:prstGeom prst="rect">
            <a:avLst/>
          </a:prstGeom>
        </p:spPr>
      </p:pic>
      <p:pic>
        <p:nvPicPr>
          <p:cNvPr id="9" name="Picture 8">
            <a:extLst>
              <a:ext uri="{FF2B5EF4-FFF2-40B4-BE49-F238E27FC236}">
                <a16:creationId xmlns:a16="http://schemas.microsoft.com/office/drawing/2014/main" id="{C3C22CFC-F07E-1C1D-CC09-9B3982563AB0}"/>
              </a:ext>
            </a:extLst>
          </p:cNvPr>
          <p:cNvPicPr>
            <a:picLocks noChangeAspect="1"/>
          </p:cNvPicPr>
          <p:nvPr/>
        </p:nvPicPr>
        <p:blipFill>
          <a:blip r:embed="rId8"/>
          <a:stretch>
            <a:fillRect/>
          </a:stretch>
        </p:blipFill>
        <p:spPr>
          <a:xfrm>
            <a:off x="7805737" y="1562099"/>
            <a:ext cx="2838666" cy="2238375"/>
          </a:xfrm>
          <a:prstGeom prst="rect">
            <a:avLst/>
          </a:prstGeom>
        </p:spPr>
      </p:pic>
      <p:pic>
        <p:nvPicPr>
          <p:cNvPr id="13" name="Picture 12">
            <a:extLst>
              <a:ext uri="{FF2B5EF4-FFF2-40B4-BE49-F238E27FC236}">
                <a16:creationId xmlns:a16="http://schemas.microsoft.com/office/drawing/2014/main" id="{4ECDBCF4-3448-7E79-6797-326CD09479F1}"/>
              </a:ext>
            </a:extLst>
          </p:cNvPr>
          <p:cNvPicPr>
            <a:picLocks noChangeAspect="1"/>
          </p:cNvPicPr>
          <p:nvPr/>
        </p:nvPicPr>
        <p:blipFill>
          <a:blip r:embed="rId9"/>
          <a:stretch>
            <a:fillRect/>
          </a:stretch>
        </p:blipFill>
        <p:spPr>
          <a:xfrm>
            <a:off x="1581149" y="4005262"/>
            <a:ext cx="2772215" cy="2195513"/>
          </a:xfrm>
          <a:prstGeom prst="rect">
            <a:avLst/>
          </a:prstGeom>
        </p:spPr>
      </p:pic>
      <p:pic>
        <p:nvPicPr>
          <p:cNvPr id="16" name="Picture 15">
            <a:extLst>
              <a:ext uri="{FF2B5EF4-FFF2-40B4-BE49-F238E27FC236}">
                <a16:creationId xmlns:a16="http://schemas.microsoft.com/office/drawing/2014/main" id="{00F9976F-061A-4C34-8BFA-BF213478902A}"/>
              </a:ext>
            </a:extLst>
          </p:cNvPr>
          <p:cNvPicPr>
            <a:picLocks noChangeAspect="1"/>
          </p:cNvPicPr>
          <p:nvPr/>
        </p:nvPicPr>
        <p:blipFill>
          <a:blip r:embed="rId10"/>
          <a:stretch>
            <a:fillRect/>
          </a:stretch>
        </p:blipFill>
        <p:spPr>
          <a:xfrm>
            <a:off x="4495800" y="3995737"/>
            <a:ext cx="6248400" cy="2243138"/>
          </a:xfrm>
          <a:prstGeom prst="rect">
            <a:avLst/>
          </a:prstGeom>
        </p:spPr>
      </p:pic>
    </p:spTree>
    <p:custDataLst>
      <p:tags r:id="rId1"/>
    </p:custDataLst>
    <p:extLst>
      <p:ext uri="{BB962C8B-B14F-4D97-AF65-F5344CB8AC3E}">
        <p14:creationId xmlns:p14="http://schemas.microsoft.com/office/powerpoint/2010/main" val="40672667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676EEA-95CB-3A25-9FE2-49D93E78D5C6}"/>
              </a:ext>
            </a:extLst>
          </p:cNvPr>
          <p:cNvPicPr>
            <a:picLocks noChangeAspect="1"/>
          </p:cNvPicPr>
          <p:nvPr/>
        </p:nvPicPr>
        <p:blipFill>
          <a:blip r:embed="rId5"/>
          <a:stretch>
            <a:fillRect/>
          </a:stretch>
        </p:blipFill>
        <p:spPr>
          <a:xfrm>
            <a:off x="409575" y="2443162"/>
            <a:ext cx="6248400" cy="2243138"/>
          </a:xfrm>
          <a:prstGeom prst="rect">
            <a:avLst/>
          </a:prstGeom>
        </p:spPr>
      </p:pic>
      <p:pic>
        <p:nvPicPr>
          <p:cNvPr id="8" name="Picture 7">
            <a:extLst>
              <a:ext uri="{FF2B5EF4-FFF2-40B4-BE49-F238E27FC236}">
                <a16:creationId xmlns:a16="http://schemas.microsoft.com/office/drawing/2014/main" id="{D77B12E8-4EA4-7BB5-AE4F-51AF3195C178}"/>
              </a:ext>
            </a:extLst>
          </p:cNvPr>
          <p:cNvPicPr>
            <a:picLocks noChangeAspect="1"/>
          </p:cNvPicPr>
          <p:nvPr/>
        </p:nvPicPr>
        <p:blipFill>
          <a:blip r:embed="rId6"/>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id="{4FF7ACB4-20E5-B0C8-5BA8-9B9A4302F79F}"/>
              </a:ext>
            </a:extLst>
          </p:cNvPr>
          <p:cNvSpPr txBox="1"/>
          <p:nvPr/>
        </p:nvSpPr>
        <p:spPr>
          <a:xfrm>
            <a:off x="6819900" y="3062752"/>
            <a:ext cx="4933949" cy="1077218"/>
          </a:xfrm>
          <a:custGeom>
            <a:avLst/>
            <a:gdLst>
              <a:gd name="connsiteX0" fmla="*/ 0 w 4933949"/>
              <a:gd name="connsiteY0" fmla="*/ 0 h 1077218"/>
              <a:gd name="connsiteX1" fmla="*/ 4933949 w 4933949"/>
              <a:gd name="connsiteY1" fmla="*/ 0 h 1077218"/>
              <a:gd name="connsiteX2" fmla="*/ 4933949 w 4933949"/>
              <a:gd name="connsiteY2" fmla="*/ 1077218 h 1077218"/>
              <a:gd name="connsiteX3" fmla="*/ 0 w 4933949"/>
              <a:gd name="connsiteY3" fmla="*/ 1077218 h 1077218"/>
              <a:gd name="connsiteX4" fmla="*/ 0 w 493394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49" h="1077218" fill="none" extrusionOk="0">
                <a:moveTo>
                  <a:pt x="0" y="0"/>
                </a:moveTo>
                <a:cubicBezTo>
                  <a:pt x="1879298" y="5222"/>
                  <a:pt x="3292949" y="24918"/>
                  <a:pt x="4933949" y="0"/>
                </a:cubicBezTo>
                <a:cubicBezTo>
                  <a:pt x="4971811" y="476103"/>
                  <a:pt x="4875346" y="631043"/>
                  <a:pt x="4933949" y="1077218"/>
                </a:cubicBezTo>
                <a:cubicBezTo>
                  <a:pt x="3237973" y="912457"/>
                  <a:pt x="1039969" y="1195368"/>
                  <a:pt x="0" y="1077218"/>
                </a:cubicBezTo>
                <a:cubicBezTo>
                  <a:pt x="-64117" y="630482"/>
                  <a:pt x="88888" y="487727"/>
                  <a:pt x="0" y="0"/>
                </a:cubicBezTo>
                <a:close/>
              </a:path>
              <a:path w="4933949" h="1077218" stroke="0" extrusionOk="0">
                <a:moveTo>
                  <a:pt x="0" y="0"/>
                </a:moveTo>
                <a:cubicBezTo>
                  <a:pt x="1366648" y="11849"/>
                  <a:pt x="2798898" y="-161459"/>
                  <a:pt x="4933949" y="0"/>
                </a:cubicBezTo>
                <a:cubicBezTo>
                  <a:pt x="4985984" y="144312"/>
                  <a:pt x="5026092" y="673209"/>
                  <a:pt x="4933949" y="1077218"/>
                </a:cubicBezTo>
                <a:cubicBezTo>
                  <a:pt x="3175883" y="931358"/>
                  <a:pt x="1501845"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200" b="1" dirty="0" err="1">
                <a:cs typeface="Calibri" panose="020F0502020204030204" pitchFamily="34" charset="0"/>
              </a:rPr>
              <a:t>Bước</a:t>
            </a:r>
            <a:r>
              <a:rPr lang="en-US" sz="3200" b="1" dirty="0">
                <a:cs typeface="Calibri" panose="020F0502020204030204" pitchFamily="34" charset="0"/>
              </a:rPr>
              <a:t> 1: </a:t>
            </a:r>
            <a:r>
              <a:rPr lang="en-US" sz="3200" b="1" dirty="0" err="1">
                <a:cs typeface="Calibri" panose="020F0502020204030204" pitchFamily="34" charset="0"/>
              </a:rPr>
              <a:t>Chuẩn</a:t>
            </a:r>
            <a:r>
              <a:rPr lang="en-US" sz="3200" b="1" dirty="0">
                <a:cs typeface="Calibri" panose="020F0502020204030204" pitchFamily="34" charset="0"/>
              </a:rPr>
              <a:t> </a:t>
            </a:r>
            <a:r>
              <a:rPr lang="en-US" sz="3200" b="1" dirty="0" err="1">
                <a:cs typeface="Calibri" panose="020F0502020204030204" pitchFamily="34" charset="0"/>
              </a:rPr>
              <a:t>bị</a:t>
            </a:r>
            <a:r>
              <a:rPr lang="en-US" sz="3200" b="1" dirty="0">
                <a:cs typeface="Calibri" panose="020F0502020204030204" pitchFamily="34" charset="0"/>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liệu</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dụng</a:t>
            </a:r>
            <a:r>
              <a:rPr lang="en-US" sz="3200" b="1" dirty="0">
                <a:solidFill>
                  <a:prstClr val="black"/>
                </a:solidFill>
              </a:rPr>
              <a:t> </a:t>
            </a:r>
            <a:r>
              <a:rPr lang="en-US" sz="3200" b="1" dirty="0" err="1">
                <a:solidFill>
                  <a:prstClr val="black"/>
                </a:solidFill>
              </a:rPr>
              <a:t>và</a:t>
            </a:r>
            <a:r>
              <a:rPr lang="en-US" sz="3200" b="1" dirty="0">
                <a:solidFill>
                  <a:prstClr val="black"/>
                </a:solidFill>
              </a:rPr>
              <a:t> </a:t>
            </a:r>
            <a:r>
              <a:rPr lang="en-US" sz="3200" b="1" dirty="0" err="1">
                <a:solidFill>
                  <a:prstClr val="black"/>
                </a:solidFill>
              </a:rPr>
              <a:t>dụng</a:t>
            </a:r>
            <a:r>
              <a:rPr lang="en-US" sz="3200" b="1" dirty="0">
                <a:solidFill>
                  <a:prstClr val="black"/>
                </a:solidFill>
              </a:rPr>
              <a:t> </a:t>
            </a:r>
            <a:r>
              <a:rPr lang="en-US" sz="3200" b="1" dirty="0" err="1">
                <a:solidFill>
                  <a:prstClr val="black"/>
                </a:solidFill>
              </a:rPr>
              <a:t>cụ</a:t>
            </a:r>
            <a:r>
              <a:rPr lang="en-US" sz="3200" b="1" dirty="0">
                <a:cs typeface="Calibri" panose="020F0502020204030204" pitchFamily="34" charset="0"/>
              </a:rPr>
              <a:t> </a:t>
            </a:r>
            <a:endParaRPr lang="vi-VN" sz="3200" b="1" dirty="0">
              <a:cs typeface="Calibri" panose="020F0502020204030204" pitchFamily="34" charset="0"/>
            </a:endParaRPr>
          </a:p>
        </p:txBody>
      </p:sp>
    </p:spTree>
    <p:custDataLst>
      <p:tags r:id="rId1"/>
    </p:custDataLst>
    <p:extLst>
      <p:ext uri="{BB962C8B-B14F-4D97-AF65-F5344CB8AC3E}">
        <p14:creationId xmlns:p14="http://schemas.microsoft.com/office/powerpoint/2010/main" val="2575344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10.xml><?xml version="1.0" encoding="utf-8"?>
<p:tagLst xmlns:a="http://schemas.openxmlformats.org/drawingml/2006/main" xmlns:r="http://schemas.openxmlformats.org/officeDocument/2006/relationships" xmlns:p="http://schemas.openxmlformats.org/presentationml/2006/main">
  <p:tag name="TIMING" val="|0.5|0.5"/>
</p:tagLst>
</file>

<file path=ppt/tags/tag11.xml><?xml version="1.0" encoding="utf-8"?>
<p:tagLst xmlns:a="http://schemas.openxmlformats.org/drawingml/2006/main" xmlns:r="http://schemas.openxmlformats.org/officeDocument/2006/relationships" xmlns:p="http://schemas.openxmlformats.org/presentationml/2006/main">
  <p:tag name="TIMING" val="|0.5|0.5"/>
</p:tagLst>
</file>

<file path=ppt/tags/tag12.xml><?xml version="1.0" encoding="utf-8"?>
<p:tagLst xmlns:a="http://schemas.openxmlformats.org/drawingml/2006/main" xmlns:r="http://schemas.openxmlformats.org/officeDocument/2006/relationships" xmlns:p="http://schemas.openxmlformats.org/presentationml/2006/main">
  <p:tag name="TIMING" val="|0.5|0.5"/>
</p:tagLst>
</file>

<file path=ppt/tags/tag13.xml><?xml version="1.0" encoding="utf-8"?>
<p:tagLst xmlns:a="http://schemas.openxmlformats.org/drawingml/2006/main" xmlns:r="http://schemas.openxmlformats.org/officeDocument/2006/relationships" xmlns:p="http://schemas.openxmlformats.org/presentationml/2006/main">
  <p:tag name="TIMING" val="|0.5|0.5"/>
</p:tagLst>
</file>

<file path=ppt/tags/tag2.xml><?xml version="1.0" encoding="utf-8"?>
<p:tagLst xmlns:a="http://schemas.openxmlformats.org/drawingml/2006/main" xmlns:r="http://schemas.openxmlformats.org/officeDocument/2006/relationships" xmlns:p="http://schemas.openxmlformats.org/presentationml/2006/main">
  <p:tag name="TIMING" val="|0.5|0.5"/>
</p:tagLst>
</file>

<file path=ppt/tags/tag3.xml><?xml version="1.0" encoding="utf-8"?>
<p:tagLst xmlns:a="http://schemas.openxmlformats.org/drawingml/2006/main" xmlns:r="http://schemas.openxmlformats.org/officeDocument/2006/relationships" xmlns:p="http://schemas.openxmlformats.org/presentationml/2006/main">
  <p:tag name="TIMING" val="|0.5|0.5"/>
</p:tagLst>
</file>

<file path=ppt/tags/tag4.xml><?xml version="1.0" encoding="utf-8"?>
<p:tagLst xmlns:a="http://schemas.openxmlformats.org/drawingml/2006/main" xmlns:r="http://schemas.openxmlformats.org/officeDocument/2006/relationships" xmlns:p="http://schemas.openxmlformats.org/presentationml/2006/main">
  <p:tag name="TIMING" val="|0.5|0.5"/>
</p:tagLst>
</file>

<file path=ppt/tags/tag5.xml><?xml version="1.0" encoding="utf-8"?>
<p:tagLst xmlns:a="http://schemas.openxmlformats.org/drawingml/2006/main" xmlns:r="http://schemas.openxmlformats.org/officeDocument/2006/relationships" xmlns:p="http://schemas.openxmlformats.org/presentationml/2006/main">
  <p:tag name="TIMING" val="|0.5|0.5"/>
</p:tagLst>
</file>

<file path=ppt/tags/tag6.xml><?xml version="1.0" encoding="utf-8"?>
<p:tagLst xmlns:a="http://schemas.openxmlformats.org/drawingml/2006/main" xmlns:r="http://schemas.openxmlformats.org/officeDocument/2006/relationships" xmlns:p="http://schemas.openxmlformats.org/presentationml/2006/main">
  <p:tag name="TIMING" val="|0.5|0.5"/>
</p:tagLst>
</file>

<file path=ppt/tags/tag7.xml><?xml version="1.0" encoding="utf-8"?>
<p:tagLst xmlns:a="http://schemas.openxmlformats.org/drawingml/2006/main" xmlns:r="http://schemas.openxmlformats.org/officeDocument/2006/relationships" xmlns:p="http://schemas.openxmlformats.org/presentationml/2006/main">
  <p:tag name="TIMING" val="|0.5|0.5"/>
</p:tagLst>
</file>

<file path=ppt/tags/tag8.xml><?xml version="1.0" encoding="utf-8"?>
<p:tagLst xmlns:a="http://schemas.openxmlformats.org/drawingml/2006/main" xmlns:r="http://schemas.openxmlformats.org/officeDocument/2006/relationships" xmlns:p="http://schemas.openxmlformats.org/presentationml/2006/main">
  <p:tag name="TIMING" val="|0.5|0.5"/>
</p:tagLst>
</file>

<file path=ppt/tags/tag9.xml><?xml version="1.0" encoding="utf-8"?>
<p:tagLst xmlns:a="http://schemas.openxmlformats.org/drawingml/2006/main" xmlns:r="http://schemas.openxmlformats.org/officeDocument/2006/relationships" xmlns:p="http://schemas.openxmlformats.org/presentationml/2006/main">
  <p:tag name="TIMING" val="|0.5|0.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181</TotalTime>
  <Words>480</Words>
  <Application>Microsoft Office PowerPoint</Application>
  <PresentationFormat>Widescreen</PresentationFormat>
  <Paragraphs>40</Paragraphs>
  <Slides>25</Slides>
  <Notes>2</Notes>
  <HiddenSlides>0</HiddenSlides>
  <MMClips>5</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微软雅黑</vt:lpstr>
      <vt:lpstr>Arial</vt:lpstr>
      <vt:lpstr>Calibri</vt:lpstr>
      <vt:lpstr>Calibri Light</vt:lpstr>
      <vt:lpstr>Cambria</vt:lpstr>
      <vt:lpstr>Georgia</vt:lpstr>
      <vt:lpstr>Times New Roman</vt:lpstr>
      <vt:lpstr>1_Office Theme</vt:lpstr>
      <vt:lpstr>1_Simple Light</vt:lpstr>
      <vt:lpstr>1_第一PPT，www.1ppt.com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2023-09-20T03:31:59Z</dcterms:created>
  <dcterms:modified xsi:type="dcterms:W3CDTF">2023-10-10T08:40:39Z</dcterms:modified>
</cp:coreProperties>
</file>