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1"/>
  </p:notesMasterIdLst>
  <p:sldIdLst>
    <p:sldId id="257" r:id="rId3"/>
    <p:sldId id="306" r:id="rId4"/>
    <p:sldId id="307" r:id="rId5"/>
    <p:sldId id="308" r:id="rId6"/>
    <p:sldId id="309" r:id="rId7"/>
    <p:sldId id="389" r:id="rId8"/>
    <p:sldId id="258" r:id="rId9"/>
    <p:sldId id="310" r:id="rId10"/>
    <p:sldId id="385" r:id="rId11"/>
    <p:sldId id="273" r:id="rId12"/>
    <p:sldId id="384" r:id="rId13"/>
    <p:sldId id="290" r:id="rId14"/>
    <p:sldId id="386" r:id="rId15"/>
    <p:sldId id="291" r:id="rId16"/>
    <p:sldId id="390" r:id="rId17"/>
    <p:sldId id="301" r:id="rId18"/>
    <p:sldId id="387" r:id="rId19"/>
    <p:sldId id="302" r:id="rId20"/>
    <p:sldId id="292" r:id="rId21"/>
    <p:sldId id="312" r:id="rId22"/>
    <p:sldId id="313" r:id="rId23"/>
    <p:sldId id="314" r:id="rId24"/>
    <p:sldId id="315" r:id="rId25"/>
    <p:sldId id="388" r:id="rId26"/>
    <p:sldId id="268" r:id="rId27"/>
    <p:sldId id="316" r:id="rId28"/>
    <p:sldId id="318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/>
      <dgm:t>
        <a:bodyPr/>
        <a:lstStyle/>
        <a:p>
          <a:r>
            <a: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/>
      <dgm:t>
        <a:bodyPr/>
        <a:lstStyle/>
        <a:p>
          <a:r>
            <a:rPr lang="en-US" sz="3600" b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</a:t>
          </a:r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miến ạ.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rgbClr val="FFC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4000" dirty="0"/>
            <a:t>c</a:t>
          </a:r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B7E39F9-ED99-49BB-8E58-3331DBE8C709}" type="pres">
      <dgm:prSet presAssocID="{15C8F95F-E289-475A-ABD0-F12D43C124FB}" presName="descendantText" presStyleLbl="alignAcc1" presStyleIdx="0" presStyleCnt="3">
        <dgm:presLayoutVars>
          <dgm:bulletEnabled val="1"/>
        </dgm:presLayoutVars>
      </dgm:prSet>
      <dgm:spPr/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X="-1001" custLinFactNeighborY="158">
        <dgm:presLayoutVars>
          <dgm:chMax val="1"/>
          <dgm:bulletEnabled val="1"/>
        </dgm:presLayoutVars>
      </dgm:prSet>
      <dgm:spPr/>
    </dgm:pt>
    <dgm:pt modelId="{92843141-70CB-44F3-BF9C-1BB48817FDB7}" type="pres">
      <dgm:prSet presAssocID="{EF0241B4-7799-42F5-B2C8-E01121B0055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38643" y="241153"/>
          <a:ext cx="1590954" cy="111366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</a:p>
      </dsp:txBody>
      <dsp:txXfrm rot="-5400000">
        <a:off x="0" y="559344"/>
        <a:ext cx="1113668" cy="477286"/>
      </dsp:txXfrm>
    </dsp:sp>
    <dsp:sp modelId="{2B7E39F9-ED99-49BB-8E58-3331DBE8C709}">
      <dsp:nvSpPr>
        <dsp:cNvPr id="0" name=""/>
        <dsp:cNvSpPr/>
      </dsp:nvSpPr>
      <dsp:spPr>
        <a:xfrm rot="5400000">
          <a:off x="4315995" y="-3199816"/>
          <a:ext cx="1034664" cy="7439318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53019"/>
        <a:ext cx="7388810" cy="933648"/>
      </dsp:txXfrm>
    </dsp:sp>
    <dsp:sp modelId="{B0CADE4E-0402-4AED-A590-AA4AD283AC28}">
      <dsp:nvSpPr>
        <dsp:cNvPr id="0" name=""/>
        <dsp:cNvSpPr/>
      </dsp:nvSpPr>
      <dsp:spPr>
        <a:xfrm rot="5400000">
          <a:off x="-238643" y="1637957"/>
          <a:ext cx="1590954" cy="1113668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</a:p>
      </dsp:txBody>
      <dsp:txXfrm rot="-5400000">
        <a:off x="0" y="1956148"/>
        <a:ext cx="1113668" cy="477286"/>
      </dsp:txXfrm>
    </dsp:sp>
    <dsp:sp modelId="{A7B25981-D98F-4944-A27D-56BE4A218DD4}">
      <dsp:nvSpPr>
        <dsp:cNvPr id="0" name=""/>
        <dsp:cNvSpPr/>
      </dsp:nvSpPr>
      <dsp:spPr>
        <a:xfrm rot="5400000">
          <a:off x="4316267" y="-1803284"/>
          <a:ext cx="1034120" cy="7439318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</a:t>
          </a: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miến ạ.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1449797"/>
        <a:ext cx="7388836" cy="933156"/>
      </dsp:txXfrm>
    </dsp:sp>
    <dsp:sp modelId="{F2C24893-FCA0-40B3-A559-789B8309547C}">
      <dsp:nvSpPr>
        <dsp:cNvPr id="0" name=""/>
        <dsp:cNvSpPr/>
      </dsp:nvSpPr>
      <dsp:spPr>
        <a:xfrm rot="5400000">
          <a:off x="-238643" y="3037271"/>
          <a:ext cx="1590954" cy="111366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</a:t>
          </a:r>
        </a:p>
      </dsp:txBody>
      <dsp:txXfrm rot="-5400000">
        <a:off x="0" y="3355462"/>
        <a:ext cx="1113668" cy="477286"/>
      </dsp:txXfrm>
    </dsp:sp>
    <dsp:sp modelId="{92843141-70CB-44F3-BF9C-1BB48817FDB7}">
      <dsp:nvSpPr>
        <dsp:cNvPr id="0" name=""/>
        <dsp:cNvSpPr/>
      </dsp:nvSpPr>
      <dsp:spPr>
        <a:xfrm rot="5400000">
          <a:off x="4316267" y="-406481"/>
          <a:ext cx="1034120" cy="7439318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2846600"/>
        <a:ext cx="7388836" cy="933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F0D00-FFBD-4DA4-8380-60F0722039F5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CE38-D3E0-4AC5-8677-A51202F49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35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8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9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88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5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6173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1912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499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0493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6354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2969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8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1995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5735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3205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6561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7575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0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8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79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4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8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18-Dec-24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0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7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21" Type="http://schemas.openxmlformats.org/officeDocument/2006/relationships/image" Target="../media/image15.png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jp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16.jp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17.jp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660531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05510" y="2696602"/>
            <a:ext cx="1740004" cy="1571187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10696" y="-559355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01840" y="829862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31151" y="2846123"/>
            <a:ext cx="1488722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75512" y="3166756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CỦA BỐ</a:t>
            </a: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13566" y="881106"/>
            <a:ext cx="732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3037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27607" y="2708645"/>
            <a:ext cx="540100" cy="6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34410" y="6378863"/>
            <a:ext cx="1029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AE45EF-B2F6-41AC-8E69-64553EA5D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28382"/>
            <a:ext cx="13912040" cy="6956020"/>
          </a:xfrm>
          <a:prstGeom prst="rect">
            <a:avLst/>
          </a:prstGeom>
        </p:spPr>
      </p:pic>
      <p:sp>
        <p:nvSpPr>
          <p:cNvPr id="16" name="矩形: 圆角 116">
            <a:extLst>
              <a:ext uri="{FF2B5EF4-FFF2-40B4-BE49-F238E27FC236}">
                <a16:creationId xmlns:a16="http://schemas.microsoft.com/office/drawing/2014/main" id="{FF8F3E4B-E97B-4BF1-8245-588BBBAF0C28}"/>
              </a:ext>
            </a:extLst>
          </p:cNvPr>
          <p:cNvSpPr/>
          <p:nvPr/>
        </p:nvSpPr>
        <p:spPr>
          <a:xfrm>
            <a:off x="1567927" y="1648483"/>
            <a:ext cx="8913147" cy="4253948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095" y="2947655"/>
            <a:ext cx="6901182" cy="9357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</a:t>
            </a:r>
            <a:r>
              <a:rPr lang="vi-VN" sz="4000" b="1" noProof="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ững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95277" y="2009767"/>
            <a:ext cx="4064000" cy="6300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620F1-F83C-493C-B816-0758766D6881}"/>
              </a:ext>
            </a:extLst>
          </p:cNvPr>
          <p:cNvSpPr txBox="1"/>
          <p:nvPr/>
        </p:nvSpPr>
        <p:spPr>
          <a:xfrm>
            <a:off x="1567927" y="3994031"/>
            <a:ext cx="6901182" cy="104637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ỗi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F907E-E906-4A60-84D3-F0CCC72FEDE9}"/>
              </a:ext>
            </a:extLst>
          </p:cNvPr>
          <p:cNvSpPr txBox="1"/>
          <p:nvPr/>
        </p:nvSpPr>
        <p:spPr>
          <a:xfrm>
            <a:off x="6548662" y="2821621"/>
            <a:ext cx="2733085" cy="104637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6E589B-891E-490C-A2EB-B04396ACBF10}"/>
              </a:ext>
            </a:extLst>
          </p:cNvPr>
          <p:cNvSpPr txBox="1"/>
          <p:nvPr/>
        </p:nvSpPr>
        <p:spPr>
          <a:xfrm>
            <a:off x="6449961" y="3855757"/>
            <a:ext cx="2307624" cy="9357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</a:t>
            </a:r>
            <a:r>
              <a:rPr lang="vi-VN" sz="4000" b="1" noProof="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28382"/>
            <a:ext cx="13912040" cy="6956020"/>
          </a:xfrm>
          <a:prstGeom prst="rect">
            <a:avLst/>
          </a:prstGeom>
        </p:spPr>
      </p:pic>
      <p:sp>
        <p:nvSpPr>
          <p:cNvPr id="32" name="矩形: 圆角 116">
            <a:extLst>
              <a:ext uri="{FF2B5EF4-FFF2-40B4-BE49-F238E27FC236}">
                <a16:creationId xmlns:a16="http://schemas.microsoft.com/office/drawing/2014/main" id="{4B1E2A56-47BE-4A41-B08B-92BAE09C3908}"/>
              </a:ext>
            </a:extLst>
          </p:cNvPr>
          <p:cNvSpPr/>
          <p:nvPr/>
        </p:nvSpPr>
        <p:spPr>
          <a:xfrm>
            <a:off x="1235242" y="2782794"/>
            <a:ext cx="9272338" cy="3430370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6442" y="3117729"/>
            <a:ext cx="8509937" cy="276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34716" y="1201683"/>
            <a:ext cx="4176516" cy="809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820511" y="3223329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80768" y="3223329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001586" y="5068665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429628" y="420387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D8D52B-5342-415C-BAAC-9CCA6E73AA34}"/>
              </a:ext>
            </a:extLst>
          </p:cNvPr>
          <p:cNvCxnSpPr/>
          <p:nvPr/>
        </p:nvCxnSpPr>
        <p:spPr>
          <a:xfrm flipH="1">
            <a:off x="3896072" y="5068665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0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BE560D-54C1-4B7F-928B-36FF30C384B2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4D1211-7486-4841-8BA2-5A723AC92667}"/>
              </a:ext>
            </a:extLst>
          </p:cNvPr>
          <p:cNvSpPr/>
          <p:nvPr/>
        </p:nvSpPr>
        <p:spPr>
          <a:xfrm>
            <a:off x="204544" y="3501218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F7F83B-396A-4572-A04E-342C01861F99}"/>
              </a:ext>
            </a:extLst>
          </p:cNvPr>
          <p:cNvSpPr/>
          <p:nvPr/>
        </p:nvSpPr>
        <p:spPr>
          <a:xfrm>
            <a:off x="219534" y="4914494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258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9184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984235" y="5647050"/>
            <a:ext cx="725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(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235" y="1302890"/>
            <a:ext cx="6223527" cy="4307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45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3C183-0870-77C4-717B-332C6A0CB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3C155AD-3010-9A34-F9B8-6C2F791DAB6F}"/>
              </a:ext>
            </a:extLst>
          </p:cNvPr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EBAE7-1A50-135D-4011-42397023D895}"/>
              </a:ext>
            </a:extLst>
          </p:cNvPr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420CFB3-2A43-2853-B3D8-A6A1DC39713F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77A6C6-2290-71EA-E2D2-DADA16358F62}"/>
              </a:ext>
            </a:extLst>
          </p:cNvPr>
          <p:cNvSpPr/>
          <p:nvPr/>
        </p:nvSpPr>
        <p:spPr>
          <a:xfrm>
            <a:off x="204544" y="3501218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6169BF-6F7A-5BED-F412-3E27D1465F18}"/>
              </a:ext>
            </a:extLst>
          </p:cNvPr>
          <p:cNvSpPr/>
          <p:nvPr/>
        </p:nvSpPr>
        <p:spPr>
          <a:xfrm>
            <a:off x="219534" y="4914494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0436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54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BE560D-54C1-4B7F-928B-36FF30C384B2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4D1211-7486-4841-8BA2-5A723AC92667}"/>
              </a:ext>
            </a:extLst>
          </p:cNvPr>
          <p:cNvSpPr/>
          <p:nvPr/>
        </p:nvSpPr>
        <p:spPr>
          <a:xfrm>
            <a:off x="204544" y="3501218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F7F83B-396A-4572-A04E-342C01861F99}"/>
              </a:ext>
            </a:extLst>
          </p:cNvPr>
          <p:cNvSpPr/>
          <p:nvPr/>
        </p:nvSpPr>
        <p:spPr>
          <a:xfrm>
            <a:off x="219534" y="4914494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0932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90220" y="4178710"/>
            <a:ext cx="9974194" cy="131752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6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6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6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66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2587" y="581191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22991" y="1646885"/>
            <a:ext cx="10200985" cy="744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4264" y="296055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52533" y="1252824"/>
            <a:ext cx="10200985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6031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258" y="309063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0511" y="1161868"/>
            <a:ext cx="10796692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3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26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9298" y="267780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38632" y="1255853"/>
            <a:ext cx="6553079" cy="1187116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55960" y="1128133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38632" y="2551648"/>
            <a:ext cx="6600005" cy="1187116"/>
            <a:chOff x="3169902" y="811026"/>
            <a:chExt cx="5961924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7532" y="1100464"/>
              <a:ext cx="5684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phép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38634" y="3889349"/>
            <a:ext cx="6553078" cy="1187116"/>
            <a:chOff x="3169902" y="811026"/>
            <a:chExt cx="6929401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6929401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79949" y="1112196"/>
              <a:ext cx="649533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439180" y="1384994"/>
            <a:ext cx="1074821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439180" y="2614709"/>
            <a:ext cx="1074821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439182" y="3889349"/>
            <a:ext cx="1074821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9046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BE560D-54C1-4B7F-928B-36FF30C384B2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4D1211-7486-4841-8BA2-5A723AC92667}"/>
              </a:ext>
            </a:extLst>
          </p:cNvPr>
          <p:cNvSpPr/>
          <p:nvPr/>
        </p:nvSpPr>
        <p:spPr>
          <a:xfrm>
            <a:off x="204544" y="3501218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F7F83B-396A-4572-A04E-342C01861F99}"/>
              </a:ext>
            </a:extLst>
          </p:cNvPr>
          <p:cNvSpPr/>
          <p:nvPr/>
        </p:nvSpPr>
        <p:spPr>
          <a:xfrm>
            <a:off x="219534" y="4914494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60049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36" y="2659491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709051" y="2876585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theo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văn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bản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04240" y="438275"/>
            <a:ext cx="9383520" cy="77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câu nào dưới đây thể hiện thái độ lịch sự: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27840808"/>
              </p:ext>
            </p:extLst>
          </p:nvPr>
        </p:nvGraphicFramePr>
        <p:xfrm>
          <a:off x="1538866" y="1796525"/>
          <a:ext cx="8552987" cy="4389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1730478" y="3677265"/>
            <a:ext cx="716196" cy="7505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0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6" grpId="0">
        <p:bldAsOne/>
      </p:bldGraphic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82283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461495"/>
            <a:ext cx="12724975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6377050" y="2898264"/>
            <a:ext cx="2023542" cy="3582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3303169" y="2995318"/>
            <a:ext cx="2242695" cy="35827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96516" y="1277144"/>
            <a:ext cx="2821859" cy="1806664"/>
            <a:chOff x="8996516" y="1277144"/>
            <a:chExt cx="2821859" cy="1806664"/>
          </a:xfrm>
        </p:grpSpPr>
        <p:sp>
          <p:nvSpPr>
            <p:cNvPr id="9" name="Cloud Callout 8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134"/>
                <a:gd name="adj2" fmla="val 6627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697" y="1277144"/>
            <a:ext cx="3325368" cy="1806664"/>
            <a:chOff x="9026013" y="1364827"/>
            <a:chExt cx="2821859" cy="1806664"/>
          </a:xfrm>
        </p:grpSpPr>
        <p:sp>
          <p:nvSpPr>
            <p:cNvPr id="27" name="Cloud Callout 26"/>
            <p:cNvSpPr/>
            <p:nvPr/>
          </p:nvSpPr>
          <p:spPr>
            <a:xfrm>
              <a:off x="9026013" y="1364827"/>
              <a:ext cx="2821859" cy="1806664"/>
            </a:xfrm>
            <a:prstGeom prst="cloudCallout">
              <a:avLst>
                <a:gd name="adj1" fmla="val 48437"/>
                <a:gd name="adj2" fmla="val 6518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83363" y="1806064"/>
              <a:ext cx="2212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34167" y="3426336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0" name="Cloud Callout 29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482"/>
                <a:gd name="adj2" fmla="val -19166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flipH="1">
            <a:off x="240655" y="3745900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Cloud Callout 32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68771"/>
                <a:gd name="adj2" fmla="val -425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Vâng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61994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255" y="4360862"/>
            <a:ext cx="409589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599" y="4376738"/>
            <a:ext cx="489857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khuya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255" y="5585308"/>
            <a:ext cx="4095895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433214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390" y="967590"/>
            <a:ext cx="68877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Chẳng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con”.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="1" dirty="0">
              <a:solidFill>
                <a:srgbClr val="A5002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45878" y="5510320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5426" y="1339878"/>
            <a:ext cx="6880893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42513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8" y="4376882"/>
            <a:ext cx="417989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6487" y="1338939"/>
            <a:ext cx="6043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”?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1C4DA-817D-4D90-B2F5-C355A893C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4" y="66453"/>
            <a:ext cx="12265891" cy="6813319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4CCB8B78-3177-4070-BC1A-851129EBA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552" y="962142"/>
            <a:ext cx="8496911" cy="61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E8FDB2B-4BF4-4620-AC08-49D309EA1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567" y="1661632"/>
            <a:ext cx="2042115" cy="59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prstClr val="white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824646C-634D-4D1B-B05D-077E34683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528" y="2322930"/>
            <a:ext cx="4183801" cy="60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FF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77971" y="744718"/>
            <a:ext cx="0" cy="54015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782321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1803" y="499494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30150" y="355511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404" t="30858" r="40526" b="39668"/>
          <a:stretch/>
        </p:blipFill>
        <p:spPr>
          <a:xfrm>
            <a:off x="1091578" y="1605544"/>
            <a:ext cx="5727031" cy="411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13395" y="456312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9657" y="0"/>
            <a:ext cx="5965371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 CHƠI CỦA BỐ</a:t>
            </a:r>
          </a:p>
        </p:txBody>
      </p:sp>
    </p:spTree>
    <p:extLst>
      <p:ext uri="{BB962C8B-B14F-4D97-AF65-F5344CB8AC3E}">
        <p14:creationId xmlns:p14="http://schemas.microsoft.com/office/powerpoint/2010/main" val="28501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BE560D-54C1-4B7F-928B-36FF30C384B2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4D1211-7486-4841-8BA2-5A723AC92667}"/>
              </a:ext>
            </a:extLst>
          </p:cNvPr>
          <p:cNvSpPr/>
          <p:nvPr/>
        </p:nvSpPr>
        <p:spPr>
          <a:xfrm>
            <a:off x="204544" y="3501218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F7F83B-396A-4572-A04E-342C01861F99}"/>
              </a:ext>
            </a:extLst>
          </p:cNvPr>
          <p:cNvSpPr/>
          <p:nvPr/>
        </p:nvSpPr>
        <p:spPr>
          <a:xfrm>
            <a:off x="219534" y="4914494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252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2318</Words>
  <Application>Microsoft Office PowerPoint</Application>
  <PresentationFormat>Widescreen</PresentationFormat>
  <Paragraphs>200</Paragraphs>
  <Slides>28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SVN-Gretoon</vt:lpstr>
      <vt:lpstr>Times New Roman</vt:lpstr>
      <vt:lpstr>1_Office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Huyen Truong</cp:lastModifiedBy>
  <cp:revision>13</cp:revision>
  <dcterms:created xsi:type="dcterms:W3CDTF">2021-07-23T00:37:52Z</dcterms:created>
  <dcterms:modified xsi:type="dcterms:W3CDTF">2024-12-18T01:49:24Z</dcterms:modified>
</cp:coreProperties>
</file>