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</p:sldMasterIdLst>
  <p:notesMasterIdLst>
    <p:notesMasterId r:id="rId32"/>
  </p:notesMasterIdLst>
  <p:sldIdLst>
    <p:sldId id="256" r:id="rId7"/>
    <p:sldId id="306" r:id="rId8"/>
    <p:sldId id="303" r:id="rId9"/>
    <p:sldId id="258" r:id="rId10"/>
    <p:sldId id="259" r:id="rId11"/>
    <p:sldId id="260" r:id="rId12"/>
    <p:sldId id="304" r:id="rId13"/>
    <p:sldId id="257" r:id="rId14"/>
    <p:sldId id="2007577465" r:id="rId15"/>
    <p:sldId id="2007577466" r:id="rId16"/>
    <p:sldId id="2007577467" r:id="rId17"/>
    <p:sldId id="262" r:id="rId18"/>
    <p:sldId id="263" r:id="rId19"/>
    <p:sldId id="2007577468" r:id="rId20"/>
    <p:sldId id="2007577469" r:id="rId21"/>
    <p:sldId id="2007577470" r:id="rId22"/>
    <p:sldId id="2007577473" r:id="rId23"/>
    <p:sldId id="2007577475" r:id="rId24"/>
    <p:sldId id="308" r:id="rId25"/>
    <p:sldId id="299" r:id="rId26"/>
    <p:sldId id="2007577474" r:id="rId27"/>
    <p:sldId id="268" r:id="rId28"/>
    <p:sldId id="2007577476" r:id="rId29"/>
    <p:sldId id="2007577477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7.png"/><Relationship Id="rId7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gif"/><Relationship Id="rId10" Type="http://schemas.openxmlformats.org/officeDocument/2006/relationships/image" Target="../media/image23.jpeg"/><Relationship Id="rId4" Type="http://schemas.openxmlformats.org/officeDocument/2006/relationships/image" Target="../media/image11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11" Type="http://schemas.openxmlformats.org/officeDocument/2006/relationships/image" Target="../media/image23.jpeg"/><Relationship Id="rId5" Type="http://schemas.openxmlformats.org/officeDocument/2006/relationships/image" Target="../media/image16.gif"/><Relationship Id="rId10" Type="http://schemas.openxmlformats.org/officeDocument/2006/relationships/image" Target="../media/image22.jpeg"/><Relationship Id="rId4" Type="http://schemas.openxmlformats.org/officeDocument/2006/relationships/image" Target="../media/image11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2.jpeg"/><Relationship Id="rId5" Type="http://schemas.openxmlformats.org/officeDocument/2006/relationships/image" Target="../media/image17.gif"/><Relationship Id="rId10" Type="http://schemas.openxmlformats.org/officeDocument/2006/relationships/image" Target="../media/image16.gif"/><Relationship Id="rId4" Type="http://schemas.openxmlformats.org/officeDocument/2006/relationships/image" Target="../media/image11.jpe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0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1" name="PA_文本框 11">
            <a:extLst>
              <a:ext uri="{FF2B5EF4-FFF2-40B4-BE49-F238E27FC236}">
                <a16:creationId xmlns:a16="http://schemas.microsoft.com/office/drawing/2014/main" id="{A179362E-546F-4084-B143-18F540149B82}"/>
              </a:ext>
            </a:extLst>
          </p:cNvPr>
          <p:cNvSpPr txBox="1"/>
          <p:nvPr/>
        </p:nvSpPr>
        <p:spPr>
          <a:xfrm>
            <a:off x="2814480" y="214087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 tư ngày </a:t>
            </a:r>
            <a:r>
              <a:rPr lang="en-US" altLang="zh-CN" sz="3600">
                <a:ln w="0"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6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12 </a:t>
            </a:r>
            <a:r>
              <a:rPr kumimoji="0" lang="en-US" altLang="zh-CN" sz="3600" b="0" i="0" u="none" strike="noStrike" kern="1200" cap="none" spc="0" normalizeH="0" baseline="0" noProof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595498" y="1034708"/>
            <a:ext cx="62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9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58047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 5 chiếc cúc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470</Words>
  <Application>Microsoft Office PowerPoint</Application>
  <PresentationFormat>Widescreen</PresentationFormat>
  <Paragraphs>75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等线 Light</vt:lpstr>
      <vt:lpstr>#9Slide02 Noi dung dai</vt:lpstr>
      <vt:lpstr>#9Slide02 Tieu de dai</vt:lpstr>
      <vt:lpstr>Arial</vt:lpstr>
      <vt:lpstr>Arial-Rounded</vt:lpstr>
      <vt:lpstr>Calibri</vt:lpstr>
      <vt:lpstr>Calibri Light</vt:lpstr>
      <vt:lpstr>iCiel Crocante</vt:lpstr>
      <vt:lpstr>iCiel Panton Black</vt:lpstr>
      <vt:lpstr>Montserrat Alternates Black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Vo Mai</cp:lastModifiedBy>
  <cp:revision>57</cp:revision>
  <dcterms:created xsi:type="dcterms:W3CDTF">2022-09-05T07:17:44Z</dcterms:created>
  <dcterms:modified xsi:type="dcterms:W3CDTF">2023-12-06T01:11:45Z</dcterms:modified>
</cp:coreProperties>
</file>