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609" r:id="rId3"/>
    <p:sldId id="646" r:id="rId4"/>
    <p:sldId id="607" r:id="rId5"/>
    <p:sldId id="643" r:id="rId6"/>
    <p:sldId id="630" r:id="rId7"/>
    <p:sldId id="633" r:id="rId8"/>
    <p:sldId id="632" r:id="rId9"/>
    <p:sldId id="635" r:id="rId10"/>
    <p:sldId id="638" r:id="rId11"/>
    <p:sldId id="610" r:id="rId12"/>
    <p:sldId id="644" r:id="rId13"/>
    <p:sldId id="647" r:id="rId14"/>
    <p:sldId id="648" r:id="rId15"/>
    <p:sldId id="649" r:id="rId16"/>
    <p:sldId id="618" r:id="rId17"/>
    <p:sldId id="629" r:id="rId18"/>
    <p:sldId id="33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132A"/>
    <a:srgbClr val="5808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3447" autoAdjust="0"/>
  </p:normalViewPr>
  <p:slideViewPr>
    <p:cSldViewPr snapToGrid="0">
      <p:cViewPr varScale="1">
        <p:scale>
          <a:sx n="81" d="100"/>
          <a:sy n="81" d="100"/>
        </p:scale>
        <p:origin x="124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4A0F8-8067-449F-B231-6D2C0AC35A7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44D0D-37A6-4EB2-8C60-349CE7F4F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78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344D0D-37A6-4EB2-8C60-349CE7F4FD8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28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205843"/>
      </p:ext>
    </p:extLst>
  </p:cSld>
  <p:clrMapOvr>
    <a:masterClrMapping/>
  </p:clrMapOvr>
  <p:transition spd="slow" advClick="0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957304"/>
      </p:ext>
    </p:extLst>
  </p:cSld>
  <p:clrMapOvr>
    <a:masterClrMapping/>
  </p:clrMapOvr>
  <p:transition spd="slow" advClick="0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829263"/>
      </p:ext>
    </p:extLst>
  </p:cSld>
  <p:clrMapOvr>
    <a:masterClrMapping/>
  </p:clrMapOvr>
  <p:transition spd="slow" advClick="0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26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3283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144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318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710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064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4324660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984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444601"/>
      </p:ext>
    </p:extLst>
  </p:cSld>
  <p:clrMapOvr>
    <a:masterClrMapping/>
  </p:clrMapOvr>
  <p:transition spd="slow" advClick="0">
    <p:wheel spokes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840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8633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1935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1525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3732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1112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56721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813946"/>
      </p:ext>
    </p:extLst>
  </p:cSld>
  <p:clrMapOvr>
    <a:masterClrMapping/>
  </p:clrMapOvr>
  <p:transition spd="slow" advClick="0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150344"/>
      </p:ext>
    </p:extLst>
  </p:cSld>
  <p:clrMapOvr>
    <a:masterClrMapping/>
  </p:clrMapOvr>
  <p:transition spd="slow" advClick="0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705997"/>
      </p:ext>
    </p:extLst>
  </p:cSld>
  <p:clrMapOvr>
    <a:masterClrMapping/>
  </p:clrMapOvr>
  <p:transition spd="slow" advClick="0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677303"/>
      </p:ext>
    </p:extLst>
  </p:cSld>
  <p:clrMapOvr>
    <a:masterClrMapping/>
  </p:clrMapOvr>
  <p:transition spd="slow" advClick="0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236284"/>
      </p:ext>
    </p:extLst>
  </p:cSld>
  <p:clrMapOvr>
    <a:masterClrMapping/>
  </p:clrMapOvr>
  <p:transition spd="slow" advClick="0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318895"/>
      </p:ext>
    </p:extLst>
  </p:cSld>
  <p:clrMapOvr>
    <a:masterClrMapping/>
  </p:clrMapOvr>
  <p:transition spd="slow" advClick="0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010184"/>
      </p:ext>
    </p:extLst>
  </p:cSld>
  <p:clrMapOvr>
    <a:masterClrMapping/>
  </p:clrMapOvr>
  <p:transition spd="slow" advClick="0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73A8D62-9FD7-BAD8-DA69-F01B897F9D7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66675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67759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4" Type="http://schemas.openxmlformats.org/officeDocument/2006/relationships/image" Target="../media/image22.png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180" y="-576942"/>
            <a:ext cx="9604285" cy="7941128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000159" y="3818011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680" y="3164401"/>
            <a:ext cx="7349610" cy="1712125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9B20629-3325-6839-A16C-3CA93D6F455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9" y="247650"/>
            <a:ext cx="1209675" cy="120967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-6350" y="3286398"/>
            <a:ext cx="12192000" cy="23698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647" y="1320471"/>
            <a:ext cx="2103302" cy="21215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9203" y="2246102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09" y="-185359"/>
            <a:ext cx="4883331" cy="406568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2751" y="3696603"/>
            <a:ext cx="7495177" cy="1711387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780" y="706483"/>
            <a:ext cx="3582297" cy="2811423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53A9BC4-E908-9DD7-D984-195B0A2156E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9" y="247650"/>
            <a:ext cx="1209675" cy="1209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6E4D7F0-7A8E-D4DF-16DD-2BBFDF1A2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412" y="1343024"/>
            <a:ext cx="7554869" cy="4371975"/>
          </a:xfrm>
          <a:prstGeom prst="rect">
            <a:avLst/>
          </a:prstGeom>
        </p:spPr>
      </p:pic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3214FAF-19E4-0467-966B-848026755B9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129" y="1562100"/>
            <a:ext cx="1091233" cy="923925"/>
          </a:xfrm>
          <a:prstGeom prst="rect">
            <a:avLst/>
          </a:prstGeom>
        </p:spPr>
      </p:pic>
      <p:pic>
        <p:nvPicPr>
          <p:cNvPr id="13" name="Picture 12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578E08F-FAAD-D8F7-A403-01697EDFFB1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079" y="1647825"/>
            <a:ext cx="1091233" cy="923925"/>
          </a:xfrm>
          <a:prstGeom prst="rect">
            <a:avLst/>
          </a:prstGeom>
        </p:spPr>
      </p:pic>
      <p:pic>
        <p:nvPicPr>
          <p:cNvPr id="14" name="Picture 1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B20164EB-5A8C-CB78-3424-DA1628FC5DE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829" y="3648075"/>
            <a:ext cx="1091233" cy="92392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D825A11-A1BF-B55D-71E9-342BA4953FC4}"/>
              </a:ext>
            </a:extLst>
          </p:cNvPr>
          <p:cNvSpPr txBox="1"/>
          <p:nvPr/>
        </p:nvSpPr>
        <p:spPr>
          <a:xfrm>
            <a:off x="1371600" y="1162050"/>
            <a:ext cx="992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A, B, C, D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38ADE-8852-4918-E828-605F56EAB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49" y="2366962"/>
            <a:ext cx="8391525" cy="307760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511F5C-1B70-1E9E-044E-7C626809ED8B}"/>
              </a:ext>
            </a:extLst>
          </p:cNvPr>
          <p:cNvCxnSpPr/>
          <p:nvPr/>
        </p:nvCxnSpPr>
        <p:spPr>
          <a:xfrm flipH="1">
            <a:off x="3209925" y="2819400"/>
            <a:ext cx="1771650" cy="1838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05F7331-7223-A464-150D-F7A7B60D0446}"/>
              </a:ext>
            </a:extLst>
          </p:cNvPr>
          <p:cNvCxnSpPr>
            <a:cxnSpLocks/>
          </p:cNvCxnSpPr>
          <p:nvPr/>
        </p:nvCxnSpPr>
        <p:spPr>
          <a:xfrm flipH="1">
            <a:off x="4981575" y="2847975"/>
            <a:ext cx="3609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D82BE0-18E5-51F6-1A3E-3BCB303163CB}"/>
              </a:ext>
            </a:extLst>
          </p:cNvPr>
          <p:cNvCxnSpPr>
            <a:cxnSpLocks/>
          </p:cNvCxnSpPr>
          <p:nvPr/>
        </p:nvCxnSpPr>
        <p:spPr>
          <a:xfrm flipH="1">
            <a:off x="6838950" y="2886075"/>
            <a:ext cx="1724025" cy="17430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ECE2EC-1C91-F5A6-A470-08D767FD644D}"/>
              </a:ext>
            </a:extLst>
          </p:cNvPr>
          <p:cNvCxnSpPr>
            <a:cxnSpLocks/>
          </p:cNvCxnSpPr>
          <p:nvPr/>
        </p:nvCxnSpPr>
        <p:spPr>
          <a:xfrm flipH="1">
            <a:off x="3219450" y="4638675"/>
            <a:ext cx="3648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9B7FA3B-310B-877C-5784-AE4570BAA72F}"/>
              </a:ext>
            </a:extLst>
          </p:cNvPr>
          <p:cNvSpPr txBox="1"/>
          <p:nvPr/>
        </p:nvSpPr>
        <p:spPr>
          <a:xfrm>
            <a:off x="6667500" y="4552950"/>
            <a:ext cx="39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26194179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ABCD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CDEG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AB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981" y="1252537"/>
            <a:ext cx="4297994" cy="26146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7C5A97-E80D-1AA1-982B-212CFF94E2AC}"/>
              </a:ext>
            </a:extLst>
          </p:cNvPr>
          <p:cNvSpPr txBox="1"/>
          <p:nvPr/>
        </p:nvSpPr>
        <p:spPr>
          <a:xfrm>
            <a:off x="8867775" y="1352550"/>
            <a:ext cx="113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BF0148-2E79-EDFD-68D9-31B75ECE428E}"/>
              </a:ext>
            </a:extLst>
          </p:cNvPr>
          <p:cNvSpPr txBox="1"/>
          <p:nvPr/>
        </p:nvSpPr>
        <p:spPr>
          <a:xfrm>
            <a:off x="2124076" y="4229100"/>
            <a:ext cx="80486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CDEG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 = DC = EG =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dm.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248948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 ABCD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CDEG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AB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856" y="804862"/>
            <a:ext cx="4297994" cy="26146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BF0148-2E79-EDFD-68D9-31B75ECE428E}"/>
              </a:ext>
            </a:extLst>
          </p:cNvPr>
          <p:cNvSpPr txBox="1"/>
          <p:nvPr/>
        </p:nvSpPr>
        <p:spPr>
          <a:xfrm>
            <a:off x="1581151" y="3886200"/>
            <a:ext cx="9058274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AB//CD, EG//CD.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AF2D95-FC05-682F-7935-171D86D58363}"/>
              </a:ext>
            </a:extLst>
          </p:cNvPr>
          <p:cNvCxnSpPr>
            <a:cxnSpLocks/>
          </p:cNvCxnSpPr>
          <p:nvPr/>
        </p:nvCxnSpPr>
        <p:spPr>
          <a:xfrm flipH="1">
            <a:off x="7448550" y="2276475"/>
            <a:ext cx="2657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C24CFB-744A-1BFA-77C7-6F1726EB3ACB}"/>
              </a:ext>
            </a:extLst>
          </p:cNvPr>
          <p:cNvCxnSpPr>
            <a:cxnSpLocks/>
          </p:cNvCxnSpPr>
          <p:nvPr/>
        </p:nvCxnSpPr>
        <p:spPr>
          <a:xfrm flipH="1">
            <a:off x="8324850" y="1485900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AAAA61-4117-68C7-3208-69444EC35CB3}"/>
              </a:ext>
            </a:extLst>
          </p:cNvPr>
          <p:cNvCxnSpPr>
            <a:cxnSpLocks/>
          </p:cNvCxnSpPr>
          <p:nvPr/>
        </p:nvCxnSpPr>
        <p:spPr>
          <a:xfrm flipH="1">
            <a:off x="8324850" y="3076575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078696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671483" y="848759"/>
            <a:ext cx="9725947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350" y="1000676"/>
            <a:ext cx="7034454" cy="1740705"/>
          </a:xfrm>
          <a:prstGeom prst="rect">
            <a:avLst/>
          </a:prstGeom>
        </p:spPr>
      </p:pic>
      <p:sp>
        <p:nvSpPr>
          <p:cNvPr id="13" name="矩形 4"/>
          <p:cNvSpPr/>
          <p:nvPr/>
        </p:nvSpPr>
        <p:spPr>
          <a:xfrm>
            <a:off x="2533209" y="304065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2259" y="3468242"/>
            <a:ext cx="665541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 sát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/>
            </a:endParaRPr>
          </a:p>
        </p:txBody>
      </p:sp>
      <p:pic>
        <p:nvPicPr>
          <p:cNvPr id="15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33" y="3551095"/>
            <a:ext cx="3582297" cy="2811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186798" y="478121"/>
            <a:ext cx="1042147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209" y="1930400"/>
            <a:ext cx="5738954" cy="2085700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6B0E3403-B7C4-EEEE-8D15-2626D984A4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21543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9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028700" y="478121"/>
            <a:ext cx="1082040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1538" y="1"/>
            <a:ext cx="1671173" cy="16546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D9D2FF-C4E2-1DAD-B6B7-54A64EB3BF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4238" y="1838007"/>
            <a:ext cx="2469094" cy="1182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807546-23EC-7274-90BE-7FA9BF8598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0836" y="2267624"/>
            <a:ext cx="6166856" cy="2199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4DE706-053C-6B04-0108-78BC6DC53B39}"/>
              </a:ext>
            </a:extLst>
          </p:cNvPr>
          <p:cNvSpPr txBox="1"/>
          <p:nvPr/>
        </p:nvSpPr>
        <p:spPr>
          <a:xfrm>
            <a:off x="1850613" y="1314787"/>
            <a:ext cx="6200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Thứ</a:t>
            </a:r>
            <a:r>
              <a:rPr lang="en-US" sz="2800" b="1" dirty="0">
                <a:solidFill>
                  <a:schemeClr val="bg1"/>
                </a:solidFill>
              </a:rPr>
              <a:t> Ba </a:t>
            </a:r>
            <a:r>
              <a:rPr lang="en-US" sz="2800" b="1" dirty="0" err="1">
                <a:solidFill>
                  <a:schemeClr val="bg1"/>
                </a:solidFill>
              </a:rPr>
              <a:t>ngày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17 </a:t>
            </a:r>
            <a:r>
              <a:rPr lang="en-US" sz="2800" b="1" dirty="0" err="1">
                <a:solidFill>
                  <a:schemeClr val="bg1"/>
                </a:solidFill>
              </a:rPr>
              <a:t>tháng</a:t>
            </a:r>
            <a:r>
              <a:rPr lang="en-US" sz="2800" b="1" dirty="0">
                <a:solidFill>
                  <a:schemeClr val="bg1"/>
                </a:solidFill>
              </a:rPr>
              <a:t> 12 </a:t>
            </a:r>
            <a:r>
              <a:rPr lang="en-US" sz="2800" b="1" dirty="0" err="1">
                <a:solidFill>
                  <a:schemeClr val="bg1"/>
                </a:solidFill>
              </a:rPr>
              <a:t>năm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2024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70114" y="300184"/>
            <a:ext cx="11440886" cy="6230256"/>
          </a:xfrm>
          <a:prstGeom prst="roundRect">
            <a:avLst/>
          </a:prstGeom>
          <a:solidFill>
            <a:schemeClr val="bg1">
              <a:alpha val="93000"/>
            </a:schemeClr>
          </a:solidFill>
          <a:ln w="34925" cmpd="sng"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0100" y="2277915"/>
            <a:ext cx="10763250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được hình bình hành thông qua hình ảnh trực quan.</a:t>
            </a:r>
          </a:p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Mô tả được đặc điểm về cạnh của hình bình hành.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886" y="503983"/>
            <a:ext cx="8474523" cy="1773932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167" y="-319373"/>
            <a:ext cx="9604285" cy="7870371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226300" y="3935998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311" y="3118345"/>
            <a:ext cx="6489307" cy="163530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22"/>
          <p:cNvSpPr/>
          <p:nvPr/>
        </p:nvSpPr>
        <p:spPr>
          <a:xfrm>
            <a:off x="545691" y="352103"/>
            <a:ext cx="11100618" cy="588359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7C907E-37F6-000E-C895-5B19D5310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368" y="370294"/>
            <a:ext cx="3840813" cy="859611"/>
          </a:xfrm>
          <a:prstGeom prst="rect">
            <a:avLst/>
          </a:prstGeom>
        </p:spPr>
      </p:pic>
      <p:pic>
        <p:nvPicPr>
          <p:cNvPr id="21" name="Picture 20" descr="A cartoon of a child and a child sitting on a floor with a building block&#10;&#10;Description automatically generated">
            <a:extLst>
              <a:ext uri="{FF2B5EF4-FFF2-40B4-BE49-F238E27FC236}">
                <a16:creationId xmlns:a16="http://schemas.microsoft.com/office/drawing/2014/main" id="{E99D2E25-D282-8F49-3CEF-31783574C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0" y="1643062"/>
            <a:ext cx="6419850" cy="3933825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4AA42ACA-E309-7171-412F-DC041579AE6E}"/>
              </a:ext>
            </a:extLst>
          </p:cNvPr>
          <p:cNvSpPr/>
          <p:nvPr/>
        </p:nvSpPr>
        <p:spPr>
          <a:xfrm>
            <a:off x="2838450" y="2562224"/>
            <a:ext cx="1685925" cy="942975"/>
          </a:xfrm>
          <a:prstGeom prst="wedgeRoundRectCallout">
            <a:avLst>
              <a:gd name="adj1" fmla="val 22105"/>
              <a:gd name="adj2" fmla="val 5982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C8517FBA-6971-F5DB-2765-56C768AA4B9B}"/>
              </a:ext>
            </a:extLst>
          </p:cNvPr>
          <p:cNvSpPr/>
          <p:nvPr/>
        </p:nvSpPr>
        <p:spPr>
          <a:xfrm>
            <a:off x="6829425" y="1019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AD34FC22-1D05-72CA-A8FF-0A7534639466}"/>
              </a:ext>
            </a:extLst>
          </p:cNvPr>
          <p:cNvSpPr/>
          <p:nvPr/>
        </p:nvSpPr>
        <p:spPr>
          <a:xfrm>
            <a:off x="7372350" y="2543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Nam à!</a:t>
            </a:r>
          </a:p>
        </p:txBody>
      </p:sp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B7D9770-D58E-2D91-3D6E-5A7AB4AE6D9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9" y="247650"/>
            <a:ext cx="1209675" cy="120967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95D406E-5314-476C-4791-2EB4F7513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676275"/>
            <a:ext cx="3352800" cy="2286000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98231673-DB5E-A623-1787-C35530E4DBD2}"/>
              </a:ext>
            </a:extLst>
          </p:cNvPr>
          <p:cNvSpPr txBox="1"/>
          <p:nvPr/>
        </p:nvSpPr>
        <p:spPr>
          <a:xfrm>
            <a:off x="1162050" y="3067050"/>
            <a:ext cx="1036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AB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AD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DC; 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= DC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AD = BC</a:t>
            </a: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388411"/>
            <a:ext cx="2990850" cy="4498316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21D8B58E-1F25-5F92-5C2A-9442416C5EC3}"/>
              </a:ext>
            </a:extLst>
          </p:cNvPr>
          <p:cNvSpPr/>
          <p:nvPr/>
        </p:nvSpPr>
        <p:spPr>
          <a:xfrm>
            <a:off x="2135642" y="992616"/>
            <a:ext cx="8627607" cy="1438689"/>
          </a:xfrm>
          <a:prstGeom prst="wedgeRoundRectCallout">
            <a:avLst>
              <a:gd name="adj1" fmla="val -39721"/>
              <a:gd name="adj2" fmla="val 61319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lvl="0" algn="ctr" defTabSz="685800">
              <a:defRPr/>
            </a:pP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cặp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cạnh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diện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, song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song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bằng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nhau</a:t>
            </a:r>
            <a:endParaRPr kumimoji="0" lang="zh-CN" altLang="en-US" sz="4000" b="1" i="0" u="none" strike="noStrike" kern="800" cap="none" spc="0" normalizeH="0" baseline="0" noProof="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219075" y="276225"/>
            <a:ext cx="11763375" cy="6388476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61">
            <a:extLst>
              <a:ext uri="{FF2B5EF4-FFF2-40B4-BE49-F238E27FC236}">
                <a16:creationId xmlns:a16="http://schemas.microsoft.com/office/drawing/2014/main" id="{43F2ACC8-5C07-535E-246C-1C9CA1AD7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3834" y="1720851"/>
            <a:ext cx="3892551" cy="1295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63">
            <a:extLst>
              <a:ext uri="{FF2B5EF4-FFF2-40B4-BE49-F238E27FC236}">
                <a16:creationId xmlns:a16="http://schemas.microsoft.com/office/drawing/2014/main" id="{8DC6D6CF-4449-9658-9BF6-FAE582C7B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1657351"/>
            <a:ext cx="3962400" cy="1371600"/>
          </a:xfrm>
          <a:prstGeom prst="parallelogram">
            <a:avLst>
              <a:gd name="adj" fmla="val 38198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64">
            <a:extLst>
              <a:ext uri="{FF2B5EF4-FFF2-40B4-BE49-F238E27FC236}">
                <a16:creationId xmlns:a16="http://schemas.microsoft.com/office/drawing/2014/main" id="{7BDD2B51-BDA7-144A-9E3B-4DFF464CD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390526"/>
            <a:ext cx="10591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6" name="TextBox 61">
            <a:extLst>
              <a:ext uri="{FF2B5EF4-FFF2-40B4-BE49-F238E27FC236}">
                <a16:creationId xmlns:a16="http://schemas.microsoft.com/office/drawing/2014/main" id="{0D9E6CA3-6DA2-40CF-DBDC-30E79D779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9487" y="3223684"/>
            <a:ext cx="22012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chữ nhật</a:t>
            </a:r>
          </a:p>
        </p:txBody>
      </p:sp>
      <p:sp>
        <p:nvSpPr>
          <p:cNvPr id="27" name="TextBox 62">
            <a:extLst>
              <a:ext uri="{FF2B5EF4-FFF2-40B4-BE49-F238E27FC236}">
                <a16:creationId xmlns:a16="http://schemas.microsoft.com/office/drawing/2014/main" id="{FFCCA46E-7C8F-B79F-03BB-DC6AC57C6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5464" y="3162300"/>
            <a:ext cx="23775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bình hành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96605E-0DDA-C374-2531-3A42A8DCC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4049184"/>
            <a:ext cx="10267951" cy="226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altLang="en-US"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FF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436</Words>
  <Application>Microsoft Office PowerPoint</Application>
  <PresentationFormat>Widescreen</PresentationFormat>
  <Paragraphs>41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Cambria</vt:lpstr>
      <vt:lpstr>等线</vt:lpstr>
      <vt:lpstr>等线 Light</vt:lpstr>
      <vt:lpstr>inpin heiti</vt:lpstr>
      <vt:lpstr>Times New Roman</vt:lpstr>
      <vt:lpstr>思源黑体 CN Medium</vt:lpstr>
      <vt:lpstr>方正少儿简体</vt:lpstr>
      <vt:lpstr>Office 主题​​</vt:lpstr>
      <vt:lpstr>8_Office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Acer</cp:lastModifiedBy>
  <cp:revision>31</cp:revision>
  <dcterms:created xsi:type="dcterms:W3CDTF">2023-10-05T14:31:30Z</dcterms:created>
  <dcterms:modified xsi:type="dcterms:W3CDTF">2024-12-18T01:51:10Z</dcterms:modified>
</cp:coreProperties>
</file>