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13" r:id="rId4"/>
  </p:sldMasterIdLst>
  <p:notesMasterIdLst>
    <p:notesMasterId r:id="rId27"/>
  </p:notesMasterIdLst>
  <p:sldIdLst>
    <p:sldId id="2631" r:id="rId5"/>
    <p:sldId id="257" r:id="rId6"/>
    <p:sldId id="2646" r:id="rId7"/>
    <p:sldId id="260" r:id="rId8"/>
    <p:sldId id="2647" r:id="rId9"/>
    <p:sldId id="258" r:id="rId10"/>
    <p:sldId id="262" r:id="rId11"/>
    <p:sldId id="298" r:id="rId12"/>
    <p:sldId id="303" r:id="rId13"/>
    <p:sldId id="2648" r:id="rId14"/>
    <p:sldId id="2639" r:id="rId15"/>
    <p:sldId id="2640" r:id="rId16"/>
    <p:sldId id="401" r:id="rId17"/>
    <p:sldId id="2649" r:id="rId18"/>
    <p:sldId id="2650" r:id="rId19"/>
    <p:sldId id="317" r:id="rId20"/>
    <p:sldId id="261" r:id="rId21"/>
    <p:sldId id="287" r:id="rId22"/>
    <p:sldId id="288" r:id="rId23"/>
    <p:sldId id="2637" r:id="rId24"/>
    <p:sldId id="290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92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56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4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9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3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6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6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00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01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3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4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5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80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14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6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5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1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6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9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2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25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51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3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5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04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6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15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98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30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66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06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6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3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606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25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66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3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24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1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74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87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2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2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375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64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41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74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35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8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9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44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6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C99098-5C50-4E42-B0FC-1C4D7C347F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925" y="371475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6983295" y="338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0408" y="411162"/>
            <a:ext cx="2773378" cy="282892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07135" y="-8397611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2" y="-11374438"/>
            <a:ext cx="2773378" cy="28289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34248" y="1862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35" y="15651162"/>
            <a:ext cx="2773378" cy="282892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7278248" y="4489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35" y="1513171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FDB254-E73E-4005-9A38-42A86BD5D534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5" y="365125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gif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gif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audio" Target="../media/audio4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349917" y="523343"/>
            <a:ext cx="7803485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733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sáu </a:t>
            </a:r>
            <a:r>
              <a:rPr kumimoji="0" lang="en-US" altLang="zh-CN" sz="3733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733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8 </a:t>
            </a:r>
            <a:r>
              <a:rPr kumimoji="0" lang="en-US" altLang="zh-CN" sz="3733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733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12 </a:t>
            </a:r>
            <a:r>
              <a:rPr kumimoji="0" lang="en-US" altLang="zh-CN" sz="3733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2023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85106" y="1942736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8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37E31-BFA4-49E6-9D50-9E73FDDD6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255" y="3303575"/>
            <a:ext cx="8096190" cy="175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52CAC-7A25-495F-8BAF-519B65F17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582" y="5009336"/>
            <a:ext cx="2219136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1381125" y="1714500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1885950" y="1790700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215 x 4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440554" y="1692275"/>
            <a:ext cx="7427595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638675" y="1820055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215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4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481954" y="1896061"/>
            <a:ext cx="530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17906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481955" y="2373201"/>
            <a:ext cx="639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495554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453379" y="2925651"/>
            <a:ext cx="417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736465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8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922645" y="39032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1-W9"/>
                <a:cs typeface="+mn-cs"/>
              </a:rPr>
              <a:t>215 x 4 = 860</a:t>
            </a:r>
          </a:p>
        </p:txBody>
      </p:sp>
    </p:spTree>
    <p:extLst>
      <p:ext uri="{BB962C8B-B14F-4D97-AF65-F5344CB8AC3E}">
        <p14:creationId xmlns:p14="http://schemas.microsoft.com/office/powerpoint/2010/main" val="725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F346F10D-5813-49A5-886C-F2879EA7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2756" y="46404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99F34A2-D084-4784-99A4-2C085AA51B4A}"/>
              </a:ext>
            </a:extLst>
          </p:cNvPr>
          <p:cNvGrpSpPr/>
          <p:nvPr/>
        </p:nvGrpSpPr>
        <p:grpSpPr>
          <a:xfrm>
            <a:off x="1504950" y="1666875"/>
            <a:ext cx="1600200" cy="2009774"/>
            <a:chOff x="1504950" y="1666875"/>
            <a:chExt cx="1600200" cy="20097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AC282E-6FDE-4225-82A2-400BD3DC1FDF}"/>
                </a:ext>
              </a:extLst>
            </p:cNvPr>
            <p:cNvSpPr/>
            <p:nvPr/>
          </p:nvSpPr>
          <p:spPr>
            <a:xfrm>
              <a:off x="1504950" y="1685924"/>
              <a:ext cx="1533525" cy="19907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548B3C-3F3D-442C-9C10-4CB6063EEAEF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312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3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469D0FA-7002-40D2-9C40-9BE563988B90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CC64B9-3367-414A-9B22-4C85E4A9808F}"/>
                </a:ext>
              </a:extLst>
            </p:cNvPr>
            <p:cNvSpPr txBox="1"/>
            <p:nvPr/>
          </p:nvSpPr>
          <p:spPr>
            <a:xfrm>
              <a:off x="1600200" y="22764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145D8C-8D30-4181-92E1-BB7F6B92D74A}"/>
              </a:ext>
            </a:extLst>
          </p:cNvPr>
          <p:cNvGrpSpPr/>
          <p:nvPr/>
        </p:nvGrpSpPr>
        <p:grpSpPr>
          <a:xfrm>
            <a:off x="4410075" y="1704974"/>
            <a:ext cx="1600200" cy="1971675"/>
            <a:chOff x="1504950" y="1666875"/>
            <a:chExt cx="1600200" cy="16192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F9EF7A-66A2-4769-A69D-770A1B801C15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69874F-EE4F-4B5D-B2FF-EBA9A6BBD3B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203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75C5C77-497B-4098-9614-C4127508CB66}"/>
                </a:ext>
              </a:extLst>
            </p:cNvPr>
            <p:cNvCxnSpPr/>
            <p:nvPr/>
          </p:nvCxnSpPr>
          <p:spPr>
            <a:xfrm>
              <a:off x="1809750" y="279358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06BB23-F9E2-4232-8D41-E6457EDFFFE7}"/>
                </a:ext>
              </a:extLst>
            </p:cNvPr>
            <p:cNvSpPr txBox="1"/>
            <p:nvPr/>
          </p:nvSpPr>
          <p:spPr>
            <a:xfrm>
              <a:off x="1600200" y="2166961"/>
              <a:ext cx="381000" cy="53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7B02EA-12A9-473D-80FA-9E56F45A4B6E}"/>
              </a:ext>
            </a:extLst>
          </p:cNvPr>
          <p:cNvGrpSpPr/>
          <p:nvPr/>
        </p:nvGrpSpPr>
        <p:grpSpPr>
          <a:xfrm>
            <a:off x="6981825" y="1714500"/>
            <a:ext cx="1600200" cy="1943100"/>
            <a:chOff x="1504950" y="1666875"/>
            <a:chExt cx="1600200" cy="16192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B2CC42-5259-4FBE-B874-B609F5ECD17D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4FA264-18A1-46DC-A82C-D513562B41F3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427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043E40-C4B0-4156-A591-C97DB32161F3}"/>
                </a:ext>
              </a:extLst>
            </p:cNvPr>
            <p:cNvCxnSpPr/>
            <p:nvPr/>
          </p:nvCxnSpPr>
          <p:spPr>
            <a:xfrm>
              <a:off x="1819275" y="279082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38BCD2-F0FB-4142-953F-E8D19A54CB92}"/>
                </a:ext>
              </a:extLst>
            </p:cNvPr>
            <p:cNvSpPr txBox="1"/>
            <p:nvPr/>
          </p:nvSpPr>
          <p:spPr>
            <a:xfrm>
              <a:off x="1600200" y="218122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CE582E-5DFD-414D-82C2-8AFBD52BB77E}"/>
              </a:ext>
            </a:extLst>
          </p:cNvPr>
          <p:cNvGrpSpPr/>
          <p:nvPr/>
        </p:nvGrpSpPr>
        <p:grpSpPr>
          <a:xfrm>
            <a:off x="9525000" y="1695450"/>
            <a:ext cx="1600200" cy="1933574"/>
            <a:chOff x="1504950" y="1666875"/>
            <a:chExt cx="1600200" cy="1933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EE4470-9D9C-4519-871E-97569259C56C}"/>
                </a:ext>
              </a:extLst>
            </p:cNvPr>
            <p:cNvSpPr/>
            <p:nvPr/>
          </p:nvSpPr>
          <p:spPr>
            <a:xfrm>
              <a:off x="1504950" y="1685924"/>
              <a:ext cx="1533525" cy="1914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875A59-A529-481B-8362-368BDD5C34E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131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130F88-35A0-4CDF-BFBD-0E5FFC6CC7F7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0CC1D3-1967-402E-8746-3CE3337F9AE0}"/>
                </a:ext>
              </a:extLst>
            </p:cNvPr>
            <p:cNvSpPr txBox="1"/>
            <p:nvPr/>
          </p:nvSpPr>
          <p:spPr>
            <a:xfrm>
              <a:off x="1609725" y="22383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D2715E0-30D2-40E0-B74C-E5FF9C21BD16}"/>
              </a:ext>
            </a:extLst>
          </p:cNvPr>
          <p:cNvSpPr/>
          <p:nvPr/>
        </p:nvSpPr>
        <p:spPr>
          <a:xfrm>
            <a:off x="2819400" y="828675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4E884D-2612-4CDC-B089-A49F5EA87BC7}"/>
              </a:ext>
            </a:extLst>
          </p:cNvPr>
          <p:cNvSpPr txBox="1"/>
          <p:nvPr/>
        </p:nvSpPr>
        <p:spPr>
          <a:xfrm>
            <a:off x="3448050" y="78105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D029071A-0C39-4852-B4C4-4F60242E0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467100"/>
            <a:ext cx="6057900" cy="34850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C891AF4-7EBD-4274-BE10-B0583F2A4A04}"/>
              </a:ext>
            </a:extLst>
          </p:cNvPr>
          <p:cNvSpPr txBox="1"/>
          <p:nvPr/>
        </p:nvSpPr>
        <p:spPr>
          <a:xfrm>
            <a:off x="5335381" y="3769683"/>
            <a:ext cx="28942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DEB823-D2BB-4201-98A7-34A7DC2B77A0}"/>
              </a:ext>
            </a:extLst>
          </p:cNvPr>
          <p:cNvSpPr txBox="1"/>
          <p:nvPr/>
        </p:nvSpPr>
        <p:spPr>
          <a:xfrm>
            <a:off x="23336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66B00A-C56F-4B73-8558-3F42502B53A5}"/>
              </a:ext>
            </a:extLst>
          </p:cNvPr>
          <p:cNvSpPr txBox="1"/>
          <p:nvPr/>
        </p:nvSpPr>
        <p:spPr>
          <a:xfrm>
            <a:off x="20288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CBF4F8-7228-4AFC-8309-C3F03EF43605}"/>
              </a:ext>
            </a:extLst>
          </p:cNvPr>
          <p:cNvSpPr txBox="1"/>
          <p:nvPr/>
        </p:nvSpPr>
        <p:spPr>
          <a:xfrm>
            <a:off x="174307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DBE1D7-8AD5-4659-B5B5-5344AA664F6F}"/>
              </a:ext>
            </a:extLst>
          </p:cNvPr>
          <p:cNvSpPr txBox="1"/>
          <p:nvPr/>
        </p:nvSpPr>
        <p:spPr>
          <a:xfrm>
            <a:off x="5219700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D46388-5076-451F-B607-5F4917157FCE}"/>
              </a:ext>
            </a:extLst>
          </p:cNvPr>
          <p:cNvSpPr txBox="1"/>
          <p:nvPr/>
        </p:nvSpPr>
        <p:spPr>
          <a:xfrm>
            <a:off x="49434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F3DB72-E02F-480B-8C20-8CF6575A317B}"/>
              </a:ext>
            </a:extLst>
          </p:cNvPr>
          <p:cNvSpPr txBox="1"/>
          <p:nvPr/>
        </p:nvSpPr>
        <p:spPr>
          <a:xfrm>
            <a:off x="46767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E026D4-0A34-4040-B35D-8D1C9B56120F}"/>
              </a:ext>
            </a:extLst>
          </p:cNvPr>
          <p:cNvSpPr txBox="1"/>
          <p:nvPr/>
        </p:nvSpPr>
        <p:spPr>
          <a:xfrm>
            <a:off x="7800975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C79E98-B401-4741-84E5-4C5312D8701F}"/>
              </a:ext>
            </a:extLst>
          </p:cNvPr>
          <p:cNvSpPr txBox="1"/>
          <p:nvPr/>
        </p:nvSpPr>
        <p:spPr>
          <a:xfrm>
            <a:off x="7524750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8D2448-DE8C-4900-9B9F-5CB2ADBF4199}"/>
              </a:ext>
            </a:extLst>
          </p:cNvPr>
          <p:cNvSpPr txBox="1"/>
          <p:nvPr/>
        </p:nvSpPr>
        <p:spPr>
          <a:xfrm>
            <a:off x="7229475" y="29718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97F9C3-2C6D-409C-9D65-765C0BD39180}"/>
              </a:ext>
            </a:extLst>
          </p:cNvPr>
          <p:cNvSpPr txBox="1"/>
          <p:nvPr/>
        </p:nvSpPr>
        <p:spPr>
          <a:xfrm>
            <a:off x="10363200" y="290648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F01E2-66D2-4515-908E-7B3EFF11FBB4}"/>
              </a:ext>
            </a:extLst>
          </p:cNvPr>
          <p:cNvSpPr txBox="1"/>
          <p:nvPr/>
        </p:nvSpPr>
        <p:spPr>
          <a:xfrm>
            <a:off x="10086975" y="29051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1B4132-9634-41E1-916D-3B50A402EA33}"/>
              </a:ext>
            </a:extLst>
          </p:cNvPr>
          <p:cNvSpPr txBox="1"/>
          <p:nvPr/>
        </p:nvSpPr>
        <p:spPr>
          <a:xfrm>
            <a:off x="9810750" y="28956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5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48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2FA47-795D-4F7F-ABAA-8E3D1DB462E3}"/>
              </a:ext>
            </a:extLst>
          </p:cNvPr>
          <p:cNvSpPr/>
          <p:nvPr/>
        </p:nvSpPr>
        <p:spPr>
          <a:xfrm>
            <a:off x="647700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243 x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C3CCB7-EAF9-44A6-BDB9-53A605C6A77A}"/>
              </a:ext>
            </a:extLst>
          </p:cNvPr>
          <p:cNvSpPr/>
          <p:nvPr/>
        </p:nvSpPr>
        <p:spPr>
          <a:xfrm>
            <a:off x="3409950" y="1514475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162 x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48A19-D616-454C-949D-4FD6E6041A16}"/>
              </a:ext>
            </a:extLst>
          </p:cNvPr>
          <p:cNvSpPr/>
          <p:nvPr/>
        </p:nvSpPr>
        <p:spPr>
          <a:xfrm>
            <a:off x="623887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250 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6AFFA7-0EAA-4540-A32F-C2587AB28DA4}"/>
              </a:ext>
            </a:extLst>
          </p:cNvPr>
          <p:cNvSpPr/>
          <p:nvPr/>
        </p:nvSpPr>
        <p:spPr>
          <a:xfrm>
            <a:off x="915352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108 x 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52CC29-2BF6-4A3C-BD9F-D64904A8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0" y="2811533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AC1BD0C-B629-4AC7-9268-EBA7EA0343D7}"/>
              </a:ext>
            </a:extLst>
          </p:cNvPr>
          <p:cNvGrpSpPr/>
          <p:nvPr/>
        </p:nvGrpSpPr>
        <p:grpSpPr>
          <a:xfrm>
            <a:off x="7778799" y="3922245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1E9717-3047-4D11-B981-27AB9358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184C11-B206-4C33-95BB-61A234531C79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3091" y="6141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243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3682" y="18456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9242" y="30775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9373" y="30331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2704" y="3017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1C99A-7D84-4E77-B428-1AB236EDBC76}"/>
              </a:ext>
            </a:extLst>
          </p:cNvPr>
          <p:cNvSpPr txBox="1"/>
          <p:nvPr/>
        </p:nvSpPr>
        <p:spPr>
          <a:xfrm>
            <a:off x="48726" y="1573874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51F45E-A41D-41CA-B7D4-BEA51F0D44F0}"/>
              </a:ext>
            </a:extLst>
          </p:cNvPr>
          <p:cNvSpPr txBox="1"/>
          <p:nvPr/>
        </p:nvSpPr>
        <p:spPr>
          <a:xfrm>
            <a:off x="371679" y="30268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5B69CE-60E9-4617-8759-64FB7C492351}"/>
              </a:ext>
            </a:extLst>
          </p:cNvPr>
          <p:cNvSpPr txBox="1"/>
          <p:nvPr/>
        </p:nvSpPr>
        <p:spPr>
          <a:xfrm>
            <a:off x="321201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31A7D3-A74B-457C-A5FC-09BA26F09D6E}"/>
              </a:ext>
            </a:extLst>
          </p:cNvPr>
          <p:cNvSpPr txBox="1"/>
          <p:nvPr/>
        </p:nvSpPr>
        <p:spPr>
          <a:xfrm>
            <a:off x="409260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71DFC1-9FD8-410C-8588-444F27A3F15A}"/>
              </a:ext>
            </a:extLst>
          </p:cNvPr>
          <p:cNvSpPr/>
          <p:nvPr/>
        </p:nvSpPr>
        <p:spPr>
          <a:xfrm>
            <a:off x="344816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6EC8A4-7CCA-467A-AA20-2B1E6E6BB571}"/>
              </a:ext>
            </a:extLst>
          </p:cNvPr>
          <p:cNvSpPr txBox="1"/>
          <p:nvPr/>
        </p:nvSpPr>
        <p:spPr>
          <a:xfrm>
            <a:off x="445829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C68278-E84D-40F0-8A80-D106ED467A93}"/>
              </a:ext>
            </a:extLst>
          </p:cNvPr>
          <p:cNvSpPr txBox="1"/>
          <p:nvPr/>
        </p:nvSpPr>
        <p:spPr>
          <a:xfrm>
            <a:off x="378162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280B01-98CF-405E-9175-F6F5E9D7C605}"/>
              </a:ext>
            </a:extLst>
          </p:cNvPr>
          <p:cNvSpPr txBox="1"/>
          <p:nvPr/>
        </p:nvSpPr>
        <p:spPr>
          <a:xfrm>
            <a:off x="2942218" y="1693901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FECFB2-DE66-42D1-8824-8EAE20875ECD}"/>
              </a:ext>
            </a:extLst>
          </p:cNvPr>
          <p:cNvSpPr txBox="1"/>
          <p:nvPr/>
        </p:nvSpPr>
        <p:spPr>
          <a:xfrm>
            <a:off x="320060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3D93D2-412D-4E3C-BDA1-98A4B8A13085}"/>
              </a:ext>
            </a:extLst>
          </p:cNvPr>
          <p:cNvSpPr txBox="1"/>
          <p:nvPr/>
        </p:nvSpPr>
        <p:spPr>
          <a:xfrm>
            <a:off x="6212391" y="642712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7C63EC-3AD3-4FB9-BB02-7309D5231CE6}"/>
              </a:ext>
            </a:extLst>
          </p:cNvPr>
          <p:cNvSpPr txBox="1"/>
          <p:nvPr/>
        </p:nvSpPr>
        <p:spPr>
          <a:xfrm>
            <a:off x="7092982" y="1874249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ADD572-1AE1-4A4E-AF2B-2DC4DCB0E9BC}"/>
              </a:ext>
            </a:extLst>
          </p:cNvPr>
          <p:cNvSpPr/>
          <p:nvPr/>
        </p:nvSpPr>
        <p:spPr>
          <a:xfrm>
            <a:off x="6448542" y="3106150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1DFAAE-F578-467A-BFEF-8BD7E53A8C03}"/>
              </a:ext>
            </a:extLst>
          </p:cNvPr>
          <p:cNvSpPr txBox="1"/>
          <p:nvPr/>
        </p:nvSpPr>
        <p:spPr>
          <a:xfrm>
            <a:off x="7458673" y="3061761"/>
            <a:ext cx="89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76025E-EAC4-44DB-BA57-6CFAC90C64BC}"/>
              </a:ext>
            </a:extLst>
          </p:cNvPr>
          <p:cNvSpPr txBox="1"/>
          <p:nvPr/>
        </p:nvSpPr>
        <p:spPr>
          <a:xfrm>
            <a:off x="6782004" y="30459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80C4F-D2A3-46A1-AE63-E45A60340181}"/>
              </a:ext>
            </a:extLst>
          </p:cNvPr>
          <p:cNvSpPr txBox="1"/>
          <p:nvPr/>
        </p:nvSpPr>
        <p:spPr>
          <a:xfrm>
            <a:off x="5780772" y="16939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54F2A7-0855-4E11-B6AD-D9A38278E468}"/>
              </a:ext>
            </a:extLst>
          </p:cNvPr>
          <p:cNvSpPr txBox="1"/>
          <p:nvPr/>
        </p:nvSpPr>
        <p:spPr>
          <a:xfrm>
            <a:off x="62009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807C93-2CE9-428F-AB96-46A367CC93B1}"/>
              </a:ext>
            </a:extLst>
          </p:cNvPr>
          <p:cNvSpPr txBox="1"/>
          <p:nvPr/>
        </p:nvSpPr>
        <p:spPr>
          <a:xfrm>
            <a:off x="909846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18F7FA-FCE2-4F24-B3F0-81A2129E39C1}"/>
              </a:ext>
            </a:extLst>
          </p:cNvPr>
          <p:cNvSpPr txBox="1"/>
          <p:nvPr/>
        </p:nvSpPr>
        <p:spPr>
          <a:xfrm>
            <a:off x="997905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12D4D1-D7A2-44E6-99CE-7E0762B625D9}"/>
              </a:ext>
            </a:extLst>
          </p:cNvPr>
          <p:cNvSpPr/>
          <p:nvPr/>
        </p:nvSpPr>
        <p:spPr>
          <a:xfrm>
            <a:off x="933461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692139-3216-4519-8EA6-75680AFABE77}"/>
              </a:ext>
            </a:extLst>
          </p:cNvPr>
          <p:cNvSpPr txBox="1"/>
          <p:nvPr/>
        </p:nvSpPr>
        <p:spPr>
          <a:xfrm>
            <a:off x="1034474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D96752-3A19-476C-8D8F-F4747D751CF5}"/>
              </a:ext>
            </a:extLst>
          </p:cNvPr>
          <p:cNvSpPr txBox="1"/>
          <p:nvPr/>
        </p:nvSpPr>
        <p:spPr>
          <a:xfrm>
            <a:off x="96680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878E44-FF76-4C28-8F98-9AB336662410}"/>
              </a:ext>
            </a:extLst>
          </p:cNvPr>
          <p:cNvSpPr txBox="1"/>
          <p:nvPr/>
        </p:nvSpPr>
        <p:spPr>
          <a:xfrm>
            <a:off x="8771802" y="168157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C7ABD1-1AEC-4FE5-829F-FCD4CF59B725}"/>
              </a:ext>
            </a:extLst>
          </p:cNvPr>
          <p:cNvSpPr txBox="1"/>
          <p:nvPr/>
        </p:nvSpPr>
        <p:spPr>
          <a:xfrm>
            <a:off x="908705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31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802533-0B27-92A6-47DC-4B6FA71209DD}"/>
              </a:ext>
            </a:extLst>
          </p:cNvPr>
          <p:cNvSpPr txBox="1"/>
          <p:nvPr/>
        </p:nvSpPr>
        <p:spPr>
          <a:xfrm>
            <a:off x="149087" y="248478"/>
            <a:ext cx="117679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Baloo 2" panose="03080502040302020200" pitchFamily="66" charset="0"/>
                <a:cs typeface="Baloo 2" panose="03080502040302020200" pitchFamily="66" charset="0"/>
              </a:rPr>
              <a:t>	</a:t>
            </a:r>
            <a:r>
              <a:rPr lang="en-US" sz="3600" b="1">
                <a:latin typeface="Baloo 2" panose="03080502040302020200" pitchFamily="66" charset="0"/>
                <a:cs typeface="Baloo 2" panose="03080502040302020200" pitchFamily="66" charset="0"/>
              </a:rPr>
              <a:t>Hôm nay, hải âu được 118 ngày tuổi. Số ngày tuổi của mèo gấp 3 lần số ngày tuổi của hải âu. Hỏi hôm nay mèo được bao nhiêu ngày tuổi?</a:t>
            </a:r>
            <a:endParaRPr lang="vi-VN" sz="4000" b="1"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6263A2-450F-4E1B-0230-3CBA2AA36F10}"/>
              </a:ext>
            </a:extLst>
          </p:cNvPr>
          <p:cNvSpPr/>
          <p:nvPr/>
        </p:nvSpPr>
        <p:spPr>
          <a:xfrm>
            <a:off x="434423" y="341244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A3813-C88C-5107-9A30-419DE09B8AA0}"/>
              </a:ext>
            </a:extLst>
          </p:cNvPr>
          <p:cNvSpPr txBox="1"/>
          <p:nvPr/>
        </p:nvSpPr>
        <p:spPr>
          <a:xfrm>
            <a:off x="3753016" y="2064360"/>
            <a:ext cx="419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Bài giải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B77D0-7AD3-E4A9-B557-18F3BEAD2CA0}"/>
              </a:ext>
            </a:extLst>
          </p:cNvPr>
          <p:cNvSpPr txBox="1"/>
          <p:nvPr/>
        </p:nvSpPr>
        <p:spPr>
          <a:xfrm>
            <a:off x="661283" y="2598422"/>
            <a:ext cx="964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Hôm nay mèo được số ngày tuổi là: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7AD05-3E08-FB4B-E495-539C402C0D4A}"/>
              </a:ext>
            </a:extLst>
          </p:cNvPr>
          <p:cNvSpPr txBox="1"/>
          <p:nvPr/>
        </p:nvSpPr>
        <p:spPr>
          <a:xfrm>
            <a:off x="661282" y="3371023"/>
            <a:ext cx="964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118 x 3 = 354 (ngày)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FB54D-87B0-634A-A99F-DF49FBECE61D}"/>
              </a:ext>
            </a:extLst>
          </p:cNvPr>
          <p:cNvSpPr txBox="1"/>
          <p:nvPr/>
        </p:nvSpPr>
        <p:spPr>
          <a:xfrm>
            <a:off x="932951" y="4203407"/>
            <a:ext cx="964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	Đáp số: 354 ngày</a:t>
            </a:r>
            <a:endParaRPr lang="vi-VN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802533-0B27-92A6-47DC-4B6FA71209DD}"/>
              </a:ext>
            </a:extLst>
          </p:cNvPr>
          <p:cNvSpPr txBox="1"/>
          <p:nvPr/>
        </p:nvSpPr>
        <p:spPr>
          <a:xfrm>
            <a:off x="149087" y="248478"/>
            <a:ext cx="117679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Baloo 2" panose="03080502040302020200" pitchFamily="66" charset="0"/>
                <a:cs typeface="Baloo 2" panose="03080502040302020200" pitchFamily="66" charset="0"/>
              </a:rPr>
              <a:t>	Vở thực hành Toán trang 81</a:t>
            </a:r>
          </a:p>
          <a:p>
            <a:r>
              <a:rPr lang="en-US" sz="3600" b="1">
                <a:latin typeface="Baloo 2" panose="03080502040302020200" pitchFamily="66" charset="0"/>
                <a:cs typeface="Baloo 2" panose="03080502040302020200" pitchFamily="66" charset="0"/>
              </a:rPr>
              <a:t>Hình tròn tâm O có bán kính là 128 cm. Tính độ dài đường kính của hình tròn tâm O.</a:t>
            </a:r>
            <a:endParaRPr lang="vi-VN" sz="4000" b="1"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6263A2-450F-4E1B-0230-3CBA2AA36F10}"/>
              </a:ext>
            </a:extLst>
          </p:cNvPr>
          <p:cNvSpPr/>
          <p:nvPr/>
        </p:nvSpPr>
        <p:spPr>
          <a:xfrm>
            <a:off x="434423" y="341244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A3813-C88C-5107-9A30-419DE09B8AA0}"/>
              </a:ext>
            </a:extLst>
          </p:cNvPr>
          <p:cNvSpPr txBox="1"/>
          <p:nvPr/>
        </p:nvSpPr>
        <p:spPr>
          <a:xfrm>
            <a:off x="3753016" y="2064360"/>
            <a:ext cx="419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Bài giải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B77D0-7AD3-E4A9-B557-18F3BEAD2CA0}"/>
              </a:ext>
            </a:extLst>
          </p:cNvPr>
          <p:cNvSpPr txBox="1"/>
          <p:nvPr/>
        </p:nvSpPr>
        <p:spPr>
          <a:xfrm>
            <a:off x="661283" y="2598422"/>
            <a:ext cx="964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Độ dài đường kính  của hình tròn tâm O là: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7AD05-3E08-FB4B-E495-539C402C0D4A}"/>
              </a:ext>
            </a:extLst>
          </p:cNvPr>
          <p:cNvSpPr txBox="1"/>
          <p:nvPr/>
        </p:nvSpPr>
        <p:spPr>
          <a:xfrm>
            <a:off x="661282" y="3371023"/>
            <a:ext cx="964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128 x 2 = 256 (cm)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FB54D-87B0-634A-A99F-DF49FBECE61D}"/>
              </a:ext>
            </a:extLst>
          </p:cNvPr>
          <p:cNvSpPr txBox="1"/>
          <p:nvPr/>
        </p:nvSpPr>
        <p:spPr>
          <a:xfrm>
            <a:off x="932951" y="4203407"/>
            <a:ext cx="964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	Đáp số: 256 cm</a:t>
            </a:r>
            <a:endParaRPr lang="vi-VN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5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3684" r="10424" b="24207"/>
          <a:stretch/>
        </p:blipFill>
        <p:spPr>
          <a:xfrm>
            <a:off x="2116401" y="2218267"/>
            <a:ext cx="8177472" cy="27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 x 2 = ?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240 x 3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 x 4 = 450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32" y="1706187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8" name="Flowchart: Card 47"/>
          <p:cNvSpPr/>
          <p:nvPr/>
        </p:nvSpPr>
        <p:spPr>
          <a:xfrm>
            <a:off x="3432090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104 x 5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505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73580" y="-135652"/>
            <a:ext cx="2733229" cy="269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838D54-5FBD-4841-B220-984968C7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4762" y="291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8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 x 2 =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x 4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x 5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95465" y="4671348"/>
              <a:ext cx="117876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9082" y="4671348"/>
              <a:ext cx="117876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8207" y="4671348"/>
              <a:ext cx="1241464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89600" y="4671348"/>
              <a:ext cx="119130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0FB75-1F58-4C34-A9B4-2C7AFDB41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287" y="2566348"/>
            <a:ext cx="750482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A2BD45-1CF9-412A-94DA-5521976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50" y="1593809"/>
            <a:ext cx="4617435" cy="2530516"/>
          </a:xfrm>
          <a:prstGeom prst="rect">
            <a:avLst/>
          </a:prstGeom>
        </p:spPr>
      </p:pic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F6BFDAD-F2AF-4890-B7EE-5AEE6B1C0701}"/>
              </a:ext>
            </a:extLst>
          </p:cNvPr>
          <p:cNvSpPr/>
          <p:nvPr/>
        </p:nvSpPr>
        <p:spPr>
          <a:xfrm>
            <a:off x="3933825" y="276225"/>
            <a:ext cx="3200400" cy="9525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140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5302A79B-A85D-482C-9A6D-B7B032D335DB}"/>
              </a:ext>
            </a:extLst>
          </p:cNvPr>
          <p:cNvSpPr/>
          <p:nvPr/>
        </p:nvSpPr>
        <p:spPr>
          <a:xfrm>
            <a:off x="6896099" y="1247776"/>
            <a:ext cx="3457575" cy="12954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1514475" y="4295775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2019300" y="4371975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140 x 2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573905" y="4273550"/>
            <a:ext cx="4968240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772025" y="4401330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2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615305" y="447733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0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0,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31241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615305" y="495447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4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8,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508889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586730" y="550692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1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2,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869815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360670" y="61511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140 x 2 = 280</a:t>
            </a:r>
          </a:p>
        </p:txBody>
      </p:sp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C0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437</Words>
  <Application>Microsoft Office PowerPoint</Application>
  <PresentationFormat>Widescreen</PresentationFormat>
  <Paragraphs>170</Paragraphs>
  <Slides>22</Slides>
  <Notes>15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Arial Black</vt:lpstr>
      <vt:lpstr>Baloo 2</vt:lpstr>
      <vt:lpstr>Calibri</vt:lpstr>
      <vt:lpstr>Calibri Light</vt:lpstr>
      <vt:lpstr>DFPOP1-W9</vt:lpstr>
      <vt:lpstr>Georgia</vt:lpstr>
      <vt:lpstr>Tahoma</vt:lpstr>
      <vt:lpstr>Times New Roman</vt:lpstr>
      <vt:lpstr>4_Office 主题</vt:lpstr>
      <vt:lpstr>1_Office Theme</vt:lpstr>
      <vt:lpstr>2_Office Theme</vt:lpstr>
      <vt:lpstr>3_Office Theme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Vo Mai</cp:lastModifiedBy>
  <cp:revision>35</cp:revision>
  <dcterms:created xsi:type="dcterms:W3CDTF">2022-09-05T23:50:32Z</dcterms:created>
  <dcterms:modified xsi:type="dcterms:W3CDTF">2023-12-08T01:55:20Z</dcterms:modified>
</cp:coreProperties>
</file>