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5" r:id="rId1"/>
    <p:sldMasterId id="2147483698" r:id="rId2"/>
    <p:sldMasterId id="2147483719" r:id="rId3"/>
    <p:sldMasterId id="2147483732" r:id="rId4"/>
    <p:sldMasterId id="2147483744" r:id="rId5"/>
  </p:sldMasterIdLst>
  <p:notesMasterIdLst>
    <p:notesMasterId r:id="rId27"/>
  </p:notesMasterIdLst>
  <p:sldIdLst>
    <p:sldId id="369" r:id="rId6"/>
    <p:sldId id="375" r:id="rId7"/>
    <p:sldId id="376" r:id="rId8"/>
    <p:sldId id="377" r:id="rId9"/>
    <p:sldId id="378" r:id="rId10"/>
    <p:sldId id="329" r:id="rId11"/>
    <p:sldId id="259" r:id="rId12"/>
    <p:sldId id="322" r:id="rId13"/>
    <p:sldId id="360" r:id="rId14"/>
    <p:sldId id="370" r:id="rId15"/>
    <p:sldId id="344" r:id="rId16"/>
    <p:sldId id="371" r:id="rId17"/>
    <p:sldId id="357" r:id="rId18"/>
    <p:sldId id="2898" r:id="rId19"/>
    <p:sldId id="383" r:id="rId20"/>
    <p:sldId id="382" r:id="rId21"/>
    <p:sldId id="2900" r:id="rId22"/>
    <p:sldId id="295" r:id="rId23"/>
    <p:sldId id="2897" r:id="rId24"/>
    <p:sldId id="296" r:id="rId25"/>
    <p:sldId id="35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A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584" autoAdjust="0"/>
  </p:normalViewPr>
  <p:slideViewPr>
    <p:cSldViewPr snapToGrid="0">
      <p:cViewPr varScale="1">
        <p:scale>
          <a:sx n="84" d="100"/>
          <a:sy n="84" d="100"/>
        </p:scale>
        <p:origin x="62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94EB7-3A0B-48FE-9BD6-CD5A84AF02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026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57F14-648C-4286-84EC-5694E274F0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07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4650" y="698500"/>
            <a:ext cx="6205538" cy="3490913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5060" indent="-2904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1631" indent="-2323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6283" indent="-2323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0936" indent="-2323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588" indent="-2323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0240" indent="-2323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4893" indent="-2323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9545" indent="-23232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AA706-8809-4A3D-A259-45BA4E60113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453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39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0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4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68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18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7230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736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23329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6166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85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51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50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22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73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26227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95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16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83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356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22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703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2017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670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168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137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663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6720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851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3447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3276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69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62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588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8054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2766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311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279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16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527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85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73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2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582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678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907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634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28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29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896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25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287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667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62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460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266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410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38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084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887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717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461114"/>
      </p:ext>
    </p:extLst>
  </p:cSld>
  <p:clrMapOvr>
    <a:masterClrMapping/>
  </p:clrMapOvr>
  <p:transition spd="slow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514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662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19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3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3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4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27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9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1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slide" Target="slide2.xml"/><Relationship Id="rId11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slide" Target="slide7.xml"/><Relationship Id="rId4" Type="http://schemas.openxmlformats.org/officeDocument/2006/relationships/image" Target="../media/image42.png"/><Relationship Id="rId9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6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4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audio" Target="../media/audio1.wav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.xml"/><Relationship Id="rId9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openxmlformats.org/officeDocument/2006/relationships/slide" Target="slide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6.gif"/><Relationship Id="rId5" Type="http://schemas.openxmlformats.org/officeDocument/2006/relationships/image" Target="../media/image54.png"/><Relationship Id="rId10" Type="http://schemas.openxmlformats.org/officeDocument/2006/relationships/image" Target="../media/image52.png"/><Relationship Id="rId4" Type="http://schemas.openxmlformats.org/officeDocument/2006/relationships/audio" Target="../media/audio5.wav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2" y="919573"/>
            <a:ext cx="10981359" cy="579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987800" y="235808"/>
            <a:ext cx="7772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</a:t>
            </a: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eart 11"/>
          <p:cNvSpPr/>
          <p:nvPr/>
        </p:nvSpPr>
        <p:spPr>
          <a:xfrm>
            <a:off x="1807885" y="3336639"/>
            <a:ext cx="685801" cy="685800"/>
          </a:xfrm>
          <a:prstGeom prst="heart">
            <a:avLst/>
          </a:prstGeom>
          <a:solidFill>
            <a:srgbClr val="FF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eart 12"/>
          <p:cNvSpPr/>
          <p:nvPr/>
        </p:nvSpPr>
        <p:spPr>
          <a:xfrm>
            <a:off x="3879722" y="4017377"/>
            <a:ext cx="453263" cy="523096"/>
          </a:xfrm>
          <a:prstGeom prst="heart">
            <a:avLst/>
          </a:prstGeom>
          <a:solidFill>
            <a:srgbClr val="FF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eart 13"/>
          <p:cNvSpPr/>
          <p:nvPr/>
        </p:nvSpPr>
        <p:spPr>
          <a:xfrm>
            <a:off x="5858458" y="4468117"/>
            <a:ext cx="573873" cy="466496"/>
          </a:xfrm>
          <a:prstGeom prst="heart">
            <a:avLst/>
          </a:prstGeom>
          <a:solidFill>
            <a:srgbClr val="FF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Heart 14"/>
          <p:cNvSpPr/>
          <p:nvPr/>
        </p:nvSpPr>
        <p:spPr>
          <a:xfrm>
            <a:off x="7786505" y="3782317"/>
            <a:ext cx="521923" cy="496608"/>
          </a:xfrm>
          <a:prstGeom prst="heart">
            <a:avLst/>
          </a:prstGeom>
          <a:solidFill>
            <a:srgbClr val="FF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536" y="3281289"/>
            <a:ext cx="731838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>
            <a:hlinkClick r:id="rId6" action="ppaction://hlinksldjump"/>
          </p:cNvPr>
          <p:cNvSpPr/>
          <p:nvPr/>
        </p:nvSpPr>
        <p:spPr>
          <a:xfrm>
            <a:off x="1514667" y="3213598"/>
            <a:ext cx="1272235" cy="9740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hlinkClick r:id="rId7" action="ppaction://hlinksldjump"/>
          </p:cNvPr>
          <p:cNvSpPr/>
          <p:nvPr/>
        </p:nvSpPr>
        <p:spPr>
          <a:xfrm>
            <a:off x="3635891" y="3834793"/>
            <a:ext cx="940924" cy="7056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hlinkClick r:id="rId8" action="ppaction://hlinksldjump"/>
          </p:cNvPr>
          <p:cNvSpPr/>
          <p:nvPr/>
        </p:nvSpPr>
        <p:spPr>
          <a:xfrm>
            <a:off x="5674932" y="4286812"/>
            <a:ext cx="940924" cy="7056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hlinkClick r:id="rId9" action="ppaction://hlinksldjump"/>
          </p:cNvPr>
          <p:cNvSpPr/>
          <p:nvPr/>
        </p:nvSpPr>
        <p:spPr>
          <a:xfrm>
            <a:off x="7577004" y="3644032"/>
            <a:ext cx="940924" cy="7056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547338" y="3048404"/>
            <a:ext cx="1272235" cy="9740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904" y="5829300"/>
            <a:ext cx="1828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71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2201 0.10208 L 0.03491 -0.1310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-11667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8426" y="130069"/>
            <a:ext cx="1664262" cy="67627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Đọc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426" y="236432"/>
            <a:ext cx="533400" cy="54292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757" y="1581537"/>
            <a:ext cx="23920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38866" y="1623574"/>
            <a:ext cx="20168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huân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79248" y="1688347"/>
            <a:ext cx="23920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khuân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11111" y="1681545"/>
            <a:ext cx="19704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 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85955" y="3424710"/>
            <a:ext cx="148470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04880" y="3558273"/>
            <a:ext cx="170431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465527" y="3523593"/>
            <a:ext cx="19704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thuật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74609" y="1593217"/>
            <a:ext cx="2127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07017" y="1610442"/>
            <a:ext cx="28462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05057" y="1690882"/>
            <a:ext cx="28462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644136" y="1689812"/>
            <a:ext cx="28462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65078" y="3420119"/>
            <a:ext cx="28462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40958" y="3531808"/>
            <a:ext cx="2193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981660" y="3538239"/>
            <a:ext cx="28462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4126" y="3316091"/>
            <a:ext cx="37251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uất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05291" y="3324004"/>
            <a:ext cx="28462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2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  <p:bldP spid="20" grpId="0"/>
      <p:bldP spid="22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96"/>
            <a:ext cx="1673225" cy="84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152405" y="4209693"/>
            <a:ext cx="3601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 tra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3957146" y="4209693"/>
            <a:ext cx="3740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xuân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8782481" y="4209693"/>
            <a:ext cx="3368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 thuật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174747" y="4266343"/>
            <a:ext cx="225829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324880" y="4237897"/>
            <a:ext cx="23968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732035" y="4266343"/>
            <a:ext cx="214745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6" y="886120"/>
            <a:ext cx="3804740" cy="33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679" y="1069727"/>
            <a:ext cx="4389433" cy="313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696" y="256818"/>
            <a:ext cx="3933825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2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6656" y="134147"/>
            <a:ext cx="1757942" cy="572433"/>
            <a:chOff x="63500" y="1429216"/>
            <a:chExt cx="1970813" cy="705889"/>
          </a:xfrm>
        </p:grpSpPr>
        <p:sp>
          <p:nvSpPr>
            <p:cNvPr id="5" name="Rounded Rectangle 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2328574" y="65567"/>
            <a:ext cx="344904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uân                       </a:t>
            </a:r>
            <a:endParaRPr kumimoji="0" lang="en-US" sz="9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818685" y="65567"/>
            <a:ext cx="498288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uât</a:t>
            </a:r>
            <a:endParaRPr kumimoji="0" lang="en-US" sz="9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6CC3E92-307E-4705-A32B-98D59051AD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204748"/>
              </p:ext>
            </p:extLst>
          </p:nvPr>
        </p:nvGraphicFramePr>
        <p:xfrm>
          <a:off x="4204068" y="1259546"/>
          <a:ext cx="390478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541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1848240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913677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1204370">
                <a:tc gridSpan="2">
                  <a:txBody>
                    <a:bodyPr/>
                    <a:lstStyle/>
                    <a:p>
                      <a:pPr algn="ctr"/>
                      <a:endParaRPr lang="en-US" sz="8000" b="1" i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97837" y="1208650"/>
            <a:ext cx="2500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6588" y="1103913"/>
            <a:ext cx="1591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96489" y="2310409"/>
            <a:ext cx="28446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2950" y="2287187"/>
            <a:ext cx="19793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39" y="3132422"/>
            <a:ext cx="11047699" cy="276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152405" y="5896655"/>
            <a:ext cx="3601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 tra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3957146" y="5896655"/>
            <a:ext cx="3740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xuân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8782481" y="5896655"/>
            <a:ext cx="3368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 thuật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26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29883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</a:rPr>
              <a:t>uân</a:t>
            </a:r>
            <a:endParaRPr kumimoji="0" lang="en-US" sz="28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6966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</a:rPr>
              <a:t>uân</a:t>
            </a:r>
            <a:endParaRPr kumimoji="0" lang="en-US" sz="1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69276" y="76203"/>
            <a:ext cx="6756905" cy="941185"/>
            <a:chOff x="63500" y="1429216"/>
            <a:chExt cx="5080245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29883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</a:rPr>
              <a:t>uất</a:t>
            </a:r>
            <a:endParaRPr kumimoji="0" lang="en-US" sz="28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6966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</a:rPr>
              <a:t>uất</a:t>
            </a:r>
            <a:endParaRPr kumimoji="0" lang="en-US" sz="1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69276" y="76203"/>
            <a:ext cx="6756905" cy="941185"/>
            <a:chOff x="63500" y="1429216"/>
            <a:chExt cx="5080245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056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15081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06970"/>
            <a:ext cx="546854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 defTabSz="914400"/>
            <a:r>
              <a:rPr lang="en-US" sz="8400" dirty="0" err="1">
                <a:solidFill>
                  <a:srgbClr val="FF0000"/>
                </a:solidFill>
                <a:latin typeface="HP001 4 hàng" pitchFamily="34" charset="0"/>
              </a:rPr>
              <a:t>tuần</a:t>
            </a:r>
            <a:endParaRPr lang="en-US" sz="84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7432" y="1190354"/>
            <a:ext cx="31357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 defTabSz="914400"/>
            <a:r>
              <a:rPr lang="en-US" sz="4200" dirty="0" err="1">
                <a:solidFill>
                  <a:srgbClr val="FF0000"/>
                </a:solidFill>
                <a:latin typeface="HP001 4 hàng" pitchFamily="34" charset="0"/>
              </a:rPr>
              <a:t>tuần</a:t>
            </a:r>
            <a:endParaRPr lang="en-US" sz="42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4" y="2458944"/>
            <a:ext cx="585172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/>
            <a:r>
              <a:rPr lang="en-US" sz="8400" dirty="0" err="1">
                <a:solidFill>
                  <a:srgbClr val="FF0000"/>
                </a:solidFill>
                <a:latin typeface="HP001 4 hàng"/>
              </a:rPr>
              <a:t>thuật</a:t>
            </a:r>
            <a:endParaRPr lang="en-US" sz="84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5252" y="2829747"/>
            <a:ext cx="3747548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/>
            <a:r>
              <a:rPr lang="en-US" sz="4400" dirty="0" err="1">
                <a:solidFill>
                  <a:srgbClr val="FF0000"/>
                </a:solidFill>
                <a:latin typeface="HP001 4 hàng"/>
              </a:rPr>
              <a:t>thuật</a:t>
            </a:r>
            <a:endParaRPr lang="en-US" sz="42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25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15081" y="977350"/>
            <a:ext cx="12161838" cy="58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963879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/>
            <a:r>
              <a:rPr lang="en-US" sz="8400" dirty="0" err="1">
                <a:solidFill>
                  <a:srgbClr val="FF0000"/>
                </a:solidFill>
                <a:latin typeface="HP001 4 hàng"/>
              </a:rPr>
              <a:t>uân</a:t>
            </a:r>
            <a:endParaRPr lang="en-US" sz="84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7234" y="1350448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/>
            <a:r>
              <a:rPr lang="en-US" sz="4200" dirty="0" err="1">
                <a:solidFill>
                  <a:srgbClr val="FF0000"/>
                </a:solidFill>
                <a:latin typeface="HP001 4 hàng"/>
              </a:rPr>
              <a:t>uân</a:t>
            </a:r>
            <a:endParaRPr lang="en-US" sz="42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0" name="Rounded Rectangle 9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42528" y="2590800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/>
            <a:r>
              <a:rPr lang="en-US" sz="8400" dirty="0" err="1">
                <a:solidFill>
                  <a:srgbClr val="FF0000"/>
                </a:solidFill>
                <a:latin typeface="HP001 4 hàng"/>
              </a:rPr>
              <a:t>uât</a:t>
            </a:r>
            <a:endParaRPr lang="en-US" sz="84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5055" y="2977369"/>
            <a:ext cx="2297569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defTabSz="914400"/>
            <a:r>
              <a:rPr lang="en-US" sz="4400" dirty="0" err="1">
                <a:solidFill>
                  <a:srgbClr val="FF0000"/>
                </a:solidFill>
                <a:latin typeface="HP001 4 hàng"/>
              </a:rPr>
              <a:t>uât</a:t>
            </a:r>
            <a:endParaRPr lang="en-US" sz="44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65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15081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06970"/>
            <a:ext cx="546854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tuần</a:t>
            </a:r>
            <a:r>
              <a:rPr kumimoji="0" lang="en-US" sz="8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8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tra</a:t>
            </a:r>
            <a:endParaRPr kumimoji="0" lang="en-US" sz="8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7432" y="1190354"/>
            <a:ext cx="31357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tuần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tra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4" y="2458944"/>
            <a:ext cx="585172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tuần</a:t>
            </a:r>
            <a:r>
              <a:rPr kumimoji="0" lang="en-US" sz="8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 </a:t>
            </a:r>
            <a:r>
              <a:rPr kumimoji="0" lang="en-US" sz="8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tra</a:t>
            </a:r>
            <a:endParaRPr kumimoji="0" lang="en-US" sz="8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5252" y="2829747"/>
            <a:ext cx="3747548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võ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thuật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819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" b="59759"/>
          <a:stretch/>
        </p:blipFill>
        <p:spPr>
          <a:xfrm>
            <a:off x="1535289" y="452411"/>
            <a:ext cx="10103555" cy="38785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854266-C2D3-4553-A8C1-DB5D77A1489D}"/>
              </a:ext>
            </a:extLst>
          </p:cNvPr>
          <p:cNvSpPr txBox="1"/>
          <p:nvPr/>
        </p:nvSpPr>
        <p:spPr>
          <a:xfrm>
            <a:off x="1317210" y="4330918"/>
            <a:ext cx="966893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phớt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xuê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indent="457200" algn="just"/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“Hai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503726-56D2-419C-BB1B-DD747BA8AA34}"/>
              </a:ext>
            </a:extLst>
          </p:cNvPr>
          <p:cNvSpPr/>
          <p:nvPr/>
        </p:nvSpPr>
        <p:spPr>
          <a:xfrm>
            <a:off x="2585427" y="2644767"/>
            <a:ext cx="5937955" cy="639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Đoạn</a:t>
            </a:r>
            <a:r>
              <a:rPr lang="en-US" sz="4000" dirty="0"/>
              <a:t> </a:t>
            </a:r>
            <a:r>
              <a:rPr lang="en-US" sz="4000" dirty="0" err="1"/>
              <a:t>văn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mấy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C7187A-AC1A-44DF-9CA1-45914C066EA9}"/>
              </a:ext>
            </a:extLst>
          </p:cNvPr>
          <p:cNvCxnSpPr/>
          <p:nvPr/>
        </p:nvCxnSpPr>
        <p:spPr>
          <a:xfrm flipH="1">
            <a:off x="9332411" y="4349534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FD0AE3-AB7E-4D17-867B-6DE2F339F45F}"/>
              </a:ext>
            </a:extLst>
          </p:cNvPr>
          <p:cNvCxnSpPr/>
          <p:nvPr/>
        </p:nvCxnSpPr>
        <p:spPr>
          <a:xfrm flipH="1">
            <a:off x="9238080" y="4363542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D83AFC-2303-4C35-A8D6-CCA0153DF0C3}"/>
              </a:ext>
            </a:extLst>
          </p:cNvPr>
          <p:cNvCxnSpPr/>
          <p:nvPr/>
        </p:nvCxnSpPr>
        <p:spPr>
          <a:xfrm flipH="1">
            <a:off x="10112111" y="4737246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2D6741-93F0-4492-98C0-BFB15666454A}"/>
              </a:ext>
            </a:extLst>
          </p:cNvPr>
          <p:cNvCxnSpPr/>
          <p:nvPr/>
        </p:nvCxnSpPr>
        <p:spPr>
          <a:xfrm flipH="1">
            <a:off x="10157305" y="4773957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748FFB-865E-4DD2-B3C9-83CC92C6ECE9}"/>
              </a:ext>
            </a:extLst>
          </p:cNvPr>
          <p:cNvCxnSpPr/>
          <p:nvPr/>
        </p:nvCxnSpPr>
        <p:spPr>
          <a:xfrm flipH="1">
            <a:off x="5652591" y="5145241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D18AE1-733C-435B-A6BF-F1FD36CAE949}"/>
              </a:ext>
            </a:extLst>
          </p:cNvPr>
          <p:cNvCxnSpPr/>
          <p:nvPr/>
        </p:nvCxnSpPr>
        <p:spPr>
          <a:xfrm flipH="1">
            <a:off x="5694925" y="5188981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D82E03-FC01-4DF5-AF8C-BC28339AC20B}"/>
              </a:ext>
            </a:extLst>
          </p:cNvPr>
          <p:cNvCxnSpPr/>
          <p:nvPr/>
        </p:nvCxnSpPr>
        <p:spPr>
          <a:xfrm flipH="1">
            <a:off x="8959388" y="5155597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662AD2-FD50-4B9F-BD4C-E347D98A02F8}"/>
              </a:ext>
            </a:extLst>
          </p:cNvPr>
          <p:cNvCxnSpPr/>
          <p:nvPr/>
        </p:nvCxnSpPr>
        <p:spPr>
          <a:xfrm flipH="1">
            <a:off x="9068747" y="5188982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74768D-E668-4989-A900-5630EA55D4BE}"/>
              </a:ext>
            </a:extLst>
          </p:cNvPr>
          <p:cNvCxnSpPr/>
          <p:nvPr/>
        </p:nvCxnSpPr>
        <p:spPr>
          <a:xfrm flipH="1">
            <a:off x="3438037" y="5857545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98C077-F76D-4CE5-9760-338B49EA7E83}"/>
              </a:ext>
            </a:extLst>
          </p:cNvPr>
          <p:cNvCxnSpPr/>
          <p:nvPr/>
        </p:nvCxnSpPr>
        <p:spPr>
          <a:xfrm flipH="1">
            <a:off x="3522703" y="5857545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5BD45B-0E52-428C-A139-15B3CD7331E8}"/>
              </a:ext>
            </a:extLst>
          </p:cNvPr>
          <p:cNvCxnSpPr/>
          <p:nvPr/>
        </p:nvCxnSpPr>
        <p:spPr>
          <a:xfrm flipH="1">
            <a:off x="8862238" y="5599396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0028198-C24C-4BA0-AE8E-7F8240AB4AC7}"/>
              </a:ext>
            </a:extLst>
          </p:cNvPr>
          <p:cNvCxnSpPr/>
          <p:nvPr/>
        </p:nvCxnSpPr>
        <p:spPr>
          <a:xfrm flipH="1">
            <a:off x="8790055" y="5599397"/>
            <a:ext cx="169333" cy="41041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6B61E0-6EAA-43F0-BE0E-0076C93C692A}"/>
              </a:ext>
            </a:extLst>
          </p:cNvPr>
          <p:cNvGrpSpPr/>
          <p:nvPr/>
        </p:nvGrpSpPr>
        <p:grpSpPr>
          <a:xfrm>
            <a:off x="1471319" y="478844"/>
            <a:ext cx="2621250" cy="941185"/>
            <a:chOff x="63500" y="1429216"/>
            <a:chExt cx="1970813" cy="705889"/>
          </a:xfrm>
        </p:grpSpPr>
        <p:sp>
          <p:nvSpPr>
            <p:cNvPr id="19" name="Rounded Rectangle 7">
              <a:extLst>
                <a:ext uri="{FF2B5EF4-FFF2-40B4-BE49-F238E27FC236}">
                  <a16:creationId xmlns:a16="http://schemas.microsoft.com/office/drawing/2014/main" id="{6D8CBE0A-5F0B-47AD-8F05-0C1D7BC4C875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E00D3E-C329-4EE3-88D6-8F2F48871F0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19100"/>
            <a:ext cx="9601199" cy="6139543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0" y="2438400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431477-CB08-4592-8B3A-5EE4DA4274E9}"/>
              </a:ext>
            </a:extLst>
          </p:cNvPr>
          <p:cNvSpPr txBox="1"/>
          <p:nvPr/>
        </p:nvSpPr>
        <p:spPr>
          <a:xfrm>
            <a:off x="3733800" y="2553384"/>
            <a:ext cx="6866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3" y="-79995"/>
            <a:ext cx="1941429" cy="1856600"/>
          </a:xfrm>
          <a:prstGeom prst="rect">
            <a:avLst/>
          </a:prstGeom>
        </p:spPr>
      </p:pic>
      <p:sp>
        <p:nvSpPr>
          <p:cNvPr id="4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596336" y="5359118"/>
            <a:ext cx="3107961" cy="11175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 lắm 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60" y="1571647"/>
            <a:ext cx="10768245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oai, uê, uy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 hiệu, xum xuê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 thì thầm với cây xoài lúc lỉu quả.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5445" y="6895828"/>
            <a:ext cx="812800" cy="609600"/>
          </a:xfrm>
          <a:prstGeom prst="rect">
            <a:avLst/>
          </a:prstGeom>
        </p:spPr>
      </p:pic>
      <p:pic>
        <p:nvPicPr>
          <p:cNvPr id="11267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94" y="278251"/>
            <a:ext cx="959973" cy="136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18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6"/>
          <a:stretch/>
        </p:blipFill>
        <p:spPr>
          <a:xfrm>
            <a:off x="0" y="903110"/>
            <a:ext cx="12192000" cy="5954889"/>
          </a:xfrm>
          <a:prstGeom prst="rect">
            <a:avLst/>
          </a:prstGeom>
        </p:spPr>
      </p:pic>
      <p:sp>
        <p:nvSpPr>
          <p:cNvPr id="3" name="Round Single Corner Rectangle 2"/>
          <p:cNvSpPr/>
          <p:nvPr/>
        </p:nvSpPr>
        <p:spPr>
          <a:xfrm>
            <a:off x="5221625" y="675068"/>
            <a:ext cx="1754908" cy="568036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6818789-ED08-4CEC-92A3-A6365F7438AC}"/>
              </a:ext>
            </a:extLst>
          </p:cNvPr>
          <p:cNvSpPr/>
          <p:nvPr/>
        </p:nvSpPr>
        <p:spPr>
          <a:xfrm>
            <a:off x="911246" y="264102"/>
            <a:ext cx="2255802" cy="685800"/>
          </a:xfrm>
          <a:prstGeom prst="roundRect">
            <a:avLst/>
          </a:prstGeom>
          <a:solidFill>
            <a:srgbClr val="69A4D9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en-US" sz="44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A352EC1-86D7-4C60-8C82-33EB948FD410}"/>
              </a:ext>
            </a:extLst>
          </p:cNvPr>
          <p:cNvSpPr/>
          <p:nvPr/>
        </p:nvSpPr>
        <p:spPr>
          <a:xfrm>
            <a:off x="491581" y="273287"/>
            <a:ext cx="738576" cy="68579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+mj-lt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595DDC-5F80-4FD3-B398-004256DE9E82}"/>
              </a:ext>
            </a:extLst>
          </p:cNvPr>
          <p:cNvSpPr txBox="1"/>
          <p:nvPr/>
        </p:nvSpPr>
        <p:spPr>
          <a:xfrm>
            <a:off x="5328356" y="219196"/>
            <a:ext cx="4278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Đón</a:t>
            </a:r>
            <a:r>
              <a:rPr lang="en-US" sz="4800" dirty="0"/>
              <a:t> </a:t>
            </a:r>
            <a:r>
              <a:rPr lang="en-US" sz="4800" dirty="0" err="1"/>
              <a:t>Tết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616527" y="231819"/>
            <a:ext cx="1097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4" tIns="45718" rIns="91314" bIns="45718" anchor="ctr"/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方正准圆简体"/>
              </a:rPr>
              <a:t>DẶN DÒ</a:t>
            </a: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616527" y="930443"/>
            <a:ext cx="11350884" cy="4993102"/>
          </a:xfrm>
          <a:prstGeom prst="plaque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 algn="ctr">
            <a:solidFill>
              <a:srgbClr val="385D8A"/>
            </a:solidFill>
            <a:miter lim="800000"/>
          </a:ln>
        </p:spPr>
        <p:txBody>
          <a:bodyPr lIns="91314" tIns="45718" rIns="91314" bIns="45718" anchor="ctr"/>
          <a:lstStyle/>
          <a:p>
            <a:pPr marL="0" marR="0" lvl="0" indent="0" algn="l" defTabSz="91249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  <a:p>
            <a:pPr marL="342265" marR="0" lvl="0" indent="-342265" algn="l" defTabSz="91249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Đọc lại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bài </a:t>
            </a: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đã học nhiều lần</a:t>
            </a:r>
            <a:endParaRPr kumimoji="0" lang="vi-VN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  <a:p>
            <a:pPr marL="342265" marR="0" lvl="0" indent="-342265" algn="l" defTabSz="91249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Chuẩn bị bài mới: </a:t>
            </a: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bài 79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: </a:t>
            </a: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uyên uyêt</a:t>
            </a:r>
            <a:endParaRPr kumimoji="0" lang="vi-VN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  <a:p>
            <a:pPr marL="342265" marR="0" lvl="0" indent="-342265" algn="l" defTabSz="91249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Làm vở bài tập </a:t>
            </a: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tiếng 78</a:t>
            </a:r>
          </a:p>
          <a:p>
            <a:pPr marL="342265" marR="0" lvl="0" indent="-342265" algn="l" defTabSz="91249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Viết tập viết </a:t>
            </a: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bài 78</a:t>
            </a:r>
          </a:p>
          <a:p>
            <a:pPr marL="342265" marR="0" lvl="0" indent="-342265" algn="l" defTabSz="91249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Tập chép chính tả</a:t>
            </a:r>
            <a:endParaRPr kumimoji="0" lang="vi-VN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249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3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3" y="-79995"/>
            <a:ext cx="1941429" cy="1856600"/>
          </a:xfrm>
          <a:prstGeom prst="rect">
            <a:avLst/>
          </a:prstGeom>
        </p:spPr>
      </p:pic>
      <p:sp>
        <p:nvSpPr>
          <p:cNvPr id="4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596336" y="5359118"/>
            <a:ext cx="3107961" cy="11175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 lắm 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60" y="1571647"/>
            <a:ext cx="10768245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oai, uê, uy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 huệ, thủy thủ, bà ngoại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 cúi trêu dám dây khoai lang đang bò trên mặt đất.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55445" y="6895828"/>
            <a:ext cx="812800" cy="609600"/>
          </a:xfrm>
          <a:prstGeom prst="rect">
            <a:avLst/>
          </a:prstGeom>
        </p:spPr>
      </p:pic>
      <p:pic>
        <p:nvPicPr>
          <p:cNvPr id="12291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13" y="42391"/>
            <a:ext cx="1347788" cy="188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54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55" y="0"/>
            <a:ext cx="11713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32839" y="212725"/>
            <a:ext cx="10728325" cy="3016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121725" tIns="60862" rIns="121725" bIns="6086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 vào chỗ chấm vần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oa, oi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 ở Việt Nam rất th...’ mái và an toàn.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290126" y="2965450"/>
            <a:ext cx="8850313" cy="922338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323464" y="4273550"/>
            <a:ext cx="8851900" cy="946150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676" y="3071813"/>
            <a:ext cx="79851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451" y="4400550"/>
            <a:ext cx="80803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352039" y="5638800"/>
            <a:ext cx="8850312" cy="919163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976" y="5778500"/>
            <a:ext cx="80803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035" y="4129398"/>
            <a:ext cx="1941429" cy="1856600"/>
          </a:xfrm>
          <a:prstGeom prst="rect">
            <a:avLst/>
          </a:prstGeom>
        </p:spPr>
      </p:pic>
      <p:pic>
        <p:nvPicPr>
          <p:cNvPr id="13316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855" y="4305082"/>
            <a:ext cx="1347788" cy="182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39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1" y="-2667000"/>
            <a:ext cx="6857999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160" y="5170081"/>
            <a:ext cx="1941429" cy="1856600"/>
          </a:xfrm>
          <a:prstGeom prst="rect">
            <a:avLst/>
          </a:prstGeom>
        </p:spPr>
      </p:pic>
      <p:pic>
        <p:nvPicPr>
          <p:cNvPr id="14339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6" y="5291181"/>
            <a:ext cx="1235111" cy="1880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47713" y="212725"/>
            <a:ext cx="10728325" cy="24004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121725" tIns="60862" rIns="121725" bIns="6086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cùng gió nô giỡn bên những bông huệ trắng.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 được nói đến là hoa gì?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905000" y="4463220"/>
            <a:ext cx="8850313" cy="922338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huệ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38338" y="3232994"/>
            <a:ext cx="8851900" cy="946150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cúc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75" y="4535451"/>
            <a:ext cx="79851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50" y="3316337"/>
            <a:ext cx="80803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966913" y="5638800"/>
            <a:ext cx="8850312" cy="919163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hướng dương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50" y="5778500"/>
            <a:ext cx="80803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50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0236" y="1703491"/>
            <a:ext cx="8079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HP001 5H" pitchFamily="34" charset="-127"/>
                <a:cs typeface="+mn-cs"/>
              </a:rPr>
              <a:t>Thứ năm ngày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HP001 5H" pitchFamily="34" charset="-127"/>
                <a:cs typeface="+mn-cs"/>
              </a:rPr>
              <a:t>…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HP001 5H" pitchFamily="34" charset="-127"/>
                <a:cs typeface="+mn-cs"/>
              </a:rPr>
              <a:t>  tháng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HP001 5H" pitchFamily="34" charset="-127"/>
                <a:cs typeface="+mn-cs"/>
              </a:rPr>
              <a:t>…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HP001 5H" pitchFamily="34" charset="-127"/>
                <a:cs typeface="+mn-cs"/>
              </a:rPr>
              <a:t> năm 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itchFamily="34" charset="0"/>
              <a:ea typeface="HP001 5H" pitchFamily="34" charset="-127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0810" y="2349200"/>
            <a:ext cx="586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Tiếng Việt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: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7561" y="998234"/>
            <a:ext cx="586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Tuần 17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4297" y="2910520"/>
            <a:ext cx="5861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Uân uât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368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5833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2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5300" b="1" dirty="0">
                <a:solidFill>
                  <a:srgbClr val="0070C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78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6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  <a:endParaRPr lang="en-US" sz="66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BF6334-9E00-4486-A683-E67DF01C08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5" b="62222"/>
          <a:stretch>
            <a:fillRect/>
          </a:stretch>
        </p:blipFill>
        <p:spPr>
          <a:xfrm>
            <a:off x="0" y="1956718"/>
            <a:ext cx="12192000" cy="490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15930" y="203422"/>
            <a:ext cx="2627751" cy="1168178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1373936" y="2462934"/>
            <a:ext cx="479038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uân                                       </a:t>
            </a:r>
            <a:endParaRPr kumimoji="0" lang="en-US" sz="1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305822" y="2321040"/>
            <a:ext cx="498288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uât</a:t>
            </a:r>
            <a:endParaRPr kumimoji="0" lang="en-US" sz="1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27527" y="2458041"/>
            <a:ext cx="479038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                                      </a:t>
            </a:r>
            <a:endParaRPr kumimoji="0" lang="en-US" sz="1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97198" y="2309884"/>
            <a:ext cx="498288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kumimoji="0" lang="en-US" sz="1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0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63228" y="203422"/>
            <a:ext cx="2627751" cy="1168178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1477210" y="1626401"/>
            <a:ext cx="344904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uân                       </a:t>
            </a:r>
            <a:endParaRPr kumimoji="0" lang="en-US" sz="9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967321" y="1626401"/>
            <a:ext cx="498288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uât</a:t>
            </a:r>
            <a:endParaRPr kumimoji="0" lang="en-US" sz="9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6CC3E92-307E-4705-A32B-98D59051AD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401211"/>
              </p:ext>
            </p:extLst>
          </p:nvPr>
        </p:nvGraphicFramePr>
        <p:xfrm>
          <a:off x="1318890" y="3025338"/>
          <a:ext cx="390478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541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1848240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913677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1204370">
                <a:tc gridSpan="2">
                  <a:txBody>
                    <a:bodyPr/>
                    <a:lstStyle/>
                    <a:p>
                      <a:pPr algn="ctr"/>
                      <a:endParaRPr lang="en-US" sz="8000" b="1" i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412659" y="2974442"/>
            <a:ext cx="2500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1410" y="2869705"/>
            <a:ext cx="1591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11311" y="4076201"/>
            <a:ext cx="28446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9806" y="4052979"/>
            <a:ext cx="19793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A6CC3E92-307E-4705-A32B-98D59051AD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249209"/>
              </p:ext>
            </p:extLst>
          </p:nvPr>
        </p:nvGraphicFramePr>
        <p:xfrm>
          <a:off x="5744360" y="3019101"/>
          <a:ext cx="357226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1412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1690849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913677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1204370">
                <a:tc gridSpan="2">
                  <a:txBody>
                    <a:bodyPr/>
                    <a:lstStyle/>
                    <a:p>
                      <a:pPr algn="ctr"/>
                      <a:endParaRPr lang="en-US" sz="8000" b="1" i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699579" y="2968205"/>
            <a:ext cx="2500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01575" y="2863468"/>
            <a:ext cx="1591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04261" y="4069964"/>
            <a:ext cx="28446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88224" y="4095559"/>
            <a:ext cx="19793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53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10" grpId="0"/>
      <p:bldP spid="11" grpId="0"/>
      <p:bldP spid="12" grpId="0"/>
      <p:bldP spid="13" grpId="0"/>
      <p:bldP spid="25" grpId="0"/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374</Words>
  <Application>Microsoft Office PowerPoint</Application>
  <PresentationFormat>Widescreen</PresentationFormat>
  <Paragraphs>136</Paragraphs>
  <Slides>21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等线</vt:lpstr>
      <vt:lpstr>.VnCooper</vt:lpstr>
      <vt:lpstr>Arial</vt:lpstr>
      <vt:lpstr>Arial Rounded MT Bold</vt:lpstr>
      <vt:lpstr>Arial-Rounded</vt:lpstr>
      <vt:lpstr>Arrus-Black</vt:lpstr>
      <vt:lpstr>Calibri</vt:lpstr>
      <vt:lpstr>Calibri Light</vt:lpstr>
      <vt:lpstr>HP001 4 hàng</vt:lpstr>
      <vt:lpstr>Times New Roman</vt:lpstr>
      <vt:lpstr>VNI-Avo</vt:lpstr>
      <vt:lpstr>Wingdings</vt:lpstr>
      <vt:lpstr>2_Office Theme</vt:lpstr>
      <vt:lpstr>Office Theme</vt:lpstr>
      <vt:lpstr>Office 主题​​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83</cp:revision>
  <dcterms:created xsi:type="dcterms:W3CDTF">2020-08-06T11:51:00Z</dcterms:created>
  <dcterms:modified xsi:type="dcterms:W3CDTF">2024-12-03T01:37:55Z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