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11" r:id="rId5"/>
    <p:sldMasterId id="2147483925" r:id="rId6"/>
    <p:sldMasterId id="2147483937" r:id="rId7"/>
    <p:sldMasterId id="2147483949" r:id="rId8"/>
  </p:sldMasterIdLst>
  <p:notesMasterIdLst>
    <p:notesMasterId r:id="rId32"/>
  </p:notesMasterIdLst>
  <p:sldIdLst>
    <p:sldId id="2007577112" r:id="rId9"/>
    <p:sldId id="267" r:id="rId10"/>
    <p:sldId id="269" r:id="rId11"/>
    <p:sldId id="257" r:id="rId12"/>
    <p:sldId id="263" r:id="rId13"/>
    <p:sldId id="264" r:id="rId14"/>
    <p:sldId id="265" r:id="rId15"/>
    <p:sldId id="266" r:id="rId16"/>
    <p:sldId id="2007577095" r:id="rId17"/>
    <p:sldId id="3399" r:id="rId18"/>
    <p:sldId id="2007577107" r:id="rId19"/>
    <p:sldId id="308" r:id="rId20"/>
    <p:sldId id="320" r:id="rId21"/>
    <p:sldId id="326" r:id="rId22"/>
    <p:sldId id="327" r:id="rId23"/>
    <p:sldId id="328" r:id="rId24"/>
    <p:sldId id="329" r:id="rId25"/>
    <p:sldId id="330" r:id="rId26"/>
    <p:sldId id="2007577111" r:id="rId27"/>
    <p:sldId id="319" r:id="rId28"/>
    <p:sldId id="318" r:id="rId29"/>
    <p:sldId id="322" r:id="rId30"/>
    <p:sldId id="2007577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11" autoAdjust="0"/>
    <p:restoredTop sz="95380" autoAdjust="0"/>
  </p:normalViewPr>
  <p:slideViewPr>
    <p:cSldViewPr snapToGrid="0">
      <p:cViewPr varScale="1">
        <p:scale>
          <a:sx n="88" d="100"/>
          <a:sy n="88" d="100"/>
        </p:scale>
        <p:origin x="115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2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5.gi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50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82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6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2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0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760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7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7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0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063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145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328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825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3131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275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88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49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6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7950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81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70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381000"/>
            <a:ext cx="1514476" cy="1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4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08.png"/><Relationship Id="rId7" Type="http://schemas.openxmlformats.org/officeDocument/2006/relationships/slide" Target="slide17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12.xml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12.xml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1.xml"/><Relationship Id="rId6" Type="http://schemas.openxmlformats.org/officeDocument/2006/relationships/slide" Target="slide12.xml"/><Relationship Id="rId5" Type="http://schemas.openxmlformats.org/officeDocument/2006/relationships/image" Target="../media/image113.emf"/><Relationship Id="rId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1.xml"/><Relationship Id="rId6" Type="http://schemas.openxmlformats.org/officeDocument/2006/relationships/slide" Target="slide12.xml"/><Relationship Id="rId5" Type="http://schemas.openxmlformats.org/officeDocument/2006/relationships/image" Target="../media/image113.emf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1.xml"/><Relationship Id="rId6" Type="http://schemas.openxmlformats.org/officeDocument/2006/relationships/slide" Target="slide12.xml"/><Relationship Id="rId5" Type="http://schemas.openxmlformats.org/officeDocument/2006/relationships/image" Target="../media/image113.emf"/><Relationship Id="rId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1.xml"/><Relationship Id="rId6" Type="http://schemas.openxmlformats.org/officeDocument/2006/relationships/slide" Target="slide12.xml"/><Relationship Id="rId5" Type="http://schemas.openxmlformats.org/officeDocument/2006/relationships/image" Target="../media/image113.emf"/><Relationship Id="rId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4.wdp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60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82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84.png"/><Relationship Id="rId20" Type="http://schemas.openxmlformats.org/officeDocument/2006/relationships/image" Target="../media/image86.png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11" Type="http://schemas.microsoft.com/office/2007/relationships/hdphoto" Target="../media/hdphoto3.wdp"/><Relationship Id="rId5" Type="http://schemas.openxmlformats.org/officeDocument/2006/relationships/image" Target="../media/image78.jpeg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81.png"/><Relationship Id="rId19" Type="http://schemas.microsoft.com/office/2007/relationships/hdphoto" Target="../media/hdphoto7.wdp"/><Relationship Id="rId4" Type="http://schemas.openxmlformats.org/officeDocument/2006/relationships/image" Target="../media/image77.png"/><Relationship Id="rId9" Type="http://schemas.microsoft.com/office/2007/relationships/hdphoto" Target="../media/hdphoto2.wdp"/><Relationship Id="rId14" Type="http://schemas.openxmlformats.org/officeDocument/2006/relationships/image" Target="../media/image83.png"/><Relationship Id="rId22" Type="http://schemas.openxmlformats.org/officeDocument/2006/relationships/image" Target="../media/image8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94.png"/><Relationship Id="rId18" Type="http://schemas.microsoft.com/office/2007/relationships/hdphoto" Target="../media/hdphoto16.wdp"/><Relationship Id="rId3" Type="http://schemas.openxmlformats.org/officeDocument/2006/relationships/image" Target="../media/image90.png"/><Relationship Id="rId21" Type="http://schemas.microsoft.com/office/2007/relationships/hdphoto" Target="../media/hdphoto17.wdp"/><Relationship Id="rId7" Type="http://schemas.openxmlformats.org/officeDocument/2006/relationships/image" Target="../media/image91.png"/><Relationship Id="rId12" Type="http://schemas.microsoft.com/office/2007/relationships/hdphoto" Target="../media/hdphoto13.wdp"/><Relationship Id="rId17" Type="http://schemas.openxmlformats.org/officeDocument/2006/relationships/image" Target="../media/image96.png"/><Relationship Id="rId2" Type="http://schemas.openxmlformats.org/officeDocument/2006/relationships/image" Target="../media/image78.jpeg"/><Relationship Id="rId16" Type="http://schemas.microsoft.com/office/2007/relationships/hdphoto" Target="../media/hdphoto15.wdp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11" Type="http://schemas.openxmlformats.org/officeDocument/2006/relationships/image" Target="../media/image93.png"/><Relationship Id="rId24" Type="http://schemas.openxmlformats.org/officeDocument/2006/relationships/slide" Target="slide8.xml"/><Relationship Id="rId5" Type="http://schemas.openxmlformats.org/officeDocument/2006/relationships/image" Target="../media/image80.png"/><Relationship Id="rId15" Type="http://schemas.openxmlformats.org/officeDocument/2006/relationships/image" Target="../media/image95.png"/><Relationship Id="rId23" Type="http://schemas.openxmlformats.org/officeDocument/2006/relationships/slide" Target="slide7.xml"/><Relationship Id="rId10" Type="http://schemas.microsoft.com/office/2007/relationships/hdphoto" Target="../media/hdphoto12.wdp"/><Relationship Id="rId19" Type="http://schemas.openxmlformats.org/officeDocument/2006/relationships/slide" Target="slide5.xml"/><Relationship Id="rId4" Type="http://schemas.microsoft.com/office/2007/relationships/hdphoto" Target="../media/hdphoto10.wdp"/><Relationship Id="rId9" Type="http://schemas.openxmlformats.org/officeDocument/2006/relationships/image" Target="../media/image92.png"/><Relationship Id="rId14" Type="http://schemas.microsoft.com/office/2007/relationships/hdphoto" Target="../media/hdphoto14.wdp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98.png"/><Relationship Id="rId12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slide" Target="slide4.xml"/><Relationship Id="rId11" Type="http://schemas.openxmlformats.org/officeDocument/2006/relationships/image" Target="../media/image100.png"/><Relationship Id="rId5" Type="http://schemas.openxmlformats.org/officeDocument/2006/relationships/image" Target="../media/image78.jpeg"/><Relationship Id="rId10" Type="http://schemas.microsoft.com/office/2007/relationships/hdphoto" Target="../media/hdphoto19.wdp"/><Relationship Id="rId4" Type="http://schemas.openxmlformats.org/officeDocument/2006/relationships/audio" Target="../media/audio3.wav"/><Relationship Id="rId9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0.png"/><Relationship Id="rId11" Type="http://schemas.openxmlformats.org/officeDocument/2006/relationships/image" Target="../media/image98.png"/><Relationship Id="rId5" Type="http://schemas.openxmlformats.org/officeDocument/2006/relationships/image" Target="../media/image7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0.png"/><Relationship Id="rId11" Type="http://schemas.openxmlformats.org/officeDocument/2006/relationships/image" Target="../media/image98.png"/><Relationship Id="rId5" Type="http://schemas.openxmlformats.org/officeDocument/2006/relationships/image" Target="../media/image7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0.png"/><Relationship Id="rId11" Type="http://schemas.openxmlformats.org/officeDocument/2006/relationships/image" Target="../media/image98.png"/><Relationship Id="rId5" Type="http://schemas.openxmlformats.org/officeDocument/2006/relationships/image" Target="../media/image7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3050" r="17175" b="52355"/>
          <a:stretch/>
        </p:blipFill>
        <p:spPr bwMode="auto">
          <a:xfrm>
            <a:off x="1593032" y="3147361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28179" r="17175" b="68480"/>
          <a:stretch/>
        </p:blipFill>
        <p:spPr bwMode="auto">
          <a:xfrm>
            <a:off x="1308023" y="670958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6621"/>
            <a:ext cx="8229600" cy="99101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Thang-Cuoi-Ngoc-Hie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38400" y="621375"/>
            <a:ext cx="609600" cy="609600"/>
          </a:xfrm>
        </p:spPr>
      </p:pic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748193"/>
            <a:ext cx="3596241" cy="4149619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1085660"/>
            <a:ext cx="2208824" cy="4843211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1043722"/>
            <a:ext cx="2123916" cy="5069127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125" b="79750" l="8056" r="77778">
                          <a14:backgroundMark x1="25043" y1="62396" x2="16865" y2="76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1204081"/>
            <a:ext cx="1758565" cy="5510114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  <a14:backgroundMark x1="65051" y1="56728" x2="74872" y2="66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 DIỀU TUỔI THƠ</a:t>
            </a: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47880" y="1687155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59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02" y="26049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3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437851" y="5445933"/>
            <a:ext cx="1782058" cy="400110"/>
            <a:chOff x="2726151" y="2324359"/>
            <a:chExt cx="1337009" cy="300186"/>
          </a:xfrm>
          <a:solidFill>
            <a:schemeClr val="bg1"/>
          </a:solidFill>
        </p:grpSpPr>
        <p:sp>
          <p:nvSpPr>
            <p:cNvPr id="110" name="Rectangle 10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26151" y="2324359"/>
              <a:ext cx="335785" cy="3001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889981" y="1917667"/>
            <a:ext cx="627256" cy="492443"/>
            <a:chOff x="3850845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50845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03915" y="4222237"/>
            <a:ext cx="573744" cy="492442"/>
            <a:chOff x="3786025" y="2336956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86025" y="2336956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452748" y="3126704"/>
            <a:ext cx="444352" cy="400110"/>
            <a:chOff x="3817406" y="2365779"/>
            <a:chExt cx="309400" cy="300187"/>
          </a:xfrm>
        </p:grpSpPr>
        <p:sp>
          <p:nvSpPr>
            <p:cNvPr id="128" name="Rectangle 12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0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817406" y="2365779"/>
              <a:ext cx="309400" cy="3001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115649" y="690827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93378" y="265305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>
            <a:extLst>
              <a:ext uri="{FF2B5EF4-FFF2-40B4-BE49-F238E27FC236}">
                <a16:creationId xmlns:a16="http://schemas.microsoft.com/office/drawing/2014/main" id="{12552B51-7BE4-4DFD-9A28-F08D8DEFA9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0" y="533401"/>
            <a:ext cx="8035011" cy="58949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631CC96-E12A-42F8-BF49-026C830A5B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1" y="-250666"/>
            <a:ext cx="2411015" cy="20715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9400" y="2209800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59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111802"/>
            <a:ext cx="3596241" cy="4786010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342899"/>
            <a:ext cx="2208824" cy="5585972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266314"/>
            <a:ext cx="2123916" cy="5846535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125" b="79750" l="8056" r="7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359043"/>
            <a:ext cx="1758565" cy="6355152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3667873" y="2863393"/>
            <a:ext cx="1604768" cy="20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5537855" y="2863392"/>
            <a:ext cx="1358336" cy="30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6958907" y="3146669"/>
            <a:ext cx="1981200" cy="29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564477" y="3020956"/>
            <a:ext cx="1758565" cy="37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769250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7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38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78" y="5769248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1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3 + 5 – 2 = ?</a:t>
            </a:r>
          </a:p>
        </p:txBody>
      </p: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8610600" y="2951142"/>
            <a:ext cx="2630624" cy="33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08" y="4166174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34" y="4949793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4 + 2 – 5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42075" y="4124007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70" y="4135671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9095935" y="2660642"/>
            <a:ext cx="1600200" cy="36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 + 7 – 4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72268" y="4029581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63" y="4041245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17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25" b="79750" l="8056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9008909" y="2608833"/>
            <a:ext cx="2320211" cy="34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10 – 4 – 3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14601" y="4964594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12256" y="4015038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6" y="4976258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22" y="4025645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879532" y="2454510"/>
            <a:ext cx="1772728" cy="373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 12: Bảng cộng, bảng trừ trong phạm vi 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261</Words>
  <Application>Microsoft Office PowerPoint</Application>
  <PresentationFormat>Widescreen</PresentationFormat>
  <Paragraphs>106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微软雅黑</vt:lpstr>
      <vt:lpstr>Arial</vt:lpstr>
      <vt:lpstr>Arial-Rounded</vt:lpstr>
      <vt:lpstr>Calibri</vt:lpstr>
      <vt:lpstr>Times New Roman</vt:lpstr>
      <vt:lpstr>Office Theme</vt:lpstr>
      <vt:lpstr>2_Office 主题</vt:lpstr>
      <vt:lpstr>https://www.freeppt7.com</vt:lpstr>
      <vt:lpstr>3_Office 主题​​</vt:lpstr>
      <vt:lpstr>3_Office Theme</vt:lpstr>
      <vt:lpstr>1_Office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60</cp:revision>
  <dcterms:created xsi:type="dcterms:W3CDTF">2021-07-20T01:55:21Z</dcterms:created>
  <dcterms:modified xsi:type="dcterms:W3CDTF">2024-12-03T01:32:29Z</dcterms:modified>
</cp:coreProperties>
</file>