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9" r:id="rId3"/>
    <p:sldId id="256" r:id="rId4"/>
    <p:sldId id="283" r:id="rId5"/>
    <p:sldId id="281" r:id="rId6"/>
    <p:sldId id="257" r:id="rId7"/>
    <p:sldId id="274" r:id="rId8"/>
    <p:sldId id="265" r:id="rId9"/>
    <p:sldId id="278" r:id="rId10"/>
    <p:sldId id="261" r:id="rId11"/>
    <p:sldId id="275" r:id="rId12"/>
    <p:sldId id="270" r:id="rId13"/>
    <p:sldId id="280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464B-2488-DD1E-7FB8-CC817860B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B31C4-B988-6EF8-33AD-A73425B9F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4DEB-96E5-093C-E18A-C49EA0F5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62A21-26C7-C6C4-6CC1-509B0964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A7DB7-AE0F-2DB1-FC74-009C211F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885F-91D1-6E41-DEC4-6ADAA18B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63F33-4B5B-8298-E3D7-2902B387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363E0-A8FE-621C-3E1A-BB62481D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9806C-5C53-C47E-C6C0-3337617A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D35CF-E995-78E6-D111-4C2E76B0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9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0970C-A12F-BCDE-CC19-F1452CC3B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18EA0-531C-B98C-AA4B-B7E7679BF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06CB-B5D6-07F1-5691-F3A5A0F9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8E1E8-97DA-F22A-0466-6D68E317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BFBB-7A46-AA88-D18A-E2B09AE9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9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A25B-D337-93B1-DD2E-A3EA8E79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58D-98A1-107B-0663-532AEE0C4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3E4F0-7B4F-7B5F-5EDD-8FB25FEA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F7322-7611-8A72-2830-3B67808D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868F-C76A-3857-5F79-E5D1BFCC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9607-EA95-AC02-1EC9-2DA705B2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F1745-DB5C-E9A9-6441-2E78A25E2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AFB21-16FB-6ADD-E409-9D97DF35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6ED1-E026-9838-5499-397FFBC1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D43C7-6038-3D94-3BF6-198C809B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EC52-83F0-F1ED-0FDF-307DA506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FD4A8-A95D-663F-4C7A-E6F937DF8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244F3-3FF3-DF9E-5A02-AD1EB3BDD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EF9FF-2782-6BEE-7E5D-8E797E2C5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9FF8A-9F04-357A-AB87-EF312008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3ED1D-04E8-E13B-36FA-132AF8FA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5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03DD-BA35-52DB-5A5E-3CA29ACA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C61A7-F963-04E3-91F0-CE19BB9E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700CE-530D-DACF-6F4A-FF9D2728F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FF404-3183-3633-117C-BC916AB03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1D3EB-7068-2B13-0C33-F52F5EF44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F38A0-997B-FCCC-9801-9EEAF179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412658-EDC8-D74A-4FD0-529E327B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D2E25-E446-B85F-230D-54C4877A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4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6549-C766-BAF0-3AAA-054FD275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AE177-76A8-5572-9748-313896CE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99077D-F38C-8AE7-BAF9-D094CA89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D8CBE-697F-2CB4-8E88-156C316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5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3C703-6A20-84CF-2AF8-AA13992F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1CE4-2281-DBB5-D442-D879F994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08A12-6F2C-07E0-7E75-2598DB5E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0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6241-B329-1750-B094-E054C6E0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426D4-3C32-15AA-CE60-E7FEC2FF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D2216-8786-0B03-7845-CD0E3A3F8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D0BE8-9E87-E61C-BE8E-C07A770E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1D0B0-17E4-3E5B-E7A2-754B2CD2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607BA-D840-4DEF-139E-A5BB39B2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1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45B5-71F0-580B-0C5C-8857E2C2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9AC112-13C6-1973-D8AF-162CA51A8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DA0D2-0831-AAEB-6D99-2C91B4564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EA21F-CB1E-0A16-19F0-61791E56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FCA5D-7789-2ED2-1ABD-9E54AB9A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A8824-90F0-EDC5-A4F3-F5990F73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8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5293BD-8AEF-6809-FAE7-AA8AAE0E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2E1F5-D87E-D7BB-2E17-8C5E2EF7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39415-C2F6-B5AB-2A1D-0B4B8EC97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AC841-84E7-4379-8324-9BF1130EC0B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63BB-24D7-113A-445B-5A17B1C1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B20C0-165A-FDA8-7304-B736C296D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61A4705-5EB7-65F5-97B7-7D7F2BBC907F}"/>
              </a:ext>
            </a:extLst>
          </p:cNvPr>
          <p:cNvSpPr/>
          <p:nvPr/>
        </p:nvSpPr>
        <p:spPr>
          <a:xfrm>
            <a:off x="-65306" y="8992"/>
            <a:ext cx="12245396" cy="691788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>
            <a:fillRect/>
          </a:stretch>
        </p:blipFill>
        <p:spPr>
          <a:xfrm>
            <a:off x="2332645" y="904129"/>
            <a:ext cx="7222275" cy="5786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5000"/>
          </a:blip>
          <a:srcRect/>
          <a:stretch>
            <a:fillRect/>
          </a:stretch>
        </p:blipFill>
        <p:spPr>
          <a:xfrm>
            <a:off x="9029790" y="-2919719"/>
            <a:ext cx="4670298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5000"/>
          </a:blip>
          <a:srcRect/>
          <a:stretch>
            <a:fillRect/>
          </a:stretch>
        </p:blipFill>
        <p:spPr>
          <a:xfrm rot="1274795">
            <a:off x="-2885082" y="3989166"/>
            <a:ext cx="6545757" cy="57716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317885">
            <a:off x="12185691" y="1213467"/>
            <a:ext cx="380202" cy="4224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700000">
            <a:off x="11264821" y="5049163"/>
            <a:ext cx="487096" cy="14326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93740">
            <a:off x="-264566" y="3831818"/>
            <a:ext cx="581859" cy="28733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1634" y="2668625"/>
            <a:ext cx="2270290" cy="39227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12647" y="2883528"/>
            <a:ext cx="1535563" cy="182805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88454" y="2804526"/>
            <a:ext cx="5337875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733"/>
              </a:lnSpc>
              <a:spcBef>
                <a:spcPts val="8050"/>
              </a:spcBef>
            </a:pPr>
            <a:r>
              <a:rPr lang="en-US" sz="5867" b="1" dirty="0">
                <a:solidFill>
                  <a:schemeClr val="accent3">
                    <a:lumMod val="50000"/>
                  </a:schemeClr>
                </a:solidFill>
              </a:rPr>
              <a:t>MỸ THUẬT LỚP </a:t>
            </a:r>
            <a:r>
              <a:rPr lang="en-US" sz="5867" b="1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  <a:endParaRPr lang="en-US" sz="5867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58791" y="4366122"/>
            <a:ext cx="480813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933" dirty="0" err="1">
                <a:solidFill>
                  <a:srgbClr val="232253"/>
                </a:solidFill>
              </a:rPr>
              <a:t>Giáo</a:t>
            </a:r>
            <a:r>
              <a:rPr lang="en-US" sz="2933" dirty="0">
                <a:solidFill>
                  <a:srgbClr val="232253"/>
                </a:solidFill>
              </a:rPr>
              <a:t> </a:t>
            </a:r>
            <a:r>
              <a:rPr lang="en-US" sz="2933" dirty="0" err="1">
                <a:solidFill>
                  <a:srgbClr val="232253"/>
                </a:solidFill>
              </a:rPr>
              <a:t>viên</a:t>
            </a:r>
            <a:r>
              <a:rPr lang="en-US" sz="2933" dirty="0">
                <a:solidFill>
                  <a:srgbClr val="232253"/>
                </a:solidFill>
              </a:rPr>
              <a:t>: </a:t>
            </a:r>
            <a:r>
              <a:rPr lang="en-US" sz="2933" dirty="0" smtClean="0">
                <a:solidFill>
                  <a:srgbClr val="232253"/>
                </a:solidFill>
              </a:rPr>
              <a:t>BÙI VĂN LUYẾN</a:t>
            </a:r>
            <a:endParaRPr lang="en-US" sz="2933" dirty="0">
              <a:solidFill>
                <a:srgbClr val="232253"/>
              </a:solidFill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6308C0B-3094-EDB9-752D-8C4620DFF6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rcRect/>
          <a:stretch>
            <a:fillRect/>
          </a:stretch>
        </p:blipFill>
        <p:spPr>
          <a:xfrm rot="1274795">
            <a:off x="3326847" y="-3446062"/>
            <a:ext cx="6545757" cy="5771674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B3F2646-4159-A700-A7C1-35EC5960A3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/>
          <a:stretch>
            <a:fillRect/>
          </a:stretch>
        </p:blipFill>
        <p:spPr>
          <a:xfrm>
            <a:off x="8666922" y="3848171"/>
            <a:ext cx="4670298" cy="548640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916D769-CC35-60A1-7037-D4F5D03B86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/>
          <a:stretch>
            <a:fillRect/>
          </a:stretch>
        </p:blipFill>
        <p:spPr>
          <a:xfrm>
            <a:off x="3996624" y="5555071"/>
            <a:ext cx="4670298" cy="5486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CE8F07F-0471-2540-90DC-1CA93C78E9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/>
          <a:stretch>
            <a:fillRect/>
          </a:stretch>
        </p:blipFill>
        <p:spPr>
          <a:xfrm>
            <a:off x="-2299884" y="-3073849"/>
            <a:ext cx="4670298" cy="548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3E9731-4AE9-B619-3ADD-82F5539CD60C}"/>
              </a:ext>
            </a:extLst>
          </p:cNvPr>
          <p:cNvSpPr txBox="1"/>
          <p:nvPr/>
        </p:nvSpPr>
        <p:spPr>
          <a:xfrm>
            <a:off x="1035549" y="1082427"/>
            <a:ext cx="10120902" cy="22056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067" dirty="0">
                <a:solidFill>
                  <a:srgbClr val="C00000"/>
                </a:solidFill>
                <a:latin typeface="#9Slide07 SVNDessert Menu Scrip" pitchFamily="2" charset="77"/>
              </a:rPr>
              <a:t>N</a:t>
            </a:r>
            <a:r>
              <a:rPr lang="x-none" sz="11067" dirty="0">
                <a:solidFill>
                  <a:srgbClr val="C00000"/>
                </a:solidFill>
                <a:latin typeface="#9Slide07 SVNDessert Menu Scrip" pitchFamily="2" charset="77"/>
              </a:rPr>
              <a:t>hiệt liệt chào mừng Quý thầy cô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66F4F6-F15F-F926-F1EE-277491092030}"/>
              </a:ext>
            </a:extLst>
          </p:cNvPr>
          <p:cNvSpPr txBox="1"/>
          <p:nvPr/>
        </p:nvSpPr>
        <p:spPr>
          <a:xfrm>
            <a:off x="3269441" y="1953011"/>
            <a:ext cx="5943600" cy="88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>
                <a:solidFill>
                  <a:srgbClr val="C00000"/>
                </a:solidFill>
                <a:latin typeface="#9Slide07 SVNDessert Menu Scrip" pitchFamily="2" charset="77"/>
              </a:rPr>
              <a:t>về </a:t>
            </a:r>
            <a:r>
              <a:rPr lang="x-none" sz="4400" dirty="0">
                <a:solidFill>
                  <a:srgbClr val="C00000"/>
                </a:solidFill>
                <a:latin typeface="#9Slide07 SVNDessert Menu Scrip" pitchFamily="2" charset="77"/>
              </a:rPr>
              <a:t>dự </a:t>
            </a:r>
            <a:r>
              <a:rPr lang="en-US" sz="4400" dirty="0" err="1">
                <a:solidFill>
                  <a:srgbClr val="C00000"/>
                </a:solidFill>
                <a:latin typeface="#9Slide07 SVNDessert Menu Scrip" pitchFamily="2" charset="77"/>
              </a:rPr>
              <a:t>giờ</a:t>
            </a:r>
            <a:r>
              <a:rPr lang="x-none" sz="4400">
                <a:solidFill>
                  <a:srgbClr val="C00000"/>
                </a:solidFill>
                <a:latin typeface="#9Slide07 SVNDessert Menu Scrip" pitchFamily="2" charset="77"/>
              </a:rPr>
              <a:t> </a:t>
            </a:r>
            <a:r>
              <a:rPr lang="vi-VN" sz="4400" dirty="0">
                <a:solidFill>
                  <a:srgbClr val="C00000"/>
                </a:solidFill>
                <a:latin typeface="#9Slide07 SVNDessert Menu Scrip" pitchFamily="2" charset="77"/>
              </a:rPr>
              <a:t>thăm lớp</a:t>
            </a:r>
            <a:endParaRPr lang="x-none" sz="4400" dirty="0">
              <a:solidFill>
                <a:srgbClr val="C00000"/>
              </a:solidFill>
              <a:latin typeface="#9Slide07 SVNDessert Menu Scrip" pitchFamily="2" charset="77"/>
            </a:endParaRPr>
          </a:p>
          <a:p>
            <a:endParaRPr lang="x-none" sz="733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15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DA9E2-1D53-A8D4-15C8-29A420F9C491}"/>
              </a:ext>
            </a:extLst>
          </p:cNvPr>
          <p:cNvSpPr txBox="1"/>
          <p:nvPr/>
        </p:nvSpPr>
        <p:spPr>
          <a:xfrm>
            <a:off x="954157" y="748407"/>
            <a:ext cx="9859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3. LUYỆN TẬP – SÁNG TẠO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994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98FACD-F1A0-4E63-AD33-1B070EB09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372"/>
            <a:ext cx="5276675" cy="3309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3EF773-BC28-43F2-98CA-157F26C63D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42" y="105373"/>
            <a:ext cx="5457387" cy="332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0CAA00-A77B-46D6-8A24-5389E3EA1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65" y="3519769"/>
            <a:ext cx="6172953" cy="31058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9714B0-F568-4C1F-AFE3-BB79E801F78B}"/>
              </a:ext>
            </a:extLst>
          </p:cNvPr>
          <p:cNvSpPr txBox="1"/>
          <p:nvPr/>
        </p:nvSpPr>
        <p:spPr>
          <a:xfrm>
            <a:off x="903913" y="3433329"/>
            <a:ext cx="796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highlight>
                  <a:srgbClr val="FFFF00"/>
                </a:highlight>
              </a:rPr>
              <a:t> 1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C8E2B-E54D-434A-95B6-DAA75AF2E079}"/>
              </a:ext>
            </a:extLst>
          </p:cNvPr>
          <p:cNvSpPr txBox="1"/>
          <p:nvPr/>
        </p:nvSpPr>
        <p:spPr>
          <a:xfrm>
            <a:off x="9302718" y="6131604"/>
            <a:ext cx="796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highlight>
                  <a:srgbClr val="FFFF00"/>
                </a:highlight>
              </a:rPr>
              <a:t> 3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DD623-5AF5-403C-A2FD-2FFD0E15FF7B}"/>
              </a:ext>
            </a:extLst>
          </p:cNvPr>
          <p:cNvSpPr txBox="1"/>
          <p:nvPr/>
        </p:nvSpPr>
        <p:spPr>
          <a:xfrm>
            <a:off x="9302718" y="3575261"/>
            <a:ext cx="796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highlight>
                  <a:srgbClr val="FFFF00"/>
                </a:highlight>
              </a:rPr>
              <a:t> 2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1F5337-7C24-4C75-B50B-F1E868A38671}"/>
              </a:ext>
            </a:extLst>
          </p:cNvPr>
          <p:cNvSpPr txBox="1"/>
          <p:nvPr/>
        </p:nvSpPr>
        <p:spPr>
          <a:xfrm>
            <a:off x="1555098" y="3519769"/>
            <a:ext cx="2003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Cố đô Huế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5EC9E7-2FC4-40FA-8859-6A4A9CE26D8E}"/>
              </a:ext>
            </a:extLst>
          </p:cNvPr>
          <p:cNvSpPr txBox="1"/>
          <p:nvPr/>
        </p:nvSpPr>
        <p:spPr>
          <a:xfrm>
            <a:off x="9727788" y="3695348"/>
            <a:ext cx="2495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</a:rPr>
              <a:t>Dốc Thẩm Mã, Hà Giang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CC2747-C06F-4FC9-B790-1D472ED0FAC5}"/>
              </a:ext>
            </a:extLst>
          </p:cNvPr>
          <p:cNvSpPr txBox="1"/>
          <p:nvPr/>
        </p:nvSpPr>
        <p:spPr>
          <a:xfrm>
            <a:off x="9701196" y="6277864"/>
            <a:ext cx="2495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</a:rPr>
              <a:t>Cây Cầu Vàng, Đà nẵng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1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2944-A38D-7324-BA87-906FEAB7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CEC161-7603-4679-BE0D-05BEFCA23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07" y="1825625"/>
            <a:ext cx="8849586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FA9FF-2D5E-F1EB-8C2C-99C003F4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025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71C3D3-2107-CC7A-7278-01A111948B19}"/>
              </a:ext>
            </a:extLst>
          </p:cNvPr>
          <p:cNvSpPr txBox="1"/>
          <p:nvPr/>
        </p:nvSpPr>
        <p:spPr>
          <a:xfrm>
            <a:off x="745921" y="279052"/>
            <a:ext cx="985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BÀI THAM KHẢO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5E8D64-4057-479C-B773-C3D420817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6" y="1025392"/>
            <a:ext cx="11734539" cy="57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DA9E2-1D53-A8D4-15C8-29A420F9C491}"/>
              </a:ext>
            </a:extLst>
          </p:cNvPr>
          <p:cNvSpPr txBox="1"/>
          <p:nvPr/>
        </p:nvSpPr>
        <p:spPr>
          <a:xfrm>
            <a:off x="954157" y="748407"/>
            <a:ext cx="9859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3. LUYỆN TẬP – SÁNG TẠO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ạo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1708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AD06-692B-7DDA-CCC1-EC9A8AE8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8D75FD-300C-6C9E-638E-9D6EC683E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/>
          <a:stretch/>
        </p:blipFill>
        <p:spPr>
          <a:xfrm>
            <a:off x="0" y="0"/>
            <a:ext cx="12192000" cy="69474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1AE16-AA09-44E5-4684-6717DEB10FFE}"/>
              </a:ext>
            </a:extLst>
          </p:cNvPr>
          <p:cNvSpPr txBox="1"/>
          <p:nvPr/>
        </p:nvSpPr>
        <p:spPr>
          <a:xfrm>
            <a:off x="838200" y="519807"/>
            <a:ext cx="98596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</a:rPr>
              <a:t>DẶN DÒ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5F6CF-FB60-BD13-0F09-A5F82B551531}"/>
              </a:ext>
            </a:extLst>
          </p:cNvPr>
          <p:cNvSpPr txBox="1"/>
          <p:nvPr/>
        </p:nvSpPr>
        <p:spPr>
          <a:xfrm>
            <a:off x="2974428" y="1845370"/>
            <a:ext cx="45656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/>
              <a:t> </a:t>
            </a:r>
            <a:r>
              <a:rPr lang="en-US" sz="2800" dirty="0" smtClean="0"/>
              <a:t>dung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9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C7BD-6879-4D91-A859-C6DCCF5D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F3A2C-BC36-5F7F-0375-222F52333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BDE339-C87F-1370-E341-6CCA1E0C1FEB}"/>
              </a:ext>
            </a:extLst>
          </p:cNvPr>
          <p:cNvSpPr/>
          <p:nvPr/>
        </p:nvSpPr>
        <p:spPr>
          <a:xfrm>
            <a:off x="1386762" y="1229023"/>
            <a:ext cx="9418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THẦY CÔ VÀ CÁC BẠN !</a:t>
            </a:r>
          </a:p>
        </p:txBody>
      </p:sp>
    </p:spTree>
    <p:extLst>
      <p:ext uri="{BB962C8B-B14F-4D97-AF65-F5344CB8AC3E}">
        <p14:creationId xmlns:p14="http://schemas.microsoft.com/office/powerpoint/2010/main" val="20804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0936-98F8-DAD6-CEBC-94794066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bbbb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5713B7-E4D5-1C33-D6D8-A6959E49E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CCAA8-3117-2F0F-1AC3-9964A84B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39" y="1381540"/>
            <a:ext cx="8178455" cy="45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751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55FE-56E6-17EF-E22B-6CF4E679D9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8690C-1AA2-F1EA-7716-519EE1FD1E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A30F1-435D-41C0-8CD7-15C3E97E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98" y="0"/>
            <a:ext cx="122628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2272BA-F0C8-ACCB-E5CF-8A01B4A5B8A9}"/>
              </a:ext>
            </a:extLst>
          </p:cNvPr>
          <p:cNvSpPr/>
          <p:nvPr/>
        </p:nvSpPr>
        <p:spPr>
          <a:xfrm>
            <a:off x="3805959" y="755135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KHỞI ĐỘNG</a:t>
            </a:r>
            <a:endParaRPr lang="en-US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080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hình chú gà nhảy  chicken danc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A57F0-941A-A549-082C-4CB50814BF02}"/>
              </a:ext>
            </a:extLst>
          </p:cNvPr>
          <p:cNvSpPr txBox="1"/>
          <p:nvPr/>
        </p:nvSpPr>
        <p:spPr>
          <a:xfrm>
            <a:off x="902391" y="189865"/>
            <a:ext cx="108705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Thứ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sáu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ngày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tháng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11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năm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2024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Chủ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đề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giới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tự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nhiên</a:t>
            </a:r>
            <a:endParaRPr lang="en-US" sz="3600" dirty="0" smtClean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1: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cảnh</a:t>
            </a:r>
            <a:endParaRPr lang="en-US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56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A57F0-941A-A549-082C-4CB50814BF02}"/>
              </a:ext>
            </a:extLst>
          </p:cNvPr>
          <p:cNvSpPr txBox="1"/>
          <p:nvPr/>
        </p:nvSpPr>
        <p:spPr>
          <a:xfrm>
            <a:off x="902391" y="189865"/>
            <a:ext cx="10870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1: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Khám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phá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những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lớp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cảnh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trong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sản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phẩm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mĩ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</a:rPr>
              <a:t>thuật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7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A57F0-941A-A549-082C-4CB50814BF02}"/>
              </a:ext>
            </a:extLst>
          </p:cNvPr>
          <p:cNvSpPr txBox="1"/>
          <p:nvPr/>
        </p:nvSpPr>
        <p:spPr>
          <a:xfrm>
            <a:off x="902391" y="456919"/>
            <a:ext cx="10870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2A041-6189-48DA-F108-E2D8E2A19104}"/>
              </a:ext>
            </a:extLst>
          </p:cNvPr>
          <p:cNvSpPr txBox="1"/>
          <p:nvPr/>
        </p:nvSpPr>
        <p:spPr>
          <a:xfrm>
            <a:off x="104776" y="1430960"/>
            <a:ext cx="118830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1. Em nhìn thấy trong sản phẩm mĩ thuật có khung cảnh gì?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2. Em hãy chỉ ra hình ảnh ở các lớp cảnh xa, gần, trung gian?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3. Theo em, các sản </a:t>
            </a:r>
            <a:r>
              <a:rPr lang="vi-VN" sz="3200" dirty="0" smtClean="0">
                <a:solidFill>
                  <a:srgbClr val="002060"/>
                </a:solidFill>
              </a:rPr>
              <a:t>phẩm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vi-VN" sz="3200" dirty="0" smtClean="0">
                <a:solidFill>
                  <a:srgbClr val="002060"/>
                </a:solidFill>
              </a:rPr>
              <a:t>mĩ </a:t>
            </a:r>
            <a:r>
              <a:rPr lang="vi-VN" sz="3200" dirty="0">
                <a:solidFill>
                  <a:srgbClr val="002060"/>
                </a:solidFill>
              </a:rPr>
              <a:t>thuật được tạo ra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36392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FF653-FB71-ED9C-679E-84DA4F6B37A3}"/>
              </a:ext>
            </a:extLst>
          </p:cNvPr>
          <p:cNvSpPr txBox="1"/>
          <p:nvPr/>
        </p:nvSpPr>
        <p:spPr>
          <a:xfrm>
            <a:off x="188844" y="258118"/>
            <a:ext cx="11814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FFFF00"/>
                </a:highlight>
              </a:rPr>
              <a:t>2: Các bước tạo sản phẩm mĩ thuật với những lớp cảnh xa, gần.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E848CD2B-611F-4781-A8DC-6F32E04B8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" y="1646705"/>
            <a:ext cx="9756396" cy="4351338"/>
          </a:xfrm>
        </p:spPr>
      </p:pic>
    </p:spTree>
    <p:extLst>
      <p:ext uri="{BB962C8B-B14F-4D97-AF65-F5344CB8AC3E}">
        <p14:creationId xmlns:p14="http://schemas.microsoft.com/office/powerpoint/2010/main" val="327125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740A0B-83F6-46EA-BD28-33D184FE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77" y="227465"/>
            <a:ext cx="11090246" cy="640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07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215</Words>
  <Application>Microsoft Office PowerPoint</Application>
  <PresentationFormat>Widescreen</PresentationFormat>
  <Paragraphs>30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#9Slide07 SVNDessert Menu Scrip</vt:lpstr>
      <vt:lpstr>Arial</vt:lpstr>
      <vt:lpstr>Calibri</vt:lpstr>
      <vt:lpstr>Calibri Light</vt:lpstr>
      <vt:lpstr>Times New Roman</vt:lpstr>
      <vt:lpstr>Office Theme</vt:lpstr>
      <vt:lpstr>PowerPoint Presentation</vt:lpstr>
      <vt:lpstr>bbbb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69</cp:revision>
  <dcterms:created xsi:type="dcterms:W3CDTF">2023-08-08T17:57:39Z</dcterms:created>
  <dcterms:modified xsi:type="dcterms:W3CDTF">2024-10-29T08:23:59Z</dcterms:modified>
</cp:coreProperties>
</file>