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57" r:id="rId10"/>
    <p:sldId id="359" r:id="rId11"/>
    <p:sldId id="341" r:id="rId12"/>
    <p:sldId id="353" r:id="rId13"/>
    <p:sldId id="360" r:id="rId14"/>
    <p:sldId id="345" r:id="rId15"/>
    <p:sldId id="346" r:id="rId16"/>
    <p:sldId id="347" r:id="rId17"/>
    <p:sldId id="358" r:id="rId18"/>
    <p:sldId id="361" r:id="rId19"/>
    <p:sldId id="362" r:id="rId20"/>
    <p:sldId id="338" r:id="rId21"/>
    <p:sldId id="354" r:id="rId22"/>
    <p:sldId id="352" r:id="rId23"/>
    <p:sldId id="330" r:id="rId24"/>
    <p:sldId id="355" r:id="rId25"/>
    <p:sldId id="356" r:id="rId26"/>
    <p:sldId id="363" r:id="rId27"/>
  </p:sldIdLst>
  <p:sldSz cx="12192000" cy="6858000"/>
  <p:notesSz cx="6858000" cy="9144000"/>
  <p:custDataLst>
    <p:tags r:id="rId2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2" autoAdjust="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76806" tIns="38405" rIns="76806" bIns="38405"/>
          <a:lstStyle/>
          <a:p>
            <a:fld id="{B1CF2E77-4E87-4338-A6B2-93E833A84A3C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76806" tIns="38405" rIns="76806" bIns="384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76806" tIns="38405" rIns="76806" bIns="38405"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3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5655"/>
            <a:ext cx="10972800" cy="406082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220710" y="6358890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39815" y="1664677"/>
            <a:ext cx="8440616" cy="3329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895FE-B442-4FE9-B298-A28D72A0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09462-98A0-46EC-9A2D-95CB75729854}"/>
              </a:ext>
            </a:extLst>
          </p:cNvPr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4DEC549-5386-442E-8865-8201F88E2E3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E6CD47-B691-4F58-9989-C120F72DE010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08D829-1C66-4EEA-B358-9E66D43115C3}"/>
              </a:ext>
            </a:extLst>
          </p:cNvPr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02219-2E6B-4978-BD19-5A05EC0DC77C}"/>
              </a:ext>
            </a:extLst>
          </p:cNvPr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47F578-1D9E-4042-A37F-0E4E87074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7AF6C-0E72-41D9-B16A-50C4ED71BC0E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5ED5B-8598-435C-BF0E-8F0E1A4EC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6B00-A158-4957-A943-753015E01A14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B92FDA-B299-45EB-A199-5A79AB225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0BE755-6CDA-470B-AC96-5823CBF1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98C0A-F7A7-4F33-B864-A6BB4A34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4724901" y="4050317"/>
            <a:ext cx="5583579" cy="206935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4732781" y="4316300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C931-F256-4EEF-B039-B44A364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0947B3-E10F-4397-8945-A5DBBA0F7B3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F14F0-601C-4231-922F-06732B31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3E0383-955C-41CB-9D39-7FF58C868912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4B60C-36CF-43A2-9242-506E8BB4C70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D533E5-B691-45E1-BCFB-09EF08AD77A1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F0FE553-DD89-4142-B2DB-CBCB41787982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A8CD1B-2995-4363-90F3-90F65C2C2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C671E8-205B-4B31-B14E-2252941E96FF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1EB163-9C38-4CFF-A429-9C651602F31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E0479E-A3EF-4DDC-98B4-BC28E7734280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B25312-5E47-49FA-8ABF-A0BE3E06DEE8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12FFC2-69A9-4E4A-AE67-5133F047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39815" y="1664677"/>
            <a:ext cx="8440616" cy="3329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2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" y="-12244"/>
            <a:ext cx="12413676" cy="690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4282" y="1955795"/>
            <a:ext cx="1261296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A. Chai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đựng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1l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nước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12" y="1244048"/>
            <a:ext cx="12039600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     Bài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1:    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259" y="506405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    Lít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tắt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l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224" y="2686896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B. Chai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đựng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1l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nước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352" y="4119450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    Bài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2: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562" y="3413726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C. Chai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đựng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1l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nước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.                 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983" y="3244334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754" y="4831856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    10l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, 3l, 2l, 5l, 20l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39815" y="1664677"/>
            <a:ext cx="8440616" cy="3329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3067"/>
            <a:ext cx="12413676" cy="690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3308" y="1840291"/>
            <a:ext cx="4835660" cy="80021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US" sz="4400" b="1" dirty="0" smtClean="0">
                <a:solidFill>
                  <a:schemeClr val="accent2"/>
                </a:solidFill>
                <a:latin typeface="HP001 4 hàng" pitchFamily="34" charset="0"/>
              </a:rPr>
              <a:t>    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tập</a:t>
            </a:r>
            <a:endParaRPr lang="en-US" sz="36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797" y="1183709"/>
            <a:ext cx="3839328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207" y="457789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Thứ T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ư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ngày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6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tháng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11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năm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2024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0"/>
            <a:ext cx="1208786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00" y1="64608" x2="5846" y2="75059"/>
                        <a14:foregroundMark x1="79846" y1="15202" x2="77538" y2="15439"/>
                        <a14:foregroundMark x1="83077" y1="14727" x2="83385" y2="13777"/>
                        <a14:foregroundMark x1="83385" y1="18527" x2="82923" y2="19715"/>
                        <a14:foregroundMark x1="81538" y1="27553" x2="81538" y2="27553"/>
                        <a14:foregroundMark x1="80154" y1="8076" x2="80154" y2="8076"/>
                        <a14:foregroundMark x1="76462" y1="9739" x2="76462" y2="9739"/>
                        <a14:foregroundMark x1="74615" y1="3563" x2="74615" y2="3563"/>
                        <a14:foregroundMark x1="90308" y1="23278" x2="89692" y2="26366"/>
                        <a14:foregroundMark x1="98154" y1="25653" x2="98154" y2="25653"/>
                        <a14:foregroundMark x1="95077" y1="22328" x2="95077" y2="22328"/>
                        <a14:foregroundMark x1="87231" y1="79572" x2="87692" y2="8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17" y="-1343606"/>
            <a:ext cx="7205551" cy="46669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250110" y="656679"/>
            <a:ext cx="57175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 TẶNG CÔ</a:t>
            </a:r>
            <a:endParaRPr lang="en-US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5410" y="235856"/>
            <a:ext cx="4323519" cy="87806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926597" y="3635928"/>
            <a:ext cx="6364563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hái những bông hoa hồng đẹp nhất để dành tặng cô giáo bằng cách trả lời nhanh và đúng </a:t>
            </a:r>
          </a:p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câu hỏi.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Káº¿t quáº£ hÃ¬nh áº£nh cho rose cartoon png pink">
            <a:hlinkClick r:id="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8936792" y="4892538"/>
            <a:ext cx="1549490" cy="17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757819" y="1301926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8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+ 6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14 </a:t>
            </a:r>
            <a:r>
              <a:rPr lang="en-US" sz="2800" b="1" i="1" dirty="0">
                <a:latin typeface="Book Antiqua" panose="02040602050305030304" pitchFamily="18" charset="0"/>
              </a:rPr>
              <a:t>l </a:t>
            </a:r>
            <a:r>
              <a:rPr lang="en-US" sz="2600" dirty="0"/>
              <a:t>			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–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endParaRPr lang="en-US" sz="2600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69CF92-F135-4402-9FAF-B0139F4B55BB}"/>
              </a:ext>
            </a:extLst>
          </p:cNvPr>
          <p:cNvGrpSpPr/>
          <p:nvPr/>
        </p:nvGrpSpPr>
        <p:grpSpPr>
          <a:xfrm>
            <a:off x="787429" y="2372364"/>
            <a:ext cx="10158339" cy="3069854"/>
            <a:chOff x="1215949" y="1297202"/>
            <a:chExt cx="10158339" cy="306985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00F65D-6B0A-4A54-9C48-529095D6A3A6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AC2ADB-1817-4E20-A871-78AE88F09D5C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309C2AF-B811-40EF-ABDE-B2D205A60C74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773F6664-21D2-45AF-B769-4464997E1BCB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404EEA83-4DFE-442A-99B5-1B51C7E718C3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+ 4 l</a:t>
                  </a:r>
                  <a:endParaRPr lang="en-US" sz="2800" dirty="0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81ECF48-47F8-45A5-BEAB-AD04ED5DDE83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D17E01E9-C8E4-4078-93F7-DD71186E44B7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ECC3A1-82FE-4331-B1B1-32F18D4D9A47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+ 6 l</a:t>
                  </a:r>
                  <a:endParaRPr lang="en-US" sz="2800" dirty="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A971683-2F65-4F9D-82F7-1775F48CC9A0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9419097E-62B9-437F-800B-57143192335D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3002B91-625F-445D-A7F7-130E10CB13F9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+ 20 l</a:t>
                  </a:r>
                  <a:endParaRPr lang="en-US" sz="2800" dirty="0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4EAC3AC-9567-4BB2-BE0E-F64C12DEEB9D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48B00748-0F85-4F42-9D4F-A004F2CBD0D3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296F69F-4C78-47D5-8C42-2D6FA619A74F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10 l </a:t>
                  </a:r>
                  <a:endParaRPr lang="en-US" sz="2800" dirty="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9DA34CB-6C0E-4FAB-BB2D-6D16C4B8E07A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4A2372BB-B098-48DB-8299-3CC0E590BC7E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95BA503-3EB9-471B-AA6C-5FE26CA7CD08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3 l</a:t>
                  </a:r>
                  <a:endParaRPr lang="en-US" sz="2800" dirty="0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152603-26DF-4FC1-A58E-520B8F5B5229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5C81E93-795B-4876-9F05-DAE10FB4AB5C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FE820DD-9F47-4667-8A79-30DAB941ACFD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11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2 l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F0E89-0667-4C3C-AF31-0A93E27CB8DC}"/>
              </a:ext>
            </a:extLst>
          </p:cNvPr>
          <p:cNvGrpSpPr/>
          <p:nvPr/>
        </p:nvGrpSpPr>
        <p:grpSpPr>
          <a:xfrm>
            <a:off x="834273" y="3146171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2A64A23E-C6E2-4894-B961-6500D6984060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0B6C8D7-4F64-4269-A2ED-CA92E1A8DCE6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+ </a:t>
              </a:r>
              <a:r>
                <a:rPr lang="en-US" sz="2800" dirty="0">
                  <a:solidFill>
                    <a:srgbClr val="FF0000"/>
                  </a:solidFill>
                </a:rPr>
                <a:t>4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1B077C-94F4-40CD-AB8A-6F459CCF25B3}"/>
              </a:ext>
            </a:extLst>
          </p:cNvPr>
          <p:cNvGrpSpPr/>
          <p:nvPr/>
        </p:nvGrpSpPr>
        <p:grpSpPr>
          <a:xfrm>
            <a:off x="4510048" y="3142531"/>
            <a:ext cx="3036382" cy="685800"/>
            <a:chOff x="4263967" y="5545194"/>
            <a:chExt cx="3863724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98B077-7084-4632-97E7-F3CC454C19B6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E061448-FECF-4C5E-89B2-F4982034495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20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32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DD996-9306-4274-915B-5302182E09E2}"/>
              </a:ext>
            </a:extLst>
          </p:cNvPr>
          <p:cNvGrpSpPr/>
          <p:nvPr/>
        </p:nvGrpSpPr>
        <p:grpSpPr>
          <a:xfrm>
            <a:off x="8260981" y="3142530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B208CCB-9F41-4B23-9234-C7FD1BF8A57F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F67918-C8D6-4D23-B89F-AC5F7843FD0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7DA79-0932-43C4-AF71-BFEFD854FBD6}"/>
              </a:ext>
            </a:extLst>
          </p:cNvPr>
          <p:cNvGrpSpPr/>
          <p:nvPr/>
        </p:nvGrpSpPr>
        <p:grpSpPr>
          <a:xfrm>
            <a:off x="765097" y="4753712"/>
            <a:ext cx="2400016" cy="685800"/>
            <a:chOff x="939829" y="4908818"/>
            <a:chExt cx="3457380" cy="6858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D275A15C-A330-4A8A-A1D2-EF6BC281211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EC87CB-6B9C-494B-A371-560C3FCBDA8B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3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=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12A8-7F54-4EE3-A3D5-CFF237ECB419}"/>
              </a:ext>
            </a:extLst>
          </p:cNvPr>
          <p:cNvGrpSpPr/>
          <p:nvPr/>
        </p:nvGrpSpPr>
        <p:grpSpPr>
          <a:xfrm>
            <a:off x="4186514" y="4711448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4C37D7A4-7D2B-494D-B229-18C43CC179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7A364CC-ED97-4F19-AF92-4DAB4F50C0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19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7CC9D-C598-4A36-BAD9-44B175E1FF68}"/>
              </a:ext>
            </a:extLst>
          </p:cNvPr>
          <p:cNvGrpSpPr/>
          <p:nvPr/>
        </p:nvGrpSpPr>
        <p:grpSpPr>
          <a:xfrm>
            <a:off x="8003554" y="4696022"/>
            <a:ext cx="2588246" cy="685800"/>
            <a:chOff x="8155954" y="4767132"/>
            <a:chExt cx="3252585" cy="685800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E7836DBE-846B-4428-BCAA-6B8F19526DAD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AD33D68-2BA0-46F3-8458-F18A5FD0FDCB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A7F67E-AB7B-40D3-B067-67B2E0197C96}"/>
              </a:ext>
            </a:extLst>
          </p:cNvPr>
          <p:cNvGrpSpPr/>
          <p:nvPr/>
        </p:nvGrpSpPr>
        <p:grpSpPr>
          <a:xfrm>
            <a:off x="999843" y="470122"/>
            <a:ext cx="1400457" cy="640072"/>
            <a:chOff x="4478082" y="879975"/>
            <a:chExt cx="1400457" cy="6400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F2756E-1510-4D57-A82D-A4390E8E461A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BBA7C-B4EB-4F4E-A7AD-26B6DC85C5A1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ED98C73-D68A-41C2-863E-94441ACAFD40}"/>
              </a:ext>
            </a:extLst>
          </p:cNvPr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93D867-CC7C-4799-A0B4-9B60AF0E4DDF}"/>
              </a:ext>
            </a:extLst>
          </p:cNvPr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385417-EFF4-4B9A-A824-19BF9999C544}"/>
              </a:ext>
            </a:extLst>
          </p:cNvPr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277526-4D03-42D3-AC26-4ABCB90FA630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1CA70F8-78B6-4112-9D47-FA976F71745E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8C4BFC5D-ECDD-430C-A484-489670D8E827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02F137C-FE64-47CE-A8BA-EF3381277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015E890-8E31-4270-9870-1753C3E01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03EFD3F-C8F0-4478-A92C-D2210E4F5947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B9CAF43-760B-46AE-9A47-F25DD42EA2DB}"/>
                  </a:ext>
                </a:extLst>
              </p:cNvPr>
              <p:cNvCxnSpPr>
                <a:stCxn id="3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B17E6F8-6F55-4A8C-9400-D66E21306DD3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565FC1-ACC1-4C04-8E3B-39B09716072A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FCEC27-F7C6-49BD-9662-D8D1ED6689E7}"/>
              </a:ext>
            </a:extLst>
          </p:cNvPr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5E949E-824C-4F6D-B942-13AD22446874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D0C22B9-DE40-4BCD-900D-7097C17DDEEA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55AEB33C-8BD9-433E-ADDE-5960EEDDF41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326F4BE-F086-4E05-B8FA-32882697101E}"/>
                    </a:ext>
                  </a:extLst>
                </p:cNvPr>
                <p:cNvCxnSpPr>
                  <a:cxnSpLocks/>
                  <a:stCxn id="55" idx="2"/>
                  <a:endCxn id="5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386CF255-DE9A-43E4-82E8-61C7D0D189FE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B18880-965F-48BF-B238-9258EBB9C843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59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B3410A58-B4B0-4E95-986D-BD59BD2DB7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4AD89257-5A7F-44A5-82AB-AA9C230303AD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62F6764-456D-4566-A27A-0058835312DA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66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AE936A8-0866-455D-9B8A-3F9780F154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CABFBC70-23D4-4B90-87BA-BCB34E5D23E4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6145A63-34F6-4964-B821-05DEFE5A9BF4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66553-CD53-4CE0-8EC1-36FB83B5A71E}"/>
              </a:ext>
            </a:extLst>
          </p:cNvPr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4C533E-106C-452B-A6C8-48585B7AD60D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68F7E34-9B6C-422F-9A74-D593787D78CD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80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EF2852DD-EB9A-4319-BED9-691069E86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05F18113-7CD2-4C3C-9429-6894F9BCC45C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D5D2E83-B1B5-4C2C-923A-A9E7F6965013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86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BC344D34-5F3F-4B86-9BD5-73081502F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18B781DB-BF69-4AF2-BBBD-CF59BECF52C5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34B7345-03E3-4186-AE9B-F59D4AD94AFC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003A8E0F-6E07-49BD-9A62-41FE315E6939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F329E58A-D1CD-4D28-BE1C-FA8E088A37DD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ECB4FD0-3AF4-4B08-B905-97AB6C3BD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675A87-625C-444C-ACF4-BB9D8E734A56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BFA605-CCD3-4280-88A8-6E5903268B3D}"/>
              </a:ext>
            </a:extLst>
          </p:cNvPr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0163C0-ACAA-48EC-A025-E1940EA6B894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CFAD57-BCF3-49E4-B5DB-5190CA8965A2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52268CE-F37F-4A77-B8CC-4138E57B8C15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630908FC-5A31-449D-88D9-7E7445A564F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DFDE18D-EAC8-4CA8-8A0B-DB880D65C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340C9F5C-1B9C-42ED-9639-8B127C6AD9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E7AA5D-1969-40FE-B839-1870ACB4E30B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4B81A06-8952-4F48-8D0A-90FED30A5D8A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C587731-CD36-4BA4-8860-2214C4B4E290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36BBCDB-3147-406B-B3D4-663E77D95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D87BE20-1B94-48F8-ABEC-D6951A47C545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2518B0-3CB5-4F66-B4D1-212F4969EE9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6A07136-5881-4B0E-AB81-6A46D4989DE8}"/>
              </a:ext>
            </a:extLst>
          </p:cNvPr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D7837E-1574-408B-9907-059106C9A2C1}"/>
              </a:ext>
            </a:extLst>
          </p:cNvPr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8D210-2331-4B09-ABB1-5B398E287E1D}"/>
              </a:ext>
            </a:extLst>
          </p:cNvPr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E4F121B-6260-4F76-AE4C-7AE646CB5738}"/>
              </a:ext>
            </a:extLst>
          </p:cNvPr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1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760DB5-7D46-4447-853D-FBC50F8EC846}"/>
              </a:ext>
            </a:extLst>
          </p:cNvPr>
          <p:cNvGrpSpPr/>
          <p:nvPr/>
        </p:nvGrpSpPr>
        <p:grpSpPr>
          <a:xfrm>
            <a:off x="1261100" y="301524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DE339-D6C0-401B-BE45-EF75655CBB12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B506B-2FEE-4A7F-A253-C65534426B95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Trong</a:t>
              </a:r>
              <a:r>
                <a:rPr lang="en-US" sz="2600" dirty="0"/>
                <a:t> can </a:t>
              </a:r>
              <a:r>
                <a:rPr lang="en-US" sz="2600" dirty="0" err="1"/>
                <a:t>còn</a:t>
              </a:r>
              <a:r>
                <a:rPr lang="en-US" sz="2600" dirty="0"/>
                <a:t> </a:t>
              </a:r>
              <a:r>
                <a:rPr lang="en-US" sz="2600" dirty="0" err="1"/>
                <a:t>lại</a:t>
              </a:r>
              <a:r>
                <a:rPr lang="en-US" sz="2600" dirty="0"/>
                <a:t> bao </a:t>
              </a:r>
              <a:r>
                <a:rPr lang="en-US" sz="2600" dirty="0" err="1"/>
                <a:t>nhiêu</a:t>
              </a:r>
              <a:r>
                <a:rPr lang="en-US" sz="2600" dirty="0"/>
                <a:t> </a:t>
              </a:r>
              <a:r>
                <a:rPr lang="en-US" sz="2600" dirty="0" err="1"/>
                <a:t>lít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6DDB28-F0E7-48D1-BE83-02A8B388AC5E}"/>
              </a:ext>
            </a:extLst>
          </p:cNvPr>
          <p:cNvGrpSpPr/>
          <p:nvPr/>
        </p:nvGrpSpPr>
        <p:grpSpPr>
          <a:xfrm>
            <a:off x="935707" y="1520063"/>
            <a:ext cx="9912402" cy="4451464"/>
            <a:chOff x="1795113" y="1911927"/>
            <a:chExt cx="8747772" cy="36201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A286F4-8A17-4656-B69D-938D48BBD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D2747-8401-4BDF-8495-AD940FFEC2F6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3CA20D-7F60-44C8-8C90-73EB9D9BDD52}"/>
              </a:ext>
            </a:extLst>
          </p:cNvPr>
          <p:cNvGrpSpPr/>
          <p:nvPr/>
        </p:nvGrpSpPr>
        <p:grpSpPr>
          <a:xfrm>
            <a:off x="5326684" y="5480712"/>
            <a:ext cx="899337" cy="557093"/>
            <a:chOff x="6486838" y="5518308"/>
            <a:chExt cx="899337" cy="5570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BBB9AF-276D-4E66-AC7A-46DEFB84898F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1CCFED6-DC5A-4E83-ABD4-21E0D538E202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067740-E4E6-49A3-8B0A-F8E14CBDDD0C}"/>
              </a:ext>
            </a:extLst>
          </p:cNvPr>
          <p:cNvGrpSpPr/>
          <p:nvPr/>
        </p:nvGrpSpPr>
        <p:grpSpPr>
          <a:xfrm>
            <a:off x="8800089" y="5480712"/>
            <a:ext cx="960816" cy="557093"/>
            <a:chOff x="8800089" y="5480712"/>
            <a:chExt cx="960816" cy="5570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FCD1D-76AB-4642-B560-D35F30C1B116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F10F4-0D4B-4937-A4EF-8F0CCA17ACE1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8B36613-D1E0-45A6-8E7B-22179F64A294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A6BB2F-1E1F-4C98-BD29-7D949B77CA71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2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ca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77" y="1843286"/>
            <a:ext cx="9904445" cy="4023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34" y="511837"/>
            <a:ext cx="7042932" cy="286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48B36-B9E8-4382-8399-E81B9BD8C03A}"/>
              </a:ext>
            </a:extLst>
          </p:cNvPr>
          <p:cNvSpPr txBox="1"/>
          <p:nvPr/>
        </p:nvSpPr>
        <p:spPr>
          <a:xfrm>
            <a:off x="98563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0F672D-2AA1-41E2-90E4-0B8A9AF3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76875"/>
              </p:ext>
            </p:extLst>
          </p:nvPr>
        </p:nvGraphicFramePr>
        <p:xfrm>
          <a:off x="229639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71518-51EC-4CE2-960D-F7331A989FA8}"/>
              </a:ext>
            </a:extLst>
          </p:cNvPr>
          <p:cNvSpPr txBox="1"/>
          <p:nvPr/>
        </p:nvSpPr>
        <p:spPr>
          <a:xfrm>
            <a:off x="629732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7CDF7-4197-4519-BAED-24827161566A}"/>
              </a:ext>
            </a:extLst>
          </p:cNvPr>
          <p:cNvSpPr txBox="1"/>
          <p:nvPr/>
        </p:nvSpPr>
        <p:spPr>
          <a:xfrm>
            <a:off x="766416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8EE87-9AB7-4574-B8EB-D0FB5E17A715}"/>
              </a:ext>
            </a:extLst>
          </p:cNvPr>
          <p:cNvSpPr txBox="1"/>
          <p:nvPr/>
        </p:nvSpPr>
        <p:spPr>
          <a:xfrm>
            <a:off x="903100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913F-9593-4475-8A75-9DC17A12E1C8}"/>
              </a:ext>
            </a:extLst>
          </p:cNvPr>
          <p:cNvSpPr txBox="1"/>
          <p:nvPr/>
        </p:nvSpPr>
        <p:spPr>
          <a:xfrm>
            <a:off x="98563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87ADF-3F2A-4996-A59A-E9B829349BEF}"/>
              </a:ext>
            </a:extLst>
          </p:cNvPr>
          <p:cNvSpPr txBox="1"/>
          <p:nvPr/>
        </p:nvSpPr>
        <p:spPr>
          <a:xfrm>
            <a:off x="698329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23F44-0F84-423B-86B0-1BD57BDBE274}"/>
              </a:ext>
            </a:extLst>
          </p:cNvPr>
          <p:cNvSpPr txBox="1"/>
          <p:nvPr/>
        </p:nvSpPr>
        <p:spPr>
          <a:xfrm>
            <a:off x="1644560" y="272172"/>
            <a:ext cx="958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err="1"/>
              <a:t>có</a:t>
            </a:r>
            <a:r>
              <a:rPr lang="en-US" sz="2800"/>
              <a:t> </a:t>
            </a:r>
            <a:r>
              <a:rPr lang="en-US" sz="2800" smtClean="0"/>
              <a:t>15</a:t>
            </a:r>
            <a:r>
              <a:rPr lang="en-US" sz="2800" b="1" i="1" smtClean="0">
                <a:latin typeface="Book Antiqua" panose="02040602050305030304" pitchFamily="18" charset="0"/>
              </a:rPr>
              <a:t>l</a:t>
            </a:r>
            <a:r>
              <a:rPr lang="en-US" sz="2800" smtClean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err="1"/>
              <a:t>rót</a:t>
            </a:r>
            <a:r>
              <a:rPr lang="en-US" sz="2800"/>
              <a:t> </a:t>
            </a:r>
            <a:r>
              <a:rPr lang="en-US" sz="2800" smtClean="0"/>
              <a:t>7</a:t>
            </a:r>
            <a:r>
              <a:rPr lang="en-US" sz="2800" b="1" i="1" smtClean="0">
                <a:latin typeface="Book Antiqua" panose="02040602050305030304" pitchFamily="18" charset="0"/>
              </a:rPr>
              <a:t>l</a:t>
            </a:r>
            <a:r>
              <a:rPr lang="en-US" sz="2800" smtClean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chai.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6F260-A30B-4164-9898-E898EA8C494F}"/>
              </a:ext>
            </a:extLst>
          </p:cNvPr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041C-070E-4BC4-818A-9FFB1EBC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58" y="1792865"/>
            <a:ext cx="3823545" cy="2876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55264-8CFD-498A-9D57-B7C0ED4AA8C8}"/>
              </a:ext>
            </a:extLst>
          </p:cNvPr>
          <p:cNvSpPr txBox="1"/>
          <p:nvPr/>
        </p:nvSpPr>
        <p:spPr>
          <a:xfrm>
            <a:off x="876556" y="1535772"/>
            <a:ext cx="4069517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/>
              <a:t>: </a:t>
            </a:r>
            <a:r>
              <a:rPr lang="en-US" sz="2600" smtClean="0"/>
              <a:t>7</a:t>
            </a:r>
            <a:r>
              <a:rPr lang="en-US" sz="2600" b="1" i="1" smtClean="0">
                <a:latin typeface="Book Antiqua" panose="02040602050305030304" pitchFamily="18" charset="0"/>
              </a:rPr>
              <a:t>l</a:t>
            </a:r>
            <a:r>
              <a:rPr lang="en-US" sz="2600" smtClean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C2464-6B62-4C54-B5DD-C58F462144F0}"/>
              </a:ext>
            </a:extLst>
          </p:cNvPr>
          <p:cNvSpPr txBox="1"/>
          <p:nvPr/>
        </p:nvSpPr>
        <p:spPr>
          <a:xfrm>
            <a:off x="2553688" y="4009798"/>
            <a:ext cx="5980712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can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15 – 7 = 8 (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smtClean="0"/>
              <a:t>                          Đáp </a:t>
            </a:r>
            <a:r>
              <a:rPr lang="en-US" sz="2600" dirty="0"/>
              <a:t>số: </a:t>
            </a:r>
            <a:r>
              <a:rPr lang="en-US" sz="2600" dirty="0" smtClean="0"/>
              <a:t>8  </a:t>
            </a:r>
            <a:r>
              <a:rPr lang="en-US" sz="2600" dirty="0"/>
              <a:t>nước mắm.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6857" y="5947193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>
                <a:latin typeface="Book Antiqua" panose="02040602050305030304" pitchFamily="18" charset="0"/>
              </a:rPr>
              <a:t>l</a:t>
            </a:r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6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" y="-12244"/>
            <a:ext cx="12413676" cy="690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4282" y="1955795"/>
            <a:ext cx="1261296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12l + 20 l = 32l                  19l – 10 l = 9l   </a:t>
            </a:r>
            <a:endParaRPr lang="en-US" sz="36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12" y="1244048"/>
            <a:ext cx="12039600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a, 5l + 4l = 9l                     b, 9l – 3l = 6l    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259" y="506405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   Bài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1: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Tính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theo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mẫu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):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224" y="2686896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 7l + 6l = 13l                       11l – 2l = 9l 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352" y="4119450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                     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giải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562" y="3413726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     Bài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5:                  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983" y="3244334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754" y="4831856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can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còn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lại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lít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nước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mắm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905" y="5544015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         15  -  7  =  8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(l)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881" y="6288356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            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Đáp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: 8l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nước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itchFamily="34" charset="0"/>
              </a:rPr>
              <a:t>mắm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12192000" cy="6858000"/>
          </a:xfrm>
          <a:prstGeom prst="rect">
            <a:avLst/>
          </a:prstGeom>
        </p:spPr>
      </p:pic>
      <p:pic>
        <p:nvPicPr>
          <p:cNvPr id="126" name="Picture 3" descr="C:\Users\ADMIN\Desktop\Tai nguyen thiet ke tro choi\Bảng gỗ\1.jpg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58" y="-47024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Tai nguyen thiet ke tro choi\Bảng gỗ\2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14" y="-39387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5" descr="C:\Users\ADMIN\Desktop\Tai nguyen thiet ke tro choi\Bảng gỗ\3.jpg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32" y="-4354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 descr="C:\Users\ADMIN\Desktop\Tai nguyen thiet ke tro choi\Bảng gỗ\4.jpg">
            <a:hlinkClick r:id="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02" y="-3938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771">
            <a:off x="8588799" y="2463989"/>
            <a:ext cx="990738" cy="2438740"/>
          </a:xfrm>
          <a:prstGeom prst="rect">
            <a:avLst/>
          </a:prstGeom>
        </p:spPr>
      </p:pic>
      <p:pic>
        <p:nvPicPr>
          <p:cNvPr id="136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0369">
            <a:off x="1588247" y="3397365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198">
            <a:off x="8433794" y="2407141"/>
            <a:ext cx="990738" cy="2438740"/>
          </a:xfrm>
          <a:prstGeom prst="rect">
            <a:avLst/>
          </a:prstGeom>
        </p:spPr>
      </p:pic>
      <p:pic>
        <p:nvPicPr>
          <p:cNvPr id="138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4254">
            <a:off x="1525372" y="4723095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740">
            <a:off x="8210974" y="1198054"/>
            <a:ext cx="990738" cy="2438740"/>
          </a:xfrm>
          <a:prstGeom prst="rect">
            <a:avLst/>
          </a:prstGeom>
        </p:spPr>
      </p:pic>
      <p:pic>
        <p:nvPicPr>
          <p:cNvPr id="140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4816244" y="3295997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210">
            <a:off x="8536376" y="1238067"/>
            <a:ext cx="990738" cy="2438740"/>
          </a:xfrm>
          <a:prstGeom prst="rect">
            <a:avLst/>
          </a:prstGeom>
        </p:spPr>
      </p:pic>
      <p:pic>
        <p:nvPicPr>
          <p:cNvPr id="142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4373366" y="5203424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5930021" y="5889565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250">
            <a:off x="8148517" y="1662540"/>
            <a:ext cx="990738" cy="2438740"/>
          </a:xfrm>
          <a:prstGeom prst="rect">
            <a:avLst/>
          </a:prstGeom>
        </p:spPr>
      </p:pic>
      <p:pic>
        <p:nvPicPr>
          <p:cNvPr id="145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5651409" y="4327636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273">
            <a:off x="8433037" y="972828"/>
            <a:ext cx="990738" cy="2438740"/>
          </a:xfrm>
          <a:prstGeom prst="rect">
            <a:avLst/>
          </a:prstGeom>
        </p:spPr>
      </p:pic>
      <p:pic>
        <p:nvPicPr>
          <p:cNvPr id="147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6978853" y="3611756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048">
            <a:off x="8897344" y="1579221"/>
            <a:ext cx="990738" cy="243874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230">
            <a:off x="8351236" y="2189879"/>
            <a:ext cx="990738" cy="2438740"/>
          </a:xfrm>
          <a:prstGeom prst="rect">
            <a:avLst/>
          </a:prstGeom>
        </p:spPr>
      </p:pic>
      <p:pic>
        <p:nvPicPr>
          <p:cNvPr id="150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3429620" y="5645228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714">
            <a:off x="8599192" y="1817499"/>
            <a:ext cx="990738" cy="2438740"/>
          </a:xfrm>
          <a:prstGeom prst="rect">
            <a:avLst/>
          </a:prstGeom>
        </p:spPr>
      </p:pic>
      <p:pic>
        <p:nvPicPr>
          <p:cNvPr id="152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0369">
            <a:off x="1971790" y="5856744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527">
            <a:off x="8736684" y="1994026"/>
            <a:ext cx="990738" cy="2438740"/>
          </a:xfrm>
          <a:prstGeom prst="rect">
            <a:avLst/>
          </a:prstGeom>
        </p:spPr>
      </p:pic>
      <p:pic>
        <p:nvPicPr>
          <p:cNvPr id="154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0369">
            <a:off x="3176506" y="4097442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Káº¿t quáº£ hÃ¬nh áº£nh cho vase cartoo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12" y="3281054"/>
            <a:ext cx="2135770" cy="21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99666" y="-32797"/>
            <a:ext cx="609600" cy="609600"/>
          </a:xfrm>
          <a:prstGeom prst="rect">
            <a:avLst/>
          </a:prstGeom>
        </p:spPr>
      </p:pic>
      <p:pic>
        <p:nvPicPr>
          <p:cNvPr id="35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79355" y="873101"/>
            <a:ext cx="609600" cy="609600"/>
          </a:xfrm>
          <a:prstGeom prst="rect">
            <a:avLst/>
          </a:prstGeom>
        </p:spPr>
      </p:pic>
      <p:pic>
        <p:nvPicPr>
          <p:cNvPr id="36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23960" y="1700770"/>
            <a:ext cx="609600" cy="609600"/>
          </a:xfrm>
          <a:prstGeom prst="rect">
            <a:avLst/>
          </a:prstGeom>
        </p:spPr>
      </p:pic>
      <p:pic>
        <p:nvPicPr>
          <p:cNvPr id="37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23960" y="2606668"/>
            <a:ext cx="609600" cy="609600"/>
          </a:xfrm>
          <a:prstGeom prst="rect">
            <a:avLst/>
          </a:prstGeom>
        </p:spPr>
      </p:pic>
      <p:pic>
        <p:nvPicPr>
          <p:cNvPr id="38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27751" y="3372739"/>
            <a:ext cx="609600" cy="609600"/>
          </a:xfrm>
          <a:prstGeom prst="rect">
            <a:avLst/>
          </a:prstGeom>
        </p:spPr>
      </p:pic>
      <p:pic>
        <p:nvPicPr>
          <p:cNvPr id="39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98681" y="4163670"/>
            <a:ext cx="609600" cy="609600"/>
          </a:xfrm>
          <a:prstGeom prst="rect">
            <a:avLst/>
          </a:prstGeom>
        </p:spPr>
      </p:pic>
      <p:pic>
        <p:nvPicPr>
          <p:cNvPr id="40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79355" y="4922291"/>
            <a:ext cx="609600" cy="609600"/>
          </a:xfrm>
          <a:prstGeom prst="rect">
            <a:avLst/>
          </a:prstGeom>
        </p:spPr>
      </p:pic>
      <p:pic>
        <p:nvPicPr>
          <p:cNvPr id="41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7562" y="5638472"/>
            <a:ext cx="609600" cy="609600"/>
          </a:xfrm>
          <a:prstGeom prst="rect">
            <a:avLst/>
          </a:prstGeom>
        </p:spPr>
      </p:pic>
      <p:pic>
        <p:nvPicPr>
          <p:cNvPr id="42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29527" y="6418063"/>
            <a:ext cx="609600" cy="609600"/>
          </a:xfrm>
          <a:prstGeom prst="rect">
            <a:avLst/>
          </a:prstGeom>
        </p:spPr>
      </p:pic>
      <p:pic>
        <p:nvPicPr>
          <p:cNvPr id="4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42472" y="7201272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64" y="3382836"/>
            <a:ext cx="5265499" cy="33851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085700" y="4804982"/>
            <a:ext cx="439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NGÀY 20/11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9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59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59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5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5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59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59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audio>
              <p:cMediaNode vol="53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424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545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53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484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53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515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515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56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545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6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4942" y="2501512"/>
            <a:ext cx="2906356" cy="58066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125" y="2861319"/>
            <a:ext cx="46850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quả và túi rau, túi nào nặng hơn?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1514268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573405"/>
            <a:ext cx="3505200" cy="1958340"/>
          </a:xfrm>
          <a:prstGeom prst="rect">
            <a:avLst/>
          </a:prstGeom>
        </p:spPr>
      </p:pic>
      <p:sp>
        <p:nvSpPr>
          <p:cNvPr id="3" name="TextBox 14"/>
          <p:cNvSpPr txBox="1"/>
          <p:nvPr/>
        </p:nvSpPr>
        <p:spPr>
          <a:xfrm>
            <a:off x="5384525" y="5174624"/>
            <a:ext cx="20618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quả</a:t>
            </a:r>
            <a:endParaRPr 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6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4942" y="2501512"/>
            <a:ext cx="2906356" cy="58066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00555" y="2985779"/>
            <a:ext cx="46183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và 3 con chó, con nào nhẹ hơn?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1514268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035" y="218440"/>
            <a:ext cx="4663440" cy="2667000"/>
          </a:xfrm>
          <a:prstGeom prst="rect">
            <a:avLst/>
          </a:prstGeom>
        </p:spPr>
      </p:pic>
      <p:sp>
        <p:nvSpPr>
          <p:cNvPr id="3" name="TextBox 14"/>
          <p:cNvSpPr txBox="1"/>
          <p:nvPr/>
        </p:nvSpPr>
        <p:spPr>
          <a:xfrm>
            <a:off x="4353920" y="4883159"/>
            <a:ext cx="39217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con chó nhẹ hơn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6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4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5874" y="1684405"/>
            <a:ext cx="29038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ym typeface="+mn-ea"/>
              </a:rPr>
              <a:t>12 kg + 23 kg = ?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1855" y="5051434"/>
            <a:ext cx="1325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kg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1514268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6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4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2087" y="1684405"/>
            <a:ext cx="26200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  <a:sym typeface="+mn-ea"/>
              </a:rPr>
              <a:t>13 kg - 8 kg = ?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9500" y="5051434"/>
            <a:ext cx="1071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1514268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16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494280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3067"/>
            <a:ext cx="12413676" cy="690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612" y="1826844"/>
            <a:ext cx="4835660" cy="80021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US" sz="4400" b="1" dirty="0" smtClean="0">
                <a:solidFill>
                  <a:schemeClr val="accent2"/>
                </a:solidFill>
                <a:latin typeface="HP001 4 hàng" pitchFamily="34" charset="0"/>
              </a:rPr>
              <a:t>    </a:t>
            </a:r>
            <a:r>
              <a:rPr lang="en-US" sz="44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</a:rPr>
              <a:t>Lít</a:t>
            </a:r>
            <a:endParaRPr lang="en-US" sz="36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797" y="1197156"/>
            <a:ext cx="3839328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207" y="471236"/>
            <a:ext cx="11822544" cy="67710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Thứ B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a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ngày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tháng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11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năm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2024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7.Thuchanhvatrainghiemvoicacdonviki-lo-gam,lit[2021060409455020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768</Words>
  <Application>Microsoft Office PowerPoint</Application>
  <PresentationFormat>Widescreen</PresentationFormat>
  <Paragraphs>163</Paragraphs>
  <Slides>26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Calibri</vt:lpstr>
      <vt:lpstr>HP001 4 hàng</vt:lpstr>
      <vt:lpstr>Times New Roman</vt:lpstr>
      <vt:lpstr>UTM Cookies</vt:lpstr>
      <vt:lpstr>Wingdings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491</cp:revision>
  <dcterms:created xsi:type="dcterms:W3CDTF">2021-06-02T01:34:28Z</dcterms:created>
  <dcterms:modified xsi:type="dcterms:W3CDTF">2024-11-06T01:35:29Z</dcterms:modified>
</cp:coreProperties>
</file>