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31"/>
  </p:notesMasterIdLst>
  <p:sldIdLst>
    <p:sldId id="280" r:id="rId4"/>
    <p:sldId id="281" r:id="rId5"/>
    <p:sldId id="277" r:id="rId6"/>
    <p:sldId id="282" r:id="rId7"/>
    <p:sldId id="257" r:id="rId8"/>
    <p:sldId id="276" r:id="rId9"/>
    <p:sldId id="258" r:id="rId10"/>
    <p:sldId id="260" r:id="rId11"/>
    <p:sldId id="261" r:id="rId12"/>
    <p:sldId id="259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69" r:id="rId24"/>
    <p:sldId id="293" r:id="rId25"/>
    <p:sldId id="266" r:id="rId26"/>
    <p:sldId id="267" r:id="rId27"/>
    <p:sldId id="268" r:id="rId28"/>
    <p:sldId id="275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0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4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8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9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A27654-2794-211E-6C1F-A8F604AA2B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998</Words>
  <Application>Microsoft Office PowerPoint</Application>
  <PresentationFormat>Widescreen</PresentationFormat>
  <Paragraphs>70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Wingdings</vt:lpstr>
      <vt:lpstr>1_Office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46</cp:revision>
  <dcterms:created xsi:type="dcterms:W3CDTF">2024-07-19T12:50:26Z</dcterms:created>
  <dcterms:modified xsi:type="dcterms:W3CDTF">2024-08-19T02:30:55Z</dcterms:modified>
</cp:coreProperties>
</file>