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8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626</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Wingdings</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2023-08-23T07:50:55Z</dcterms:created>
  <dcterms:modified xsi:type="dcterms:W3CDTF">2023-09-22T10:53:30Z</dcterms:modified>
</cp:coreProperties>
</file>