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9" r:id="rId3"/>
    <p:sldMasterId id="2147483716" r:id="rId4"/>
    <p:sldMasterId id="2147483736" r:id="rId5"/>
    <p:sldMasterId id="2147483759" r:id="rId6"/>
  </p:sldMasterIdLst>
  <p:notesMasterIdLst>
    <p:notesMasterId r:id="rId28"/>
  </p:notesMasterIdLst>
  <p:sldIdLst>
    <p:sldId id="293" r:id="rId7"/>
    <p:sldId id="265" r:id="rId8"/>
    <p:sldId id="266" r:id="rId9"/>
    <p:sldId id="295" r:id="rId10"/>
    <p:sldId id="316" r:id="rId11"/>
    <p:sldId id="259" r:id="rId12"/>
    <p:sldId id="330" r:id="rId13"/>
    <p:sldId id="335" r:id="rId14"/>
    <p:sldId id="438" r:id="rId15"/>
    <p:sldId id="439" r:id="rId16"/>
    <p:sldId id="336" r:id="rId17"/>
    <p:sldId id="337" r:id="rId18"/>
    <p:sldId id="440" r:id="rId19"/>
    <p:sldId id="434" r:id="rId20"/>
    <p:sldId id="441" r:id="rId21"/>
    <p:sldId id="474" r:id="rId22"/>
    <p:sldId id="475" r:id="rId23"/>
    <p:sldId id="476" r:id="rId24"/>
    <p:sldId id="324" r:id="rId25"/>
    <p:sldId id="351" r:id="rId26"/>
    <p:sldId id="33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5609C-4E9F-4678-96E0-20214918D430}"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F8BCD-2F2F-418B-B8C2-29D24DC536C9}" type="slidenum">
              <a:rPr lang="en-US" smtClean="0"/>
              <a:t>‹#›</a:t>
            </a:fld>
            <a:endParaRPr lang="en-US"/>
          </a:p>
        </p:txBody>
      </p:sp>
    </p:spTree>
    <p:extLst>
      <p:ext uri="{BB962C8B-B14F-4D97-AF65-F5344CB8AC3E}">
        <p14:creationId xmlns:p14="http://schemas.microsoft.com/office/powerpoint/2010/main" val="245156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7123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2482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12904027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7439053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001862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0256239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9930400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0677795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70449369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2037354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5731975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标题幻灯片">
  <p:cSld name="4_标题幻灯片">
    <p:spTree>
      <p:nvGrpSpPr>
        <p:cNvPr id="1" name="Shape 25"/>
        <p:cNvGrpSpPr/>
        <p:nvPr/>
      </p:nvGrpSpPr>
      <p:grpSpPr>
        <a:xfrm>
          <a:off x="0" y="0"/>
          <a:ext cx="0" cy="0"/>
          <a:chOff x="0" y="0"/>
          <a:chExt cx="0" cy="0"/>
        </a:xfrm>
      </p:grpSpPr>
      <p:pic>
        <p:nvPicPr>
          <p:cNvPr id="26" name="Google Shape;26;p28"/>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84443350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472063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414123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45451862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4118301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203101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8049577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7314448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a:spLocks noGrp="1"/>
          </p:cNvSpPr>
          <p:nvPr>
            <p:ph type="pic" idx="2"/>
          </p:nvPr>
        </p:nvSpPr>
        <p:spPr>
          <a:xfrm>
            <a:off x="5183188" y="987425"/>
            <a:ext cx="6172200" cy="4873625"/>
          </a:xfrm>
          <a:prstGeom prst="rect">
            <a:avLst/>
          </a:prstGeom>
          <a:noFill/>
          <a:ln>
            <a:noFill/>
          </a:ln>
        </p:spPr>
      </p:sp>
      <p:sp>
        <p:nvSpPr>
          <p:cNvPr id="70" name="Google Shape;7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9423614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140135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32481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7411291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2576047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83353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88"/>
        <p:cNvGrpSpPr/>
        <p:nvPr/>
      </p:nvGrpSpPr>
      <p:grpSpPr>
        <a:xfrm>
          <a:off x="0" y="0"/>
          <a:ext cx="0" cy="0"/>
          <a:chOff x="0" y="0"/>
          <a:chExt cx="0" cy="0"/>
        </a:xfrm>
      </p:grpSpPr>
      <p:sp>
        <p:nvSpPr>
          <p:cNvPr id="89" name="Google Shape;8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540262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_제목 및 내용">
  <p:cSld name="2_제목 및 내용">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85952286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92"/>
        <p:cNvGrpSpPr/>
        <p:nvPr/>
      </p:nvGrpSpPr>
      <p:grpSpPr>
        <a:xfrm>
          <a:off x="0" y="0"/>
          <a:ext cx="0" cy="0"/>
          <a:chOff x="0" y="0"/>
          <a:chExt cx="0" cy="0"/>
        </a:xfrm>
      </p:grpSpPr>
      <p:sp>
        <p:nvSpPr>
          <p:cNvPr id="93" name="Google Shape;93;p4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A5A5A5"/>
              </a:buClr>
              <a:buSzPts val="1600"/>
              <a:buNone/>
              <a:defRPr sz="1600" b="0">
                <a:solidFill>
                  <a:srgbClr val="A5A5A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335"/>
              <a:buNone/>
              <a:defRPr sz="1335"/>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228600" algn="l">
              <a:lnSpc>
                <a:spcPct val="90000"/>
              </a:lnSpc>
              <a:spcBef>
                <a:spcPts val="500"/>
              </a:spcBef>
              <a:spcAft>
                <a:spcPts val="0"/>
              </a:spcAft>
              <a:buClr>
                <a:schemeClr val="dk1"/>
              </a:buClr>
              <a:buSzPts val="1200"/>
              <a:buNone/>
              <a:defRPr sz="1200"/>
            </a:lvl6pPr>
            <a:lvl7pPr marL="3200400" lvl="6" indent="-228600" algn="l">
              <a:lnSpc>
                <a:spcPct val="90000"/>
              </a:lnSpc>
              <a:spcBef>
                <a:spcPts val="500"/>
              </a:spcBef>
              <a:spcAft>
                <a:spcPts val="0"/>
              </a:spcAft>
              <a:buClr>
                <a:schemeClr val="dk1"/>
              </a:buClr>
              <a:buSzPts val="1200"/>
              <a:buNone/>
              <a:defRPr sz="1200"/>
            </a:lvl7pPr>
            <a:lvl8pPr marL="3657600" lvl="7" indent="-228600" algn="l">
              <a:lnSpc>
                <a:spcPct val="90000"/>
              </a:lnSpc>
              <a:spcBef>
                <a:spcPts val="500"/>
              </a:spcBef>
              <a:spcAft>
                <a:spcPts val="0"/>
              </a:spcAft>
              <a:buClr>
                <a:schemeClr val="dk1"/>
              </a:buClr>
              <a:buSzPts val="1200"/>
              <a:buNone/>
              <a:defRPr sz="1200"/>
            </a:lvl8pPr>
            <a:lvl9pPr marL="4114800" lvl="8" indent="-228600" algn="l">
              <a:lnSpc>
                <a:spcPct val="90000"/>
              </a:lnSpc>
              <a:spcBef>
                <a:spcPts val="500"/>
              </a:spcBef>
              <a:spcAft>
                <a:spcPts val="0"/>
              </a:spcAft>
              <a:buClr>
                <a:schemeClr val="dk1"/>
              </a:buClr>
              <a:buSzPts val="1200"/>
              <a:buNone/>
              <a:defRPr sz="1200"/>
            </a:lvl9pPr>
          </a:lstStyle>
          <a:p>
            <a:endParaRPr/>
          </a:p>
        </p:txBody>
      </p:sp>
      <p:sp>
        <p:nvSpPr>
          <p:cNvPr id="94" name="Google Shape;94;p4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rgbClr val="7F7F7F"/>
              </a:buClr>
              <a:buSzPts val="4800"/>
              <a:buFont typeface="Yeseva One"/>
              <a:buNone/>
              <a:defRPr sz="4800">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5219676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1475451" y="2314636"/>
            <a:ext cx="2850365" cy="2850365"/>
          </a:xfrm>
          <a:prstGeom prst="rect">
            <a:avLst/>
          </a:prstGeom>
          <a:noFill/>
          <a:ln>
            <a:noFill/>
          </a:ln>
        </p:spPr>
      </p:sp>
    </p:spTree>
    <p:extLst>
      <p:ext uri="{BB962C8B-B14F-4D97-AF65-F5344CB8AC3E}">
        <p14:creationId xmlns:p14="http://schemas.microsoft.com/office/powerpoint/2010/main" val="14572029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97"/>
        <p:cNvGrpSpPr/>
        <p:nvPr/>
      </p:nvGrpSpPr>
      <p:grpSpPr>
        <a:xfrm>
          <a:off x="0" y="0"/>
          <a:ext cx="0" cy="0"/>
          <a:chOff x="0" y="0"/>
          <a:chExt cx="0" cy="0"/>
        </a:xfrm>
      </p:grpSpPr>
      <p:sp>
        <p:nvSpPr>
          <p:cNvPr id="98" name="Google Shape;98;p44"/>
          <p:cNvSpPr>
            <a:spLocks noGrp="1"/>
          </p:cNvSpPr>
          <p:nvPr>
            <p:ph type="pic" idx="2"/>
          </p:nvPr>
        </p:nvSpPr>
        <p:spPr>
          <a:xfrm>
            <a:off x="8450377" y="1843789"/>
            <a:ext cx="2158584" cy="2158584"/>
          </a:xfrm>
          <a:prstGeom prst="rect">
            <a:avLst/>
          </a:prstGeom>
          <a:noFill/>
          <a:ln>
            <a:noFill/>
          </a:ln>
        </p:spPr>
      </p:sp>
      <p:sp>
        <p:nvSpPr>
          <p:cNvPr id="99" name="Google Shape;99;p44"/>
          <p:cNvSpPr>
            <a:spLocks noGrp="1"/>
          </p:cNvSpPr>
          <p:nvPr>
            <p:ph type="pic" idx="3"/>
          </p:nvPr>
        </p:nvSpPr>
        <p:spPr>
          <a:xfrm>
            <a:off x="1588957" y="1843789"/>
            <a:ext cx="2158584" cy="2158584"/>
          </a:xfrm>
          <a:prstGeom prst="rect">
            <a:avLst/>
          </a:prstGeom>
          <a:noFill/>
          <a:ln>
            <a:noFill/>
          </a:ln>
        </p:spPr>
      </p:sp>
      <p:sp>
        <p:nvSpPr>
          <p:cNvPr id="100" name="Google Shape;100;p44"/>
          <p:cNvSpPr>
            <a:spLocks noGrp="1"/>
          </p:cNvSpPr>
          <p:nvPr>
            <p:ph type="pic" idx="4"/>
          </p:nvPr>
        </p:nvSpPr>
        <p:spPr>
          <a:xfrm>
            <a:off x="5016708" y="1843789"/>
            <a:ext cx="2158584" cy="2158584"/>
          </a:xfrm>
          <a:prstGeom prst="rect">
            <a:avLst/>
          </a:prstGeom>
          <a:noFill/>
          <a:ln>
            <a:noFill/>
          </a:ln>
        </p:spPr>
      </p:sp>
    </p:spTree>
    <p:extLst>
      <p:ext uri="{BB962C8B-B14F-4D97-AF65-F5344CB8AC3E}">
        <p14:creationId xmlns:p14="http://schemas.microsoft.com/office/powerpoint/2010/main" val="17218249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_ScreenMockup">
  <p:cSld name="11_ScreenMockup">
    <p:spTree>
      <p:nvGrpSpPr>
        <p:cNvPr id="1" name="Shape 101"/>
        <p:cNvGrpSpPr/>
        <p:nvPr/>
      </p:nvGrpSpPr>
      <p:grpSpPr>
        <a:xfrm>
          <a:off x="0" y="0"/>
          <a:ext cx="0" cy="0"/>
          <a:chOff x="0" y="0"/>
          <a:chExt cx="0" cy="0"/>
        </a:xfrm>
      </p:grpSpPr>
      <p:sp>
        <p:nvSpPr>
          <p:cNvPr id="102" name="Google Shape;102;p45"/>
          <p:cNvSpPr>
            <a:spLocks noGrp="1"/>
          </p:cNvSpPr>
          <p:nvPr>
            <p:ph type="pic" idx="2"/>
          </p:nvPr>
        </p:nvSpPr>
        <p:spPr>
          <a:xfrm>
            <a:off x="1362075" y="1471631"/>
            <a:ext cx="3491945" cy="3491944"/>
          </a:xfrm>
          <a:prstGeom prst="rect">
            <a:avLst/>
          </a:prstGeom>
          <a:noFill/>
          <a:ln>
            <a:noFill/>
          </a:ln>
        </p:spPr>
      </p:sp>
      <p:sp>
        <p:nvSpPr>
          <p:cNvPr id="103" name="Google Shape;103;p45"/>
          <p:cNvSpPr>
            <a:spLocks noGrp="1"/>
          </p:cNvSpPr>
          <p:nvPr>
            <p:ph type="pic" idx="3"/>
          </p:nvPr>
        </p:nvSpPr>
        <p:spPr>
          <a:xfrm>
            <a:off x="4350028" y="247649"/>
            <a:ext cx="3491945" cy="3491944"/>
          </a:xfrm>
          <a:prstGeom prst="rect">
            <a:avLst/>
          </a:prstGeom>
          <a:noFill/>
          <a:ln>
            <a:noFill/>
          </a:ln>
        </p:spPr>
      </p:sp>
      <p:sp>
        <p:nvSpPr>
          <p:cNvPr id="104" name="Google Shape;104;p45"/>
          <p:cNvSpPr>
            <a:spLocks noGrp="1"/>
          </p:cNvSpPr>
          <p:nvPr>
            <p:ph type="pic" idx="4"/>
          </p:nvPr>
        </p:nvSpPr>
        <p:spPr>
          <a:xfrm>
            <a:off x="7337980" y="1345633"/>
            <a:ext cx="3491945" cy="3491944"/>
          </a:xfrm>
          <a:prstGeom prst="rect">
            <a:avLst/>
          </a:prstGeom>
          <a:noFill/>
          <a:ln>
            <a:noFill/>
          </a:ln>
        </p:spPr>
      </p:sp>
    </p:spTree>
    <p:extLst>
      <p:ext uri="{BB962C8B-B14F-4D97-AF65-F5344CB8AC3E}">
        <p14:creationId xmlns:p14="http://schemas.microsoft.com/office/powerpoint/2010/main" val="17322666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3758150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304217151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DC0BF-89F9-4119-8350-4C98256EC1EC}"/>
              </a:ext>
            </a:extLst>
          </p:cNvPr>
          <p:cNvSpPr>
            <a:spLocks noGrp="1"/>
          </p:cNvSpPr>
          <p:nvPr>
            <p:ph type="dt" sz="half" idx="10"/>
          </p:nvPr>
        </p:nvSpPr>
        <p:spPr/>
        <p:txBody>
          <a:bodyPr/>
          <a:lstStyle/>
          <a:p>
            <a:fld id="{FE1C8935-5503-46B3-AA64-FDD06962785D}" type="datetimeFigureOut">
              <a:rPr lang="en-US" smtClean="0"/>
              <a:pPr/>
              <a:t>10/10/2023</a:t>
            </a:fld>
            <a:endParaRPr lang="en-US"/>
          </a:p>
        </p:txBody>
      </p:sp>
      <p:sp>
        <p:nvSpPr>
          <p:cNvPr id="3" name="Footer Placeholder 2">
            <a:extLst>
              <a:ext uri="{FF2B5EF4-FFF2-40B4-BE49-F238E27FC236}">
                <a16:creationId xmlns:a16="http://schemas.microsoft.com/office/drawing/2014/main" id="{DD9908EE-20BE-4D3F-82CC-5B4CE2ED34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FB0EFE-E758-4219-8A21-8E5340C018E5}"/>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72234337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5C1DD-9FC6-4345-BDDE-615798BF6B4D}"/>
              </a:ext>
            </a:extLst>
          </p:cNvPr>
          <p:cNvPicPr>
            <a:picLocks noChangeAspect="1"/>
          </p:cNvPicPr>
          <p:nvPr userDrawn="1"/>
        </p:nvPicPr>
        <p:blipFill>
          <a:blip r:embed="rId2"/>
          <a:stretch>
            <a:fillRect/>
          </a:stretch>
        </p:blipFill>
        <p:spPr>
          <a:xfrm>
            <a:off x="2368" y="0"/>
            <a:ext cx="12187263" cy="6858000"/>
          </a:xfrm>
          <a:prstGeom prst="rect">
            <a:avLst/>
          </a:prstGeom>
        </p:spPr>
      </p:pic>
    </p:spTree>
    <p:extLst>
      <p:ext uri="{BB962C8B-B14F-4D97-AF65-F5344CB8AC3E}">
        <p14:creationId xmlns:p14="http://schemas.microsoft.com/office/powerpoint/2010/main" val="19270857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5525857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A1CA1-CC83-4E2D-8B71-F47ADF58D5B8}"/>
              </a:ext>
            </a:extLst>
          </p:cNvPr>
          <p:cNvPicPr>
            <a:picLocks noChangeAspect="1"/>
          </p:cNvPicPr>
          <p:nvPr userDrawn="1"/>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35175212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348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8400168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443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1455084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30019579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24098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17647-EE01-4446-BAA7-83336301658D}"/>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3967774-3BFF-4173-85AD-F5D71D71D9BA}"/>
              </a:ext>
            </a:extLst>
          </p:cNvPr>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937664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F0D89D7-40FE-44DC-8987-0B504750B32E}"/>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D7DA1EF6-B5CF-464D-A03F-0F2478095D2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51800FE7-B7DC-4A99-9393-69D23F98E45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6962542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39BF0-F827-4E8B-B940-8CD1D838D89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5FD950AE-DA1E-45E6-A961-1378C4A9D277}"/>
              </a:ext>
            </a:extLst>
          </p:cNvPr>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5AD6AE50-0373-4548-944F-89B4139EE1AA}"/>
              </a:ext>
            </a:extLst>
          </p:cNvPr>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3BB5B669-DFA6-434B-B6E3-A2F65BD017EA}"/>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75156D82-A0AB-4408-8C0E-CB3BB36AB1E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0946DD33-4D4E-4739-BD37-A76AD20844F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411195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16511973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694DD7-6B64-4CC4-90C8-B68D5252348B}"/>
              </a:ext>
            </a:extLst>
          </p:cNvPr>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B56AB2DC-8364-4DE7-866D-2C57480C87B6}"/>
              </a:ext>
            </a:extLst>
          </p:cNvPr>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7A231C06-AC02-4766-8271-F3BCED0A155D}"/>
              </a:ext>
            </a:extLst>
          </p:cNvPr>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DD4AEE86-A472-4C63-BC70-C409FC7C5B4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a:extLst>
              <a:ext uri="{FF2B5EF4-FFF2-40B4-BE49-F238E27FC236}">
                <a16:creationId xmlns:a16="http://schemas.microsoft.com/office/drawing/2014/main" id="{779019E6-ECB0-465C-A2EA-F18F6B563F87}"/>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a:extLst>
              <a:ext uri="{FF2B5EF4-FFF2-40B4-BE49-F238E27FC236}">
                <a16:creationId xmlns:a16="http://schemas.microsoft.com/office/drawing/2014/main" id="{7DAACB4C-AB3E-460F-819F-82DD5A2424E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34657054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E663C-AE46-4725-B5E2-0221E63BAE65}"/>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87023481-BEF4-4554-A102-3B857BDE570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a:extLst>
              <a:ext uri="{FF2B5EF4-FFF2-40B4-BE49-F238E27FC236}">
                <a16:creationId xmlns:a16="http://schemas.microsoft.com/office/drawing/2014/main" id="{305D77A6-0E1C-44B7-BD49-5C8BF2E57EB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a:extLst>
              <a:ext uri="{FF2B5EF4-FFF2-40B4-BE49-F238E27FC236}">
                <a16:creationId xmlns:a16="http://schemas.microsoft.com/office/drawing/2014/main" id="{508377DA-194B-48CB-B68E-D2E1F5AF2FB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81706163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68985300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79804DD-5BEC-4531-ABD9-444F0D2A8E85}"/>
              </a:ext>
            </a:extLst>
          </p:cNvPr>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E7042D77-71C2-416B-8817-95772A42B304}"/>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6098FCDE-B30C-4940-A5E7-D41C59BA241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8F8613B7-9E0C-47C5-9B57-4B36E8DAFDC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7702257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6473BD73-FDAA-4757-86E6-ACD965E5B16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889CB0BD-D9F8-486B-AD85-9DFBA9E9A03D}"/>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F26534DC-8ADB-4580-BB5E-AE2C3EB8FA7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74735480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D1AC1-E1E1-46A1-9F0C-F8F253A6936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C6C901F-E2D5-410B-8142-341A28BAFEB9}"/>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AD3BA70A-6611-466E-94BA-5548B6C9755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200B061A-70D3-4D29-903F-6234358BE2BE}"/>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79667224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4663CF6-C057-44A3-98A4-1561EE4A0A5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024F5477-95A3-430A-8B02-E2E613B5D7CB}"/>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EA1E2F62-26C8-4FDF-8DC7-CFCC4C8B6E16}"/>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7733285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06988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2023/10/10</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597579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2023/10/10</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812623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044004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1271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407826115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10/10/2023</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18202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239621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7029329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76227733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1670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98414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325800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190704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0862311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783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89175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797332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801906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9849661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20725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104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3566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89883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97001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2631782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562513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12765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886440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59153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955938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6840053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00564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025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63544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9117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1293921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5455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3184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852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69490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5.jp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3.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3.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4.jpeg"/><Relationship Id="rId2" Type="http://schemas.openxmlformats.org/officeDocument/2006/relationships/slideLayout" Target="../slideLayouts/slideLayout80.xml"/><Relationship Id="rId16" Type="http://schemas.openxmlformats.org/officeDocument/2006/relationships/theme" Target="../theme/theme6.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72584C37-954B-60B6-AF2A-A254E2EA002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546430" y="182980"/>
            <a:ext cx="1196140" cy="1196140"/>
          </a:xfrm>
          <a:prstGeom prst="rect">
            <a:avLst/>
          </a:prstGeom>
        </p:spPr>
      </p:pic>
    </p:spTree>
    <p:extLst>
      <p:ext uri="{BB962C8B-B14F-4D97-AF65-F5344CB8AC3E}">
        <p14:creationId xmlns:p14="http://schemas.microsoft.com/office/powerpoint/2010/main" val="1193749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941806729"/>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8E4ABA40-7017-4BDB-A9D4-B38D66231D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6" name="Picture 15">
            <a:extLst>
              <a:ext uri="{FF2B5EF4-FFF2-40B4-BE49-F238E27FC236}">
                <a16:creationId xmlns:a16="http://schemas.microsoft.com/office/drawing/2014/main" id="{402380F6-72CC-4113-99F1-17942B0337B0}"/>
              </a:ext>
            </a:extLst>
          </p:cNvPr>
          <p:cNvPicPr>
            <a:picLocks noChangeAspect="1"/>
          </p:cNvPicPr>
          <p:nvPr userDrawn="1"/>
        </p:nvPicPr>
        <p:blipFill>
          <a:blip r:embed="rId7"/>
          <a:stretch>
            <a:fillRect/>
          </a:stretch>
        </p:blipFill>
        <p:spPr>
          <a:xfrm>
            <a:off x="-47913413" y="2094271"/>
            <a:ext cx="2669458" cy="2669458"/>
          </a:xfrm>
          <a:prstGeom prst="rect">
            <a:avLst/>
          </a:prstGeom>
        </p:spPr>
      </p:pic>
      <p:pic>
        <p:nvPicPr>
          <p:cNvPr id="17" name="Picture 16">
            <a:extLst>
              <a:ext uri="{FF2B5EF4-FFF2-40B4-BE49-F238E27FC236}">
                <a16:creationId xmlns:a16="http://schemas.microsoft.com/office/drawing/2014/main" id="{DAA2B761-3C3B-4723-A45F-15D5A52A51AE}"/>
              </a:ext>
            </a:extLst>
          </p:cNvPr>
          <p:cNvPicPr>
            <a:picLocks noChangeAspect="1"/>
          </p:cNvPicPr>
          <p:nvPr userDrawn="1"/>
        </p:nvPicPr>
        <p:blipFill>
          <a:blip r:embed="rId7"/>
          <a:stretch>
            <a:fillRect/>
          </a:stretch>
        </p:blipFill>
        <p:spPr>
          <a:xfrm>
            <a:off x="57547387" y="759542"/>
            <a:ext cx="2669458" cy="2669458"/>
          </a:xfrm>
          <a:prstGeom prst="rect">
            <a:avLst/>
          </a:prstGeom>
        </p:spPr>
      </p:pic>
    </p:spTree>
    <p:extLst>
      <p:ext uri="{BB962C8B-B14F-4D97-AF65-F5344CB8AC3E}">
        <p14:creationId xmlns:p14="http://schemas.microsoft.com/office/powerpoint/2010/main" val="3902396021"/>
      </p:ext>
    </p:extLst>
  </p:cSld>
  <p:clrMap bg1="lt1" tx1="dk1" bg2="lt2" tx2="dk2" accent1="accent1" accent2="accent2" accent3="accent3" accent4="accent4" accent5="accent5" accent6="accent6" hlink="hlink" folHlink="folHlink"/>
  <p:sldLayoutIdLst>
    <p:sldLayoutId id="2147483710" r:id="rId1"/>
    <p:sldLayoutId id="2147483712" r:id="rId2"/>
    <p:sldLayoutId id="2147483713" r:id="rId3"/>
    <p:sldLayoutId id="2147483714" r:id="rId4"/>
    <p:sldLayoutId id="2147483715"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546430" y="182980"/>
            <a:ext cx="1196140" cy="1196140"/>
          </a:xfrm>
          <a:prstGeom prst="rect">
            <a:avLst/>
          </a:prstGeom>
        </p:spPr>
      </p:pic>
    </p:spTree>
    <p:extLst>
      <p:ext uri="{BB962C8B-B14F-4D97-AF65-F5344CB8AC3E}">
        <p14:creationId xmlns:p14="http://schemas.microsoft.com/office/powerpoint/2010/main" val="7890605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2" r:id="rId15"/>
    <p:sldLayoutId id="2147483733" r:id="rId16"/>
    <p:sldLayoutId id="214748373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3796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9" r:id="rId9"/>
    <p:sldLayoutId id="2147483750" r:id="rId10"/>
    <p:sldLayoutId id="2147483751" r:id="rId11"/>
    <p:sldLayoutId id="2147483752" r:id="rId12"/>
    <p:sldLayoutId id="2147483753" r:id="rId13"/>
    <p:sldLayoutId id="2147483754" r:id="rId14"/>
    <p:sldLayoutId id="2147483755" r:id="rId15"/>
    <p:sldLayoutId id="2147483758" r:id="rId16"/>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20598122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3.png"/><Relationship Id="rId5" Type="http://schemas.openxmlformats.org/officeDocument/2006/relationships/image" Target="../media/image31.png"/><Relationship Id="rId10" Type="http://schemas.openxmlformats.org/officeDocument/2006/relationships/image" Target="../media/image4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45.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61.png"/><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2.png"/><Relationship Id="rId2" Type="http://schemas.openxmlformats.org/officeDocument/2006/relationships/image" Target="../media/image18.jpg"/><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8.jpg"/><Relationship Id="rId1" Type="http://schemas.openxmlformats.org/officeDocument/2006/relationships/slideLayout" Target="../slideLayouts/slideLayout5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4.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65.png"/><Relationship Id="rId4" Type="http://schemas.openxmlformats.org/officeDocument/2006/relationships/image" Target="../media/image7.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6.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8.png"/><Relationship Id="rId1" Type="http://schemas.openxmlformats.org/officeDocument/2006/relationships/slideLayout" Target="../slideLayouts/slideLayout80.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52.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jp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31254"/>
            <a:ext cx="9802849" cy="5978385"/>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2" name="Picture 1">
            <a:extLst>
              <a:ext uri="{FF2B5EF4-FFF2-40B4-BE49-F238E27FC236}">
                <a16:creationId xmlns:a16="http://schemas.microsoft.com/office/drawing/2014/main" id="{68A4C0AE-B168-A10A-FDD7-958ED445DD18}"/>
              </a:ext>
            </a:extLst>
          </p:cNvPr>
          <p:cNvPicPr>
            <a:picLocks noChangeAspect="1"/>
          </p:cNvPicPr>
          <p:nvPr/>
        </p:nvPicPr>
        <p:blipFill>
          <a:blip r:embed="rId7"/>
          <a:stretch>
            <a:fillRect/>
          </a:stretch>
        </p:blipFill>
        <p:spPr>
          <a:xfrm>
            <a:off x="3097655" y="381155"/>
            <a:ext cx="5901439" cy="5200339"/>
          </a:xfrm>
          <a:prstGeom prst="rect">
            <a:avLst/>
          </a:prstGeom>
        </p:spPr>
      </p:pic>
    </p:spTree>
    <p:extLst>
      <p:ext uri="{BB962C8B-B14F-4D97-AF65-F5344CB8AC3E}">
        <p14:creationId xmlns:p14="http://schemas.microsoft.com/office/powerpoint/2010/main" val="1009346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2524947" y="1588166"/>
            <a:ext cx="7280476" cy="1794076"/>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8"/>
          <a:srcRect t="57292"/>
          <a:stretch>
            <a:fillRect/>
          </a:stretch>
        </p:blipFill>
        <p:spPr>
          <a:xfrm flipH="1">
            <a:off x="15557" y="4679982"/>
            <a:ext cx="12191365" cy="2171700"/>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pic>
        <p:nvPicPr>
          <p:cNvPr id="4" name="Picture 3">
            <a:extLst>
              <a:ext uri="{FF2B5EF4-FFF2-40B4-BE49-F238E27FC236}">
                <a16:creationId xmlns:a16="http://schemas.microsoft.com/office/drawing/2014/main" id="{34DB9694-3B9C-8FFC-433B-302EA9121CB1}"/>
              </a:ext>
            </a:extLst>
          </p:cNvPr>
          <p:cNvPicPr>
            <a:picLocks noChangeAspect="1"/>
          </p:cNvPicPr>
          <p:nvPr/>
        </p:nvPicPr>
        <p:blipFill>
          <a:blip r:embed="rId11"/>
          <a:stretch>
            <a:fillRect/>
          </a:stretch>
        </p:blipFill>
        <p:spPr>
          <a:xfrm>
            <a:off x="3089875" y="2074985"/>
            <a:ext cx="6151397" cy="938865"/>
          </a:xfrm>
          <a:prstGeom prst="rect">
            <a:avLst/>
          </a:prstGeom>
        </p:spPr>
      </p:pic>
    </p:spTree>
    <p:extLst>
      <p:ext uri="{BB962C8B-B14F-4D97-AF65-F5344CB8AC3E}">
        <p14:creationId xmlns:p14="http://schemas.microsoft.com/office/powerpoint/2010/main" val="2517186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16415" y="429565"/>
            <a:ext cx="9099273" cy="1627835"/>
            <a:chOff x="2715572" y="1470803"/>
            <a:chExt cx="13648909" cy="5730692"/>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1" y="2520724"/>
              <a:ext cx="11892113" cy="1754326"/>
            </a:xfrm>
            <a:prstGeom prst="rect">
              <a:avLst/>
            </a:prstGeom>
            <a:noFill/>
          </p:spPr>
          <p:txBody>
            <a:bodyPr wrap="square" lIns="60960" tIns="30480" rIns="60960" bIns="30480">
              <a:spAutoFit/>
            </a:bodyPr>
            <a:lstStyle/>
            <a:p>
              <a:pPr algn="just" defTabSz="609630"/>
              <a:r>
                <a:rPr lang="vi-VN" sz="3600" b="1" dirty="0">
                  <a:ln w="0"/>
                  <a:solidFill>
                    <a:prstClr val="black"/>
                  </a:solidFill>
                  <a:latin typeface="Calibri" panose="020F0502020204030204" pitchFamily="34" charset="0"/>
                  <a:cs typeface="Calibri" panose="020F0502020204030204" pitchFamily="34" charset="0"/>
                </a:rPr>
                <a:t>Với phương án 1 nhóm bạn chọn cách gì để viết đoạn văn tưởng tượng?</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3006915" y="2353615"/>
            <a:ext cx="9099273" cy="1627835"/>
            <a:chOff x="2715572" y="1470803"/>
            <a:chExt cx="13648909" cy="5730692"/>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Phương án 2 viết tiếp đoạn kết cho câu chuyện thể hiện qua các cách như thế nào?</a:t>
              </a:r>
            </a:p>
          </p:txBody>
        </p:sp>
      </p:grpSp>
      <p:grpSp>
        <p:nvGrpSpPr>
          <p:cNvPr id="20" name="Group 19">
            <a:extLst>
              <a:ext uri="{FF2B5EF4-FFF2-40B4-BE49-F238E27FC236}">
                <a16:creationId xmlns:a16="http://schemas.microsoft.com/office/drawing/2014/main" id="{B4E45530-0A26-D664-25CE-39EA86EBB83B}"/>
              </a:ext>
            </a:extLst>
          </p:cNvPr>
          <p:cNvGrpSpPr/>
          <p:nvPr/>
        </p:nvGrpSpPr>
        <p:grpSpPr>
          <a:xfrm>
            <a:off x="2968815" y="4106215"/>
            <a:ext cx="9099273" cy="1627835"/>
            <a:chOff x="2715572" y="1470803"/>
            <a:chExt cx="13648909" cy="5730692"/>
          </a:xfrm>
        </p:grpSpPr>
        <p:sp>
          <p:nvSpPr>
            <p:cNvPr id="21" name="Hình chữ nhật: Góc Tròn 13">
              <a:extLst>
                <a:ext uri="{FF2B5EF4-FFF2-40B4-BE49-F238E27FC236}">
                  <a16:creationId xmlns:a16="http://schemas.microsoft.com/office/drawing/2014/main" id="{908D7E98-0F2A-2C5F-2606-AD045C773DF4}"/>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2" name="Hình chữ nhật: Góc Tròn 12">
              <a:extLst>
                <a:ext uri="{FF2B5EF4-FFF2-40B4-BE49-F238E27FC236}">
                  <a16:creationId xmlns:a16="http://schemas.microsoft.com/office/drawing/2014/main" id="{F584A901-D084-60B8-3A22-57DF59F0B70A}"/>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23" name="Picture 2">
              <a:extLst>
                <a:ext uri="{FF2B5EF4-FFF2-40B4-BE49-F238E27FC236}">
                  <a16:creationId xmlns:a16="http://schemas.microsoft.com/office/drawing/2014/main" id="{6425DE84-3C6D-7F0F-9C13-DEEDD6D927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24" name="Hình chữ nhật 14">
              <a:extLst>
                <a:ext uri="{FF2B5EF4-FFF2-40B4-BE49-F238E27FC236}">
                  <a16:creationId xmlns:a16="http://schemas.microsoft.com/office/drawing/2014/main" id="{37F3AD9E-66E4-3F22-3BFD-3B9817627ABE}"/>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Ngoài các phương án trên còn nhóm nào có phương án khác không?</a:t>
              </a:r>
            </a:p>
          </p:txBody>
        </p:sp>
      </p:grpSp>
    </p:spTree>
    <p:extLst>
      <p:ext uri="{BB962C8B-B14F-4D97-AF65-F5344CB8AC3E}">
        <p14:creationId xmlns:p14="http://schemas.microsoft.com/office/powerpoint/2010/main" val="3030228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751807" y="435901"/>
            <a:ext cx="3058193" cy="797808"/>
            <a:chOff x="9314446" y="568126"/>
            <a:chExt cx="8363953"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10689771" y="568126"/>
              <a:ext cx="3779224"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2.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ý</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aphicFrame>
        <p:nvGraphicFramePr>
          <p:cNvPr id="6" name="Table 5">
            <a:extLst>
              <a:ext uri="{FF2B5EF4-FFF2-40B4-BE49-F238E27FC236}">
                <a16:creationId xmlns:a16="http://schemas.microsoft.com/office/drawing/2014/main" id="{565A9091-AF72-6E78-79A4-2AC433B33439}"/>
              </a:ext>
            </a:extLst>
          </p:cNvPr>
          <p:cNvGraphicFramePr>
            <a:graphicFrameLocks noGrp="1"/>
          </p:cNvGraphicFramePr>
          <p:nvPr>
            <p:extLst>
              <p:ext uri="{D42A27DB-BD31-4B8C-83A1-F6EECF244321}">
                <p14:modId xmlns:p14="http://schemas.microsoft.com/office/powerpoint/2010/main" val="287936280"/>
              </p:ext>
            </p:extLst>
          </p:nvPr>
        </p:nvGraphicFramePr>
        <p:xfrm>
          <a:off x="447675" y="1362075"/>
          <a:ext cx="11229975" cy="5208785"/>
        </p:xfrm>
        <a:graphic>
          <a:graphicData uri="http://schemas.openxmlformats.org/drawingml/2006/table">
            <a:tbl>
              <a:tblPr firstRow="1" firstCol="1" bandRow="1">
                <a:tableStyleId>{5C22544A-7EE6-4342-B048-85BDC9FD1C3A}</a:tableStyleId>
              </a:tblPr>
              <a:tblGrid>
                <a:gridCol w="2419995">
                  <a:extLst>
                    <a:ext uri="{9D8B030D-6E8A-4147-A177-3AD203B41FA5}">
                      <a16:colId xmlns:a16="http://schemas.microsoft.com/office/drawing/2014/main" val="1426308643"/>
                    </a:ext>
                  </a:extLst>
                </a:gridCol>
                <a:gridCol w="8809980">
                  <a:extLst>
                    <a:ext uri="{9D8B030D-6E8A-4147-A177-3AD203B41FA5}">
                      <a16:colId xmlns:a16="http://schemas.microsoft.com/office/drawing/2014/main" val="655709382"/>
                    </a:ext>
                  </a:extLst>
                </a:gridCol>
              </a:tblGrid>
              <a:tr h="113347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Mở</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đầu</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4007457"/>
                  </a:ext>
                </a:extLst>
              </a:tr>
              <a:tr h="3283345">
                <a:tc>
                  <a:txBody>
                    <a:bodyPr/>
                    <a:lstStyle/>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Triển</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khai</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5580649"/>
                  </a:ext>
                </a:extLst>
              </a:tr>
              <a:tr h="79196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Kết</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thúc</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567179"/>
                  </a:ext>
                </a:extLst>
              </a:tr>
            </a:tbl>
          </a:graphicData>
        </a:graphic>
      </p:graphicFrame>
      <p:sp>
        <p:nvSpPr>
          <p:cNvPr id="10" name="TextBox 9">
            <a:extLst>
              <a:ext uri="{FF2B5EF4-FFF2-40B4-BE49-F238E27FC236}">
                <a16:creationId xmlns:a16="http://schemas.microsoft.com/office/drawing/2014/main" id="{CE539F78-6938-4350-A8F6-EC3AA6586696}"/>
              </a:ext>
            </a:extLst>
          </p:cNvPr>
          <p:cNvSpPr txBox="1"/>
          <p:nvPr/>
        </p:nvSpPr>
        <p:spPr>
          <a:xfrm>
            <a:off x="3028949" y="143458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Giới thiệu tên câu chuyện đã gợi cho em những liên tưởng, tưởng tượng. </a:t>
            </a:r>
            <a:endParaRPr lang="en-US" sz="28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EA2BA78-23CC-A652-4DF9-E8AD7554B2C9}"/>
              </a:ext>
            </a:extLst>
          </p:cNvPr>
          <p:cNvSpPr txBox="1"/>
          <p:nvPr/>
        </p:nvSpPr>
        <p:spPr>
          <a:xfrm>
            <a:off x="2981324" y="248233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Kể, tả lại những gì em đã tưởng tượng về câu chuyện theo phương án đã lựa chọn.</a:t>
            </a:r>
            <a:endParaRPr lang="en-US" sz="28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0DD6098-B8CE-0E34-E519-05910D9922C1}"/>
              </a:ext>
            </a:extLst>
          </p:cNvPr>
          <p:cNvSpPr txBox="1"/>
          <p:nvPr/>
        </p:nvSpPr>
        <p:spPr>
          <a:xfrm>
            <a:off x="3000374" y="3530084"/>
            <a:ext cx="8772525" cy="2021066"/>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i="1" dirty="0">
                <a:latin typeface="Calibri" panose="020F0502020204030204" pitchFamily="34" charset="0"/>
                <a:cs typeface="Calibri" panose="020F0502020204030204" pitchFamily="34" charset="0"/>
              </a:rPr>
              <a:t>Lưu ý:</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Cần tạo được sự bất ngờ, thú vị,...cho người đọc.</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Có thể sử dụng biện pháp nhân hóa, so sánh để lời văn thêm sinh động. </a:t>
            </a:r>
          </a:p>
        </p:txBody>
      </p:sp>
      <p:sp>
        <p:nvSpPr>
          <p:cNvPr id="14" name="TextBox 13">
            <a:extLst>
              <a:ext uri="{FF2B5EF4-FFF2-40B4-BE49-F238E27FC236}">
                <a16:creationId xmlns:a16="http://schemas.microsoft.com/office/drawing/2014/main" id="{DA5F5750-AC35-B8F3-E77A-7CA80FD9D1BA}"/>
              </a:ext>
            </a:extLst>
          </p:cNvPr>
          <p:cNvSpPr txBox="1"/>
          <p:nvPr/>
        </p:nvSpPr>
        <p:spPr>
          <a:xfrm>
            <a:off x="2914649" y="5749409"/>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Nêu cảm nghĩ hoặc gợi ra những điều tưởng tượng tiếp theo.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90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68162" y="420067"/>
            <a:ext cx="9047526" cy="999159"/>
            <a:chOff x="2793192" y="1415798"/>
            <a:chExt cx="13571289" cy="5785697"/>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93192" y="1415798"/>
              <a:ext cx="1652382" cy="529441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0" y="2520724"/>
              <a:ext cx="11892114" cy="21670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Viết đoạn văn theo mấy phần?</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2869550" y="1444231"/>
            <a:ext cx="9074713" cy="1041794"/>
            <a:chOff x="2752412" y="1445892"/>
            <a:chExt cx="13612069" cy="5755603"/>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3948774" y="2788982"/>
              <a:ext cx="12030075" cy="189614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Nội dung của từng phần cần những nội dung gì?</a:t>
              </a:r>
            </a:p>
          </p:txBody>
        </p:sp>
      </p:grpSp>
      <p:grpSp>
        <p:nvGrpSpPr>
          <p:cNvPr id="10" name="Group 9">
            <a:extLst>
              <a:ext uri="{FF2B5EF4-FFF2-40B4-BE49-F238E27FC236}">
                <a16:creationId xmlns:a16="http://schemas.microsoft.com/office/drawing/2014/main" id="{B9EB2EEC-D4F0-7D44-DD33-949E0A992167}"/>
              </a:ext>
            </a:extLst>
          </p:cNvPr>
          <p:cNvGrpSpPr/>
          <p:nvPr/>
        </p:nvGrpSpPr>
        <p:grpSpPr>
          <a:xfrm>
            <a:off x="2936225" y="2644381"/>
            <a:ext cx="9074713" cy="1765694"/>
            <a:chOff x="2752412" y="1445892"/>
            <a:chExt cx="13612069" cy="6954326"/>
          </a:xfrm>
        </p:grpSpPr>
        <p:sp>
          <p:nvSpPr>
            <p:cNvPr id="18" name="Hình chữ nhật: Góc Tròn 13">
              <a:extLst>
                <a:ext uri="{FF2B5EF4-FFF2-40B4-BE49-F238E27FC236}">
                  <a16:creationId xmlns:a16="http://schemas.microsoft.com/office/drawing/2014/main" id="{4F363F27-E2C0-F844-C81F-9E441FA88E6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Hình chữ nhật: Góc Tròn 12">
              <a:extLst>
                <a:ext uri="{FF2B5EF4-FFF2-40B4-BE49-F238E27FC236}">
                  <a16:creationId xmlns:a16="http://schemas.microsoft.com/office/drawing/2014/main" id="{5F399F68-66B3-79D6-2B32-D468DC92245B}"/>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a:extLst>
                <a:ext uri="{FF2B5EF4-FFF2-40B4-BE49-F238E27FC236}">
                  <a16:creationId xmlns:a16="http://schemas.microsoft.com/office/drawing/2014/main" id="{CFB9087F-653D-510E-E716-BEB4E0BD4B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14">
              <a:extLst>
                <a:ext uri="{FF2B5EF4-FFF2-40B4-BE49-F238E27FC236}">
                  <a16:creationId xmlns:a16="http://schemas.microsoft.com/office/drawing/2014/main" id="{81DFBEC7-874D-DBFD-D01A-1E92F5D12D1B}"/>
                </a:ext>
              </a:extLst>
            </p:cNvPr>
            <p:cNvSpPr/>
            <p:nvPr/>
          </p:nvSpPr>
          <p:spPr>
            <a:xfrm>
              <a:off x="3948774" y="2788981"/>
              <a:ext cx="12030075" cy="5611237"/>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Các nội dung đó được thể hiện qua các ý như thế nào?</a:t>
              </a:r>
            </a:p>
          </p:txBody>
        </p:sp>
      </p:grpSp>
      <p:grpSp>
        <p:nvGrpSpPr>
          <p:cNvPr id="28" name="Group 27">
            <a:extLst>
              <a:ext uri="{FF2B5EF4-FFF2-40B4-BE49-F238E27FC236}">
                <a16:creationId xmlns:a16="http://schemas.microsoft.com/office/drawing/2014/main" id="{BFD9CE31-7648-DA6E-7E7C-443C2DD59B69}"/>
              </a:ext>
            </a:extLst>
          </p:cNvPr>
          <p:cNvGrpSpPr/>
          <p:nvPr/>
        </p:nvGrpSpPr>
        <p:grpSpPr>
          <a:xfrm>
            <a:off x="2840975" y="4092181"/>
            <a:ext cx="9074713" cy="1461446"/>
            <a:chOff x="2752412" y="1445892"/>
            <a:chExt cx="13612069" cy="5756021"/>
          </a:xfrm>
        </p:grpSpPr>
        <p:sp>
          <p:nvSpPr>
            <p:cNvPr id="29" name="Hình chữ nhật: Góc Tròn 13">
              <a:extLst>
                <a:ext uri="{FF2B5EF4-FFF2-40B4-BE49-F238E27FC236}">
                  <a16:creationId xmlns:a16="http://schemas.microsoft.com/office/drawing/2014/main" id="{3AF26B54-23E1-057E-D583-F802E9BFF1DF}"/>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Hình chữ nhật: Góc Tròn 12">
              <a:extLst>
                <a:ext uri="{FF2B5EF4-FFF2-40B4-BE49-F238E27FC236}">
                  <a16:creationId xmlns:a16="http://schemas.microsoft.com/office/drawing/2014/main" id="{76576232-128D-D651-072F-0771EA45029E}"/>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2">
              <a:extLst>
                <a:ext uri="{FF2B5EF4-FFF2-40B4-BE49-F238E27FC236}">
                  <a16:creationId xmlns:a16="http://schemas.microsoft.com/office/drawing/2014/main" id="{B2E24179-4F7E-C22D-5D29-9C10EBA92E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32" name="Hình chữ nhật 14">
              <a:extLst>
                <a:ext uri="{FF2B5EF4-FFF2-40B4-BE49-F238E27FC236}">
                  <a16:creationId xmlns:a16="http://schemas.microsoft.com/office/drawing/2014/main" id="{9C29430D-2DA1-C1DE-3850-66E44F443842}"/>
                </a:ext>
              </a:extLst>
            </p:cNvPr>
            <p:cNvSpPr/>
            <p:nvPr/>
          </p:nvSpPr>
          <p:spPr>
            <a:xfrm>
              <a:off x="3963062" y="3201644"/>
              <a:ext cx="12030075" cy="400026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Để đoạn văn hay và hấp dẫn hơn thì cần lưu ý gì</a:t>
              </a:r>
              <a:r>
                <a:rPr kumimoji="0" lang="en-US"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a:t>
              </a:r>
              <a:endPar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8811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0">
            <a:extLst>
              <a:ext uri="{FF2B5EF4-FFF2-40B4-BE49-F238E27FC236}">
                <a16:creationId xmlns:a16="http://schemas.microsoft.com/office/drawing/2014/main" id="{627B3535-15EB-47F9-AA05-4227AF6F48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brightnessContrast contrast="40000"/>
                    </a14:imgEffect>
                  </a14:imgLayer>
                </a14:imgProps>
              </a:ext>
            </a:extLst>
          </a:blip>
          <a:stretch>
            <a:fillRect/>
          </a:stretch>
        </p:blipFill>
        <p:spPr>
          <a:xfrm>
            <a:off x="1085335" y="1146901"/>
            <a:ext cx="10039865" cy="5446491"/>
          </a:xfrm>
          <a:prstGeom prst="rect">
            <a:avLst/>
          </a:prstGeom>
        </p:spPr>
      </p:pic>
      <p:grpSp>
        <p:nvGrpSpPr>
          <p:cNvPr id="3" name="Nhóm 23">
            <a:extLst>
              <a:ext uri="{FF2B5EF4-FFF2-40B4-BE49-F238E27FC236}">
                <a16:creationId xmlns:a16="http://schemas.microsoft.com/office/drawing/2014/main" id="{59918D54-005F-454A-BE92-BAB852711E00}"/>
              </a:ext>
            </a:extLst>
          </p:cNvPr>
          <p:cNvGrpSpPr/>
          <p:nvPr/>
        </p:nvGrpSpPr>
        <p:grpSpPr>
          <a:xfrm>
            <a:off x="203200" y="76200"/>
            <a:ext cx="11734800" cy="6705600"/>
            <a:chOff x="304800" y="266700"/>
            <a:chExt cx="17602200" cy="9623388"/>
          </a:xfrm>
        </p:grpSpPr>
        <p:sp>
          <p:nvSpPr>
            <p:cNvPr id="4" name="Hình chữ nhật: Góc Tròn 5">
              <a:extLst>
                <a:ext uri="{FF2B5EF4-FFF2-40B4-BE49-F238E27FC236}">
                  <a16:creationId xmlns:a16="http://schemas.microsoft.com/office/drawing/2014/main" id="{26ED6DC9-77BF-4691-89CA-2309E606186C}"/>
                </a:ext>
              </a:extLst>
            </p:cNvPr>
            <p:cNvSpPr/>
            <p:nvPr/>
          </p:nvSpPr>
          <p:spPr>
            <a:xfrm>
              <a:off x="304800" y="266700"/>
              <a:ext cx="17602200" cy="9623388"/>
            </a:xfrm>
            <a:prstGeom prst="roundRect">
              <a:avLst>
                <a:gd name="adj" fmla="val 2893"/>
              </a:avLst>
            </a:prstGeom>
            <a:solidFill>
              <a:srgbClr val="71A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5" name="Hình chữ nhật 14">
              <a:extLst>
                <a:ext uri="{FF2B5EF4-FFF2-40B4-BE49-F238E27FC236}">
                  <a16:creationId xmlns:a16="http://schemas.microsoft.com/office/drawing/2014/main" id="{42F87FC9-F48C-445F-8546-AE013D34D678}"/>
                </a:ext>
              </a:extLst>
            </p:cNvPr>
            <p:cNvSpPr/>
            <p:nvPr/>
          </p:nvSpPr>
          <p:spPr>
            <a:xfrm>
              <a:off x="609600" y="495300"/>
              <a:ext cx="17068800" cy="9144000"/>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7" name="Nhóm 1">
            <a:extLst>
              <a:ext uri="{FF2B5EF4-FFF2-40B4-BE49-F238E27FC236}">
                <a16:creationId xmlns:a16="http://schemas.microsoft.com/office/drawing/2014/main" id="{B31F9F75-B476-495F-A594-D354CF9E8EC1}"/>
              </a:ext>
            </a:extLst>
          </p:cNvPr>
          <p:cNvGrpSpPr/>
          <p:nvPr/>
        </p:nvGrpSpPr>
        <p:grpSpPr>
          <a:xfrm>
            <a:off x="4711149" y="0"/>
            <a:ext cx="2501802" cy="1044677"/>
            <a:chOff x="9336088" y="460567"/>
            <a:chExt cx="8539048" cy="2223485"/>
          </a:xfrm>
        </p:grpSpPr>
        <p:pic>
          <p:nvPicPr>
            <p:cNvPr id="8" name="Picture 2">
              <a:extLst>
                <a:ext uri="{FF2B5EF4-FFF2-40B4-BE49-F238E27FC236}">
                  <a16:creationId xmlns:a16="http://schemas.microsoft.com/office/drawing/2014/main" id="{E7BC860E-4F4D-4E6F-A74E-6211621B2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36088" y="460567"/>
              <a:ext cx="8266111" cy="2223485"/>
            </a:xfrm>
            <a:prstGeom prst="rect">
              <a:avLst/>
            </a:prstGeom>
          </p:spPr>
        </p:pic>
        <p:sp>
          <p:nvSpPr>
            <p:cNvPr id="9" name="Hình chữ nhật 3">
              <a:extLst>
                <a:ext uri="{FF2B5EF4-FFF2-40B4-BE49-F238E27FC236}">
                  <a16:creationId xmlns:a16="http://schemas.microsoft.com/office/drawing/2014/main" id="{18BB7A6A-E02E-4F3F-8016-932C37CB39E8}"/>
                </a:ext>
              </a:extLst>
            </p:cNvPr>
            <p:cNvSpPr/>
            <p:nvPr/>
          </p:nvSpPr>
          <p:spPr>
            <a:xfrm>
              <a:off x="10523424" y="612626"/>
              <a:ext cx="7351712" cy="170318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Ví</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dụ</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a:t>
              </a:r>
              <a:endParaRPr kumimoji="0" lang="vi-VN"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endParaRPr>
            </a:p>
          </p:txBody>
        </p:sp>
      </p:grpSp>
      <p:grpSp>
        <p:nvGrpSpPr>
          <p:cNvPr id="37" name="Nhóm 25">
            <a:extLst>
              <a:ext uri="{FF2B5EF4-FFF2-40B4-BE49-F238E27FC236}">
                <a16:creationId xmlns:a16="http://schemas.microsoft.com/office/drawing/2014/main" id="{E0EA7874-9920-7127-6080-EB0F8489EE30}"/>
              </a:ext>
            </a:extLst>
          </p:cNvPr>
          <p:cNvGrpSpPr/>
          <p:nvPr/>
        </p:nvGrpSpPr>
        <p:grpSpPr>
          <a:xfrm>
            <a:off x="1745165" y="1032003"/>
            <a:ext cx="9803270" cy="1046894"/>
            <a:chOff x="11988553" y="2551351"/>
            <a:chExt cx="5533253" cy="1694573"/>
          </a:xfrm>
        </p:grpSpPr>
        <p:sp>
          <p:nvSpPr>
            <p:cNvPr id="38" name="Hình chữ nhật: Góc Tròn 26">
              <a:extLst>
                <a:ext uri="{FF2B5EF4-FFF2-40B4-BE49-F238E27FC236}">
                  <a16:creationId xmlns:a16="http://schemas.microsoft.com/office/drawing/2014/main" id="{289049DB-AA85-F1FD-A0EF-D61853C01734}"/>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9" name="Hình chữ nhật 27">
              <a:extLst>
                <a:ext uri="{FF2B5EF4-FFF2-40B4-BE49-F238E27FC236}">
                  <a16:creationId xmlns:a16="http://schemas.microsoft.com/office/drawing/2014/main" id="{71559AA1-B208-D760-886F-F5CC9FEB773E}"/>
                </a:ext>
              </a:extLst>
            </p:cNvPr>
            <p:cNvSpPr/>
            <p:nvPr/>
          </p:nvSpPr>
          <p:spPr>
            <a:xfrm>
              <a:off x="12030953" y="2655967"/>
              <a:ext cx="5490853" cy="156078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933" b="1"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Mở bài: </a:t>
              </a:r>
              <a:r>
                <a:rPr kumimoji="0" lang="vi-VN" sz="2933"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Trong các câu chuyện đã được nghe, em thích nhất là câu chuyện Sự tích cây vú sữa.</a:t>
              </a:r>
            </a:p>
          </p:txBody>
        </p:sp>
      </p:grpSp>
      <p:grpSp>
        <p:nvGrpSpPr>
          <p:cNvPr id="40" name="Nhóm 28">
            <a:extLst>
              <a:ext uri="{FF2B5EF4-FFF2-40B4-BE49-F238E27FC236}">
                <a16:creationId xmlns:a16="http://schemas.microsoft.com/office/drawing/2014/main" id="{873E8B7B-C657-2A18-F4B5-7CF9F2996D20}"/>
              </a:ext>
            </a:extLst>
          </p:cNvPr>
          <p:cNvGrpSpPr/>
          <p:nvPr/>
        </p:nvGrpSpPr>
        <p:grpSpPr>
          <a:xfrm>
            <a:off x="1751402" y="2285978"/>
            <a:ext cx="9919898" cy="2289305"/>
            <a:chOff x="11072435" y="4357595"/>
            <a:chExt cx="6226676" cy="1694573"/>
          </a:xfrm>
        </p:grpSpPr>
        <p:sp>
          <p:nvSpPr>
            <p:cNvPr id="41" name="Hình chữ nhật: Góc Tròn 29">
              <a:extLst>
                <a:ext uri="{FF2B5EF4-FFF2-40B4-BE49-F238E27FC236}">
                  <a16:creationId xmlns:a16="http://schemas.microsoft.com/office/drawing/2014/main" id="{2C2C2F16-BAE9-2E45-39B3-D97F2403F5D8}"/>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Hình chữ nhật 30">
              <a:extLst>
                <a:ext uri="{FF2B5EF4-FFF2-40B4-BE49-F238E27FC236}">
                  <a16:creationId xmlns:a16="http://schemas.microsoft.com/office/drawing/2014/main" id="{35310183-E7DE-A28C-DD2A-919F75F3CEF9}"/>
                </a:ext>
              </a:extLst>
            </p:cNvPr>
            <p:cNvSpPr/>
            <p:nvPr/>
          </p:nvSpPr>
          <p:spPr>
            <a:xfrm>
              <a:off x="11105869" y="4444184"/>
              <a:ext cx="6135215" cy="1480831"/>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Thân</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bài</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Ngày xưa, có một cậu bé được mẹ cưng chiều nên rất nghịch và ham chơi. Một lần, bị mẹ mắng, cậu vùng vằng bỏ đi. Cậu la cà khắp nơi, mẹ cậu ở nhà không biết cậu ở đâu nên buồn lắm. Ngày ngày mẹ ngồi trên bậc cửa ngóng cậu về. Một thời gian trôi qua mà cậu vẫn không về. V</a:t>
              </a:r>
              <a:r>
                <a:rPr lang="en-US" sz="2100" dirty="0">
                  <a:ln w="0"/>
                  <a:solidFill>
                    <a:prstClr val="black"/>
                  </a:solidFill>
                  <a:latin typeface="Calibri" panose="020F0502020204030204" pitchFamily="34" charset="0"/>
                  <a:cs typeface="Calibri" panose="020F0502020204030204" pitchFamily="34" charset="0"/>
                  <a:sym typeface="Arial"/>
                </a:rPr>
                <a:t>ì</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quá đau buồn và kiệt sức, mẹ cậu gục xuống. Không biết cậu đã đi bao lâu. Một hôm, vừa đói vừa rét, lại bị trẻ lớn hơn đánh, cậu mới nhớ đến mẹ.</a:t>
              </a:r>
              <a:endParaRPr kumimoji="0" lang="en-US"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l" defTabSz="609630" rtl="0" eaLnBrk="1" fontAlgn="auto" latinLnBrk="0" hangingPunct="1">
                <a:lnSpc>
                  <a:spcPct val="100000"/>
                </a:lnSpc>
                <a:spcBef>
                  <a:spcPts val="0"/>
                </a:spcBef>
                <a:spcAft>
                  <a:spcPts val="0"/>
                </a:spcAft>
                <a:buClrTx/>
                <a:buSzTx/>
                <a:buFont typeface="Arial"/>
                <a:buNone/>
                <a:tabLst/>
                <a:defRPr/>
              </a:pPr>
              <a:r>
                <a:rPr lang="en-US" sz="2100" dirty="0">
                  <a:ln w="0"/>
                  <a:solidFill>
                    <a:prstClr val="black"/>
                  </a:solidFill>
                  <a:latin typeface="Calibri" panose="020F0502020204030204" pitchFamily="34" charset="0"/>
                  <a:cs typeface="Calibri" panose="020F0502020204030204" pitchFamily="34" charset="0"/>
                  <a:sym typeface="Arial"/>
                </a:rPr>
                <a:t>............................</a:t>
              </a:r>
              <a:endPar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3" name="Nhóm 31">
            <a:extLst>
              <a:ext uri="{FF2B5EF4-FFF2-40B4-BE49-F238E27FC236}">
                <a16:creationId xmlns:a16="http://schemas.microsoft.com/office/drawing/2014/main" id="{F0AC7CD5-B7A9-C7A8-D6BA-F919558EF78A}"/>
              </a:ext>
            </a:extLst>
          </p:cNvPr>
          <p:cNvGrpSpPr/>
          <p:nvPr/>
        </p:nvGrpSpPr>
        <p:grpSpPr>
          <a:xfrm>
            <a:off x="1756197" y="4715204"/>
            <a:ext cx="9875822" cy="1538883"/>
            <a:chOff x="11072435" y="6210300"/>
            <a:chExt cx="6453565" cy="1739179"/>
          </a:xfrm>
        </p:grpSpPr>
        <p:sp>
          <p:nvSpPr>
            <p:cNvPr id="44" name="Hình chữ nhật: Góc Tròn 32">
              <a:extLst>
                <a:ext uri="{FF2B5EF4-FFF2-40B4-BE49-F238E27FC236}">
                  <a16:creationId xmlns:a16="http://schemas.microsoft.com/office/drawing/2014/main" id="{C434C3D0-6AF0-218D-3901-6AAD64044BDD}"/>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5" name="Hình chữ nhật 33">
              <a:extLst>
                <a:ext uri="{FF2B5EF4-FFF2-40B4-BE49-F238E27FC236}">
                  <a16:creationId xmlns:a16="http://schemas.microsoft.com/office/drawing/2014/main" id="{86541A3E-65A5-3690-8019-95B5D8720E8B}"/>
                </a:ext>
              </a:extLst>
            </p:cNvPr>
            <p:cNvSpPr/>
            <p:nvPr/>
          </p:nvSpPr>
          <p:spPr>
            <a:xfrm>
              <a:off x="11119028" y="6210300"/>
              <a:ext cx="6406972" cy="173917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Kết bài: </a:t>
              </a:r>
              <a:r>
                <a:rPr kumimoji="0" lang="vi-VN" sz="24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Câu chuyện trên đã để lại cho chúng ta một bài học sâu sắc về sự biết ơn công lao sinh thành của cha mẹ. Là một người con, chúng ta nên thấu hiểu sự yêu thương, hy sinh của cha mẹ. Vì thế hãy cố gắng trở thành một người con ngoan các bạn nhé!</a:t>
              </a:r>
            </a:p>
          </p:txBody>
        </p:sp>
      </p:grpSp>
      <p:sp>
        <p:nvSpPr>
          <p:cNvPr id="46" name="Hình tự do: Hình 41">
            <a:extLst>
              <a:ext uri="{FF2B5EF4-FFF2-40B4-BE49-F238E27FC236}">
                <a16:creationId xmlns:a16="http://schemas.microsoft.com/office/drawing/2014/main" id="{BD27ECBC-137B-B052-4544-89ADFB7868CE}"/>
              </a:ext>
            </a:extLst>
          </p:cNvPr>
          <p:cNvSpPr/>
          <p:nvPr/>
        </p:nvSpPr>
        <p:spPr>
          <a:xfrm>
            <a:off x="989413" y="1765005"/>
            <a:ext cx="796857" cy="1458715"/>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cxnSp>
        <p:nvCxnSpPr>
          <p:cNvPr id="47" name="Đường nối Thẳng 43">
            <a:extLst>
              <a:ext uri="{FF2B5EF4-FFF2-40B4-BE49-F238E27FC236}">
                <a16:creationId xmlns:a16="http://schemas.microsoft.com/office/drawing/2014/main" id="{F39E24FC-1218-6EFF-766D-F2E5AF8D49E6}"/>
              </a:ext>
            </a:extLst>
          </p:cNvPr>
          <p:cNvCxnSpPr>
            <a:cxnSpLocks/>
          </p:cNvCxnSpPr>
          <p:nvPr/>
        </p:nvCxnSpPr>
        <p:spPr>
          <a:xfrm>
            <a:off x="1317133" y="3507109"/>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sp>
        <p:nvSpPr>
          <p:cNvPr id="48" name="Hình tự do: Hình 46">
            <a:extLst>
              <a:ext uri="{FF2B5EF4-FFF2-40B4-BE49-F238E27FC236}">
                <a16:creationId xmlns:a16="http://schemas.microsoft.com/office/drawing/2014/main" id="{047B84E0-6022-9497-9876-08B83C1665F7}"/>
              </a:ext>
            </a:extLst>
          </p:cNvPr>
          <p:cNvSpPr/>
          <p:nvPr/>
        </p:nvSpPr>
        <p:spPr>
          <a:xfrm>
            <a:off x="882741" y="4284169"/>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52" name="Picture 51">
            <a:extLst>
              <a:ext uri="{FF2B5EF4-FFF2-40B4-BE49-F238E27FC236}">
                <a16:creationId xmlns:a16="http://schemas.microsoft.com/office/drawing/2014/main" id="{D79EEC2F-DE10-CE84-D032-36EBB6F267C1}"/>
              </a:ext>
            </a:extLst>
          </p:cNvPr>
          <p:cNvPicPr>
            <a:picLocks noChangeAspect="1"/>
          </p:cNvPicPr>
          <p:nvPr/>
        </p:nvPicPr>
        <p:blipFill>
          <a:blip r:embed="rId6"/>
          <a:stretch>
            <a:fillRect/>
          </a:stretch>
        </p:blipFill>
        <p:spPr>
          <a:xfrm>
            <a:off x="323356" y="3121620"/>
            <a:ext cx="1148971" cy="1242292"/>
          </a:xfrm>
          <a:prstGeom prst="rect">
            <a:avLst/>
          </a:prstGeom>
          <a:ln>
            <a:noFill/>
          </a:ln>
          <a:effectLst>
            <a:softEdge rad="112500"/>
          </a:effectLst>
        </p:spPr>
      </p:pic>
    </p:spTree>
    <p:extLst>
      <p:ext uri="{BB962C8B-B14F-4D97-AF65-F5344CB8AC3E}">
        <p14:creationId xmlns:p14="http://schemas.microsoft.com/office/powerpoint/2010/main" val="3950702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430921" y="435901"/>
            <a:ext cx="4353729" cy="797808"/>
            <a:chOff x="8436848" y="568126"/>
            <a:chExt cx="9241551"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8436848" y="568126"/>
              <a:ext cx="8285083"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3.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Chỉnh</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sửa</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pSp>
        <p:nvGrpSpPr>
          <p:cNvPr id="5" name="Group 4">
            <a:extLst>
              <a:ext uri="{FF2B5EF4-FFF2-40B4-BE49-F238E27FC236}">
                <a16:creationId xmlns:a16="http://schemas.microsoft.com/office/drawing/2014/main" id="{9A81976C-BF72-610E-3F11-140B366B95FE}"/>
              </a:ext>
            </a:extLst>
          </p:cNvPr>
          <p:cNvGrpSpPr/>
          <p:nvPr/>
        </p:nvGrpSpPr>
        <p:grpSpPr>
          <a:xfrm>
            <a:off x="892354" y="3551275"/>
            <a:ext cx="4370762" cy="2382166"/>
            <a:chOff x="892354" y="3758439"/>
            <a:chExt cx="4278451" cy="2175001"/>
          </a:xfrm>
        </p:grpSpPr>
        <p:pic>
          <p:nvPicPr>
            <p:cNvPr id="7" name="Picture 9">
              <a:extLst>
                <a:ext uri="{FF2B5EF4-FFF2-40B4-BE49-F238E27FC236}">
                  <a16:creationId xmlns:a16="http://schemas.microsoft.com/office/drawing/2014/main" id="{F3093AC8-CDE9-4461-31D6-7961835656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FADB1A8A-2C73-3209-141E-0D163CC8066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Nhóm 29">
            <a:extLst>
              <a:ext uri="{FF2B5EF4-FFF2-40B4-BE49-F238E27FC236}">
                <a16:creationId xmlns:a16="http://schemas.microsoft.com/office/drawing/2014/main" id="{F3862ED7-9269-B2CE-003D-0E1027DE921C}"/>
              </a:ext>
            </a:extLst>
          </p:cNvPr>
          <p:cNvGrpSpPr/>
          <p:nvPr/>
        </p:nvGrpSpPr>
        <p:grpSpPr>
          <a:xfrm>
            <a:off x="3572541" y="1850065"/>
            <a:ext cx="8197702" cy="1326780"/>
            <a:chOff x="857660" y="2917643"/>
            <a:chExt cx="6100257" cy="1990170"/>
          </a:xfrm>
        </p:grpSpPr>
        <p:sp>
          <p:nvSpPr>
            <p:cNvPr id="18" name="Hình chữ nhật: Góc Tròn 27">
              <a:extLst>
                <a:ext uri="{FF2B5EF4-FFF2-40B4-BE49-F238E27FC236}">
                  <a16:creationId xmlns:a16="http://schemas.microsoft.com/office/drawing/2014/main" id="{47696089-294D-B0DB-F530-AB3A1AEFE437}"/>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0" name="Hình chữ nhật 28">
              <a:extLst>
                <a:ext uri="{FF2B5EF4-FFF2-40B4-BE49-F238E27FC236}">
                  <a16:creationId xmlns:a16="http://schemas.microsoft.com/office/drawing/2014/main" id="{C27B7180-FD74-B565-7C1A-89B6F3FFEA18}"/>
                </a:ext>
              </a:extLst>
            </p:cNvPr>
            <p:cNvSpPr/>
            <p:nvPr/>
          </p:nvSpPr>
          <p:spPr>
            <a:xfrm>
              <a:off x="1166184" y="3052475"/>
              <a:ext cx="5162143" cy="1754327"/>
            </a:xfrm>
            <a:prstGeom prst="rect">
              <a:avLst/>
            </a:prstGeom>
            <a:noFill/>
          </p:spPr>
          <p:txBody>
            <a:bodyPr wrap="square" lIns="60960" tIns="30480" rIns="60960" bIns="30480">
              <a:spAutoFit/>
            </a:bodyPr>
            <a:lstStyle/>
            <a:p>
              <a:pPr algn="ctr" defTabSz="609630"/>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dựa</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chuyện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chọn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vi-VN" sz="60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grpSp>
      <p:grpSp>
        <p:nvGrpSpPr>
          <p:cNvPr id="21" name="Nhóm 29">
            <a:extLst>
              <a:ext uri="{FF2B5EF4-FFF2-40B4-BE49-F238E27FC236}">
                <a16:creationId xmlns:a16="http://schemas.microsoft.com/office/drawing/2014/main" id="{C2465EC6-2FB6-DF15-3FC7-B1FDEC66E26A}"/>
              </a:ext>
            </a:extLst>
          </p:cNvPr>
          <p:cNvGrpSpPr/>
          <p:nvPr/>
        </p:nvGrpSpPr>
        <p:grpSpPr>
          <a:xfrm>
            <a:off x="5185144" y="3536893"/>
            <a:ext cx="6680792" cy="1130799"/>
            <a:chOff x="990600" y="3581873"/>
            <a:chExt cx="5967317" cy="1325940"/>
          </a:xfrm>
        </p:grpSpPr>
        <p:sp>
          <p:nvSpPr>
            <p:cNvPr id="22" name="Hình chữ nhật: Góc Tròn 27">
              <a:extLst>
                <a:ext uri="{FF2B5EF4-FFF2-40B4-BE49-F238E27FC236}">
                  <a16:creationId xmlns:a16="http://schemas.microsoft.com/office/drawing/2014/main" id="{49F50900-914F-6905-1B45-9A8BDFFA0958}"/>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3" name="Hình chữ nhật 28">
              <a:extLst>
                <a:ext uri="{FF2B5EF4-FFF2-40B4-BE49-F238E27FC236}">
                  <a16:creationId xmlns:a16="http://schemas.microsoft.com/office/drawing/2014/main" id="{1D81D2FF-3479-7A90-5114-1766EFF372B1}"/>
                </a:ext>
              </a:extLst>
            </p:cNvPr>
            <p:cNvSpPr/>
            <p:nvPr/>
          </p:nvSpPr>
          <p:spPr>
            <a:xfrm>
              <a:off x="1278677" y="3722325"/>
              <a:ext cx="5645294" cy="950089"/>
            </a:xfrm>
            <a:prstGeom prst="rect">
              <a:avLst/>
            </a:prstGeom>
            <a:noFill/>
          </p:spPr>
          <p:txBody>
            <a:bodyPr wrap="square" lIns="60960" tIns="30480" rIns="60960" bIns="30480">
              <a:spAutoFit/>
            </a:bodyPr>
            <a:lstStyle/>
            <a:p>
              <a:pPr marL="0" marR="0" algn="ctr">
                <a:spcBef>
                  <a:spcPts val="0"/>
                </a:spcBef>
                <a:spcAft>
                  <a:spcPts val="0"/>
                </a:spcAft>
              </a:pP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dung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sáng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tạo</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6" name="Nhóm 29">
            <a:extLst>
              <a:ext uri="{FF2B5EF4-FFF2-40B4-BE49-F238E27FC236}">
                <a16:creationId xmlns:a16="http://schemas.microsoft.com/office/drawing/2014/main" id="{7B97E751-4489-8E69-3A6A-576C45568E64}"/>
              </a:ext>
            </a:extLst>
          </p:cNvPr>
          <p:cNvGrpSpPr/>
          <p:nvPr/>
        </p:nvGrpSpPr>
        <p:grpSpPr>
          <a:xfrm>
            <a:off x="5511208" y="5153042"/>
            <a:ext cx="6680792" cy="1130799"/>
            <a:chOff x="990600" y="3581873"/>
            <a:chExt cx="5967317" cy="1325940"/>
          </a:xfrm>
        </p:grpSpPr>
        <p:sp>
          <p:nvSpPr>
            <p:cNvPr id="27" name="Hình chữ nhật: Góc Tròn 27">
              <a:extLst>
                <a:ext uri="{FF2B5EF4-FFF2-40B4-BE49-F238E27FC236}">
                  <a16:creationId xmlns:a16="http://schemas.microsoft.com/office/drawing/2014/main" id="{974B016F-42F8-6F9D-ACDB-F6B43966B9AD}"/>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8" name="Hình chữ nhật 28">
              <a:extLst>
                <a:ext uri="{FF2B5EF4-FFF2-40B4-BE49-F238E27FC236}">
                  <a16:creationId xmlns:a16="http://schemas.microsoft.com/office/drawing/2014/main" id="{8F4D8199-5631-700A-F95E-7B5AC04024BE}"/>
                </a:ext>
              </a:extLst>
            </p:cNvPr>
            <p:cNvSpPr/>
            <p:nvPr/>
          </p:nvSpPr>
          <p:spPr>
            <a:xfrm>
              <a:off x="1278677" y="3722325"/>
              <a:ext cx="5549446" cy="1082668"/>
            </a:xfrm>
            <a:prstGeom prst="rect">
              <a:avLst/>
            </a:prstGeom>
            <a:noFill/>
          </p:spPr>
          <p:txBody>
            <a:bodyPr wrap="square" lIns="60960" tIns="30480" rIns="60960" bIns="30480">
              <a:spAutoFit/>
            </a:bodyPr>
            <a:lstStyle/>
            <a:p>
              <a:pPr marL="0" marR="0" algn="ctr">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hay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hấp</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dẫn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còn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8588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anaMinB"/>
              <a:cs typeface="+mn-cs"/>
            </a:endParaRPr>
          </a:p>
        </p:txBody>
      </p:sp>
      <p:sp>
        <p:nvSpPr>
          <p:cNvPr id="3" name="矩形 2">
            <a:extLst>
              <a:ext uri="{FF2B5EF4-FFF2-40B4-BE49-F238E27FC236}">
                <a16:creationId xmlns:a16="http://schemas.microsoft.com/office/drawing/2014/main" id="{10270DDF-2B9B-423E-B9F6-1E9D945F81C8}"/>
              </a:ext>
            </a:extLst>
          </p:cNvPr>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anaMinB"/>
              <a:cs typeface="+mn-ea"/>
              <a:sym typeface="+mn-lt"/>
            </a:endParaRPr>
          </a:p>
        </p:txBody>
      </p:sp>
      <p:sp>
        <p:nvSpPr>
          <p:cNvPr id="28" name="TextBox 8">
            <a:extLst>
              <a:ext uri="{FF2B5EF4-FFF2-40B4-BE49-F238E27FC236}">
                <a16:creationId xmlns:a16="http://schemas.microsoft.com/office/drawing/2014/main" id="{E2044A9F-1496-41DA-9211-EA8129AD2F9D}"/>
              </a:ext>
            </a:extLst>
          </p:cNvPr>
          <p:cNvSpPr txBox="1">
            <a:spLocks noChangeArrowheads="1"/>
          </p:cNvSpPr>
          <p:nvPr/>
        </p:nvSpPr>
        <p:spPr bwMode="auto">
          <a:xfrm>
            <a:off x="1743655" y="-24808"/>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GHI NHỚ</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91904E05-F3CB-4DEA-9FCF-CBBF7E024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16" name="Group 15">
            <a:extLst>
              <a:ext uri="{FF2B5EF4-FFF2-40B4-BE49-F238E27FC236}">
                <a16:creationId xmlns:a16="http://schemas.microsoft.com/office/drawing/2014/main" id="{509ADF1E-2150-411F-9891-5D4F03ED1820}"/>
              </a:ext>
            </a:extLst>
          </p:cNvPr>
          <p:cNvGrpSpPr/>
          <p:nvPr/>
        </p:nvGrpSpPr>
        <p:grpSpPr>
          <a:xfrm>
            <a:off x="2814122" y="1231323"/>
            <a:ext cx="9330166" cy="3950699"/>
            <a:chOff x="2369233" y="1275447"/>
            <a:chExt cx="13995248" cy="5926048"/>
          </a:xfrm>
        </p:grpSpPr>
        <p:sp>
          <p:nvSpPr>
            <p:cNvPr id="19" name="Hình chữ nhật: Góc Tròn 13">
              <a:extLst>
                <a:ext uri="{FF2B5EF4-FFF2-40B4-BE49-F238E27FC236}">
                  <a16:creationId xmlns:a16="http://schemas.microsoft.com/office/drawing/2014/main" id="{14E2FCE6-CE4A-4F22-B78F-47767E9C911C}"/>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20" name="Hình chữ nhật: Góc Tròn 12">
              <a:extLst>
                <a:ext uri="{FF2B5EF4-FFF2-40B4-BE49-F238E27FC236}">
                  <a16:creationId xmlns:a16="http://schemas.microsoft.com/office/drawing/2014/main" id="{2A24BCA4-9517-4C29-B8EC-E04D38D2ABD6}"/>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pic>
          <p:nvPicPr>
            <p:cNvPr id="21" name="Picture 2">
              <a:extLst>
                <a:ext uri="{FF2B5EF4-FFF2-40B4-BE49-F238E27FC236}">
                  <a16:creationId xmlns:a16="http://schemas.microsoft.com/office/drawing/2014/main" id="{3C914E83-E819-4A4A-8C4D-50642FD8B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1" t="4508" r="19823" b="2431"/>
            <a:stretch/>
          </p:blipFill>
          <p:spPr bwMode="auto">
            <a:xfrm rot="20351852">
              <a:off x="2369233" y="1275447"/>
              <a:ext cx="2354288" cy="3175394"/>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14">
              <a:extLst>
                <a:ext uri="{FF2B5EF4-FFF2-40B4-BE49-F238E27FC236}">
                  <a16:creationId xmlns:a16="http://schemas.microsoft.com/office/drawing/2014/main" id="{D9C48512-2F6B-4893-84B1-860CED02FEC7}"/>
                </a:ext>
              </a:extLst>
            </p:cNvPr>
            <p:cNvSpPr/>
            <p:nvPr/>
          </p:nvSpPr>
          <p:spPr>
            <a:xfrm>
              <a:off x="4279927" y="2639798"/>
              <a:ext cx="11433604" cy="42473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Có nhiều cách viết đoạn văn tưởng tượng nhưng cần lưu ý nên tìm ý tạo được sự sáng tạo, bất ngờ, thú vị hoặc có phần mở đầu hoặc kết thúc mới mẻ, hấp dẫn để đoạn văn hay hơn.</a:t>
              </a:r>
            </a:p>
          </p:txBody>
        </p:sp>
      </p:grpSp>
      <p:sp>
        <p:nvSpPr>
          <p:cNvPr id="11" name="Rectangle 10">
            <a:extLst>
              <a:ext uri="{FF2B5EF4-FFF2-40B4-BE49-F238E27FC236}">
                <a16:creationId xmlns:a16="http://schemas.microsoft.com/office/drawing/2014/main" id="{9E696D51-7F79-4920-8D51-D25BB5D5A857}"/>
              </a:ext>
            </a:extLst>
          </p:cNvPr>
          <p:cNvSpPr/>
          <p:nvPr/>
        </p:nvSpPr>
        <p:spPr>
          <a:xfrm>
            <a:off x="-7433187" y="2015957"/>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HanaMinB"/>
                <a:cs typeface="+mn-cs"/>
              </a:rPr>
              <a:t>PPT LH9</a:t>
            </a:r>
          </a:p>
        </p:txBody>
      </p:sp>
    </p:spTree>
    <p:extLst>
      <p:ext uri="{BB962C8B-B14F-4D97-AF65-F5344CB8AC3E}">
        <p14:creationId xmlns:p14="http://schemas.microsoft.com/office/powerpoint/2010/main" val="61498941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743740"/>
            <a:ext cx="9802849" cy="4103391"/>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7" name="Picture 6">
            <a:extLst>
              <a:ext uri="{FF2B5EF4-FFF2-40B4-BE49-F238E27FC236}">
                <a16:creationId xmlns:a16="http://schemas.microsoft.com/office/drawing/2014/main" id="{8498E869-2C5A-30EF-8786-A2A41EE13B16}"/>
              </a:ext>
            </a:extLst>
          </p:cNvPr>
          <p:cNvPicPr>
            <a:picLocks noChangeAspect="1"/>
          </p:cNvPicPr>
          <p:nvPr/>
        </p:nvPicPr>
        <p:blipFill>
          <a:blip r:embed="rId7"/>
          <a:stretch>
            <a:fillRect/>
          </a:stretch>
        </p:blipFill>
        <p:spPr>
          <a:xfrm>
            <a:off x="2814872" y="2763095"/>
            <a:ext cx="6370872" cy="2139881"/>
          </a:xfrm>
          <a:prstGeom prst="rect">
            <a:avLst/>
          </a:prstGeom>
        </p:spPr>
      </p:pic>
    </p:spTree>
    <p:extLst>
      <p:ext uri="{BB962C8B-B14F-4D97-AF65-F5344CB8AC3E}">
        <p14:creationId xmlns:p14="http://schemas.microsoft.com/office/powerpoint/2010/main" val="323282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2" name="Picture 2" descr="https://i.pinimg.com/564x/fc/e5/af/fce5af448eb4c49b9c3fac710c719fa3.jpg">
            <a:extLst>
              <a:ext uri="{FF2B5EF4-FFF2-40B4-BE49-F238E27FC236}">
                <a16:creationId xmlns:a16="http://schemas.microsoft.com/office/drawing/2014/main" id="{7DF2767F-0008-D5A5-7483-0C1C17D86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104" y="2978001"/>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3">
            <a:extLst>
              <a:ext uri="{FF2B5EF4-FFF2-40B4-BE49-F238E27FC236}">
                <a16:creationId xmlns:a16="http://schemas.microsoft.com/office/drawing/2014/main" id="{B001D7A1-9BFE-E0EB-290D-751D10830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854" y="-267670"/>
            <a:ext cx="10745965" cy="2743201"/>
          </a:xfrm>
          <a:prstGeom prst="rect">
            <a:avLst/>
          </a:prstGeom>
        </p:spPr>
      </p:pic>
      <p:sp>
        <p:nvSpPr>
          <p:cNvPr id="12" name="TextBox 11">
            <a:extLst>
              <a:ext uri="{FF2B5EF4-FFF2-40B4-BE49-F238E27FC236}">
                <a16:creationId xmlns:a16="http://schemas.microsoft.com/office/drawing/2014/main" id="{290E197F-CCE8-1F45-5B9B-B93D857A6C4B}"/>
              </a:ext>
            </a:extLst>
          </p:cNvPr>
          <p:cNvSpPr txBox="1"/>
          <p:nvPr/>
        </p:nvSpPr>
        <p:spPr>
          <a:xfrm>
            <a:off x="1106006" y="774366"/>
            <a:ext cx="9909323" cy="132343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Bài</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hôm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nay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giúp</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thêm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điều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gì</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cảm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nhận</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về</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này</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69970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12">
            <a:extLst>
              <a:ext uri="{FF2B5EF4-FFF2-40B4-BE49-F238E27FC236}">
                <a16:creationId xmlns:a16="http://schemas.microsoft.com/office/drawing/2014/main" id="{3F48D784-3933-2DC4-A0F2-028D04CD288F}"/>
              </a:ext>
            </a:extLst>
          </p:cNvPr>
          <p:cNvPicPr>
            <a:picLocks noChangeAspect="1"/>
          </p:cNvPicPr>
          <p:nvPr/>
        </p:nvPicPr>
        <p:blipFill rotWithShape="1">
          <a:blip r:embed="rId3">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4">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5"/>
          <a:srcRect l="33206" t="23916" r="9611" b="47207"/>
          <a:stretch/>
        </p:blipFill>
        <p:spPr>
          <a:xfrm flipH="1">
            <a:off x="6743700" y="-3"/>
            <a:ext cx="5448300" cy="2120903"/>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5"/>
          <a:srcRect l="47689" t="23916" r="9611" b="27215"/>
          <a:stretch/>
        </p:blipFill>
        <p:spPr>
          <a:xfrm flipH="1" flipV="1">
            <a:off x="8773588" y="3860797"/>
            <a:ext cx="3397250" cy="2997203"/>
          </a:xfrm>
          <a:prstGeom prst="rect">
            <a:avLst/>
          </a:prstGeom>
        </p:spPr>
      </p:pic>
      <p:pic>
        <p:nvPicPr>
          <p:cNvPr id="25" name="图片 24">
            <a:extLst>
              <a:ext uri="{FF2B5EF4-FFF2-40B4-BE49-F238E27FC236}">
                <a16:creationId xmlns:a16="http://schemas.microsoft.com/office/drawing/2014/main" id="{435C27C0-3288-C0A6-C2FD-1DD1F7F90FC0}"/>
              </a:ext>
            </a:extLst>
          </p:cNvPr>
          <p:cNvPicPr>
            <a:picLocks noChangeAspect="1"/>
          </p:cNvPicPr>
          <p:nvPr/>
        </p:nvPicPr>
        <p:blipFill rotWithShape="1">
          <a:blip r:embed="rId6">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7" name="图片 16">
            <a:extLst>
              <a:ext uri="{FF2B5EF4-FFF2-40B4-BE49-F238E27FC236}">
                <a16:creationId xmlns:a16="http://schemas.microsoft.com/office/drawing/2014/main" id="{FB51310D-0D57-6E45-724E-4D1CA1E0AF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27" name="图片 26">
            <a:extLst>
              <a:ext uri="{FF2B5EF4-FFF2-40B4-BE49-F238E27FC236}">
                <a16:creationId xmlns:a16="http://schemas.microsoft.com/office/drawing/2014/main" id="{2E026B92-D451-0FCD-9DBA-43FAFA387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4583" y="4547686"/>
            <a:ext cx="2566489" cy="2566489"/>
          </a:xfrm>
          <a:prstGeom prst="rect">
            <a:avLst/>
          </a:prstGeom>
        </p:spPr>
      </p:pic>
      <p:pic>
        <p:nvPicPr>
          <p:cNvPr id="30" name="图片 29">
            <a:extLst>
              <a:ext uri="{FF2B5EF4-FFF2-40B4-BE49-F238E27FC236}">
                <a16:creationId xmlns:a16="http://schemas.microsoft.com/office/drawing/2014/main" id="{5EF2FFD3-995F-8BE3-5D02-E50F789F08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423859">
            <a:off x="-225880" y="-771856"/>
            <a:ext cx="3744674" cy="3744674"/>
          </a:xfrm>
          <a:prstGeom prst="rect">
            <a:avLst/>
          </a:prstGeom>
        </p:spPr>
      </p:pic>
      <p:pic>
        <p:nvPicPr>
          <p:cNvPr id="38" name="图片 37">
            <a:extLst>
              <a:ext uri="{FF2B5EF4-FFF2-40B4-BE49-F238E27FC236}">
                <a16:creationId xmlns:a16="http://schemas.microsoft.com/office/drawing/2014/main" id="{F8BC1405-B4FA-6B7F-CCAB-E8864AA8D9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51439" y="3764652"/>
            <a:ext cx="1879600" cy="772500"/>
          </a:xfrm>
          <a:prstGeom prst="rect">
            <a:avLst/>
          </a:prstGeom>
        </p:spPr>
      </p:pic>
      <p:sp>
        <p:nvSpPr>
          <p:cNvPr id="18" name="Google Shape;377;p12"/>
          <p:cNvSpPr txBox="1"/>
          <p:nvPr/>
        </p:nvSpPr>
        <p:spPr>
          <a:xfrm>
            <a:off x="2011974" y="2040906"/>
            <a:ext cx="8157141" cy="1631175"/>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Xem</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lại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nội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dung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endPar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Chuẩn</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bị</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r>
              <a:rPr kumimoji="0" lang="en-US" sz="50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tiết sau</a:t>
            </a:r>
            <a:endParaRPr kumimoji="0"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p:txBody>
      </p:sp>
      <p:sp>
        <p:nvSpPr>
          <p:cNvPr id="19" name="Google Shape;380;p12"/>
          <p:cNvSpPr txBox="1"/>
          <p:nvPr/>
        </p:nvSpPr>
        <p:spPr>
          <a:xfrm>
            <a:off x="4240027" y="649408"/>
            <a:ext cx="467936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rPr>
              <a:t>DẶN DÒ</a:t>
            </a:r>
            <a:endParaRPr kumimoji="0" lang="en-US"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endParaRPr>
          </a:p>
        </p:txBody>
      </p:sp>
    </p:spTree>
    <p:extLst>
      <p:ext uri="{BB962C8B-B14F-4D97-AF65-F5344CB8AC3E}">
        <p14:creationId xmlns:p14="http://schemas.microsoft.com/office/powerpoint/2010/main" val="2241756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09" y="1829239"/>
            <a:ext cx="4048249" cy="526272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3525" y="216422"/>
            <a:ext cx="9433651" cy="3926953"/>
          </a:xfrm>
          <a:prstGeom prst="rect">
            <a:avLst/>
          </a:prstGeom>
        </p:spPr>
      </p:pic>
      <p:sp>
        <p:nvSpPr>
          <p:cNvPr id="5" name="TextBox 4"/>
          <p:cNvSpPr txBox="1"/>
          <p:nvPr/>
        </p:nvSpPr>
        <p:spPr>
          <a:xfrm>
            <a:off x="2963298" y="1402907"/>
            <a:ext cx="814938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Đọc</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lại</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bài</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Tìm</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hiểu</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các</a:t>
            </a:r>
            <a:r>
              <a:rPr lang="en-US" sz="4800" b="1" i="1" dirty="0">
                <a:solidFill>
                  <a:srgbClr val="89CB97">
                    <a:lumMod val="75000"/>
                  </a:srgbClr>
                </a:solidFill>
                <a:latin typeface="Calibri" panose="020F0502020204030204" pitchFamily="34" charset="0"/>
                <a:cs typeface="Calibri" panose="020F0502020204030204" pitchFamily="34" charset="0"/>
              </a:rPr>
              <a:t>h </a:t>
            </a:r>
            <a:r>
              <a:rPr lang="en-US" sz="4800" b="1" i="1" dirty="0" err="1">
                <a:solidFill>
                  <a:srgbClr val="89CB97">
                    <a:lumMod val="75000"/>
                  </a:srgbClr>
                </a:solidFill>
                <a:latin typeface="Calibri" panose="020F0502020204030204" pitchFamily="34" charset="0"/>
                <a:cs typeface="Calibri" panose="020F0502020204030204" pitchFamily="34" charset="0"/>
              </a:rPr>
              <a:t>viết</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đoạn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văn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tưởng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tượng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và</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trả</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lời</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câu</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hỏi</a:t>
            </a:r>
            <a:r>
              <a:rPr lang="en-US" sz="4800" b="1" i="1" dirty="0">
                <a:solidFill>
                  <a:srgbClr val="89CB97">
                    <a:lumMod val="75000"/>
                  </a:srgbClr>
                </a:solidFill>
                <a:latin typeface="Calibri" panose="020F0502020204030204" pitchFamily="34" charset="0"/>
                <a:cs typeface="Calibri" panose="020F0502020204030204" pitchFamily="34" charset="0"/>
              </a:rPr>
              <a:t>.</a:t>
            </a:r>
            <a:endPar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34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34" name="图片 3" descr="千库网_儿童节暖色系女生拿着气球_元素编号12257610"/>
          <p:cNvPicPr>
            <a:picLocks noChangeAspect="1"/>
          </p:cNvPicPr>
          <p:nvPr/>
        </p:nvPicPr>
        <p:blipFill>
          <a:blip r:embed="rId13"/>
          <a:stretch>
            <a:fillRect/>
          </a:stretch>
        </p:blipFill>
        <p:spPr>
          <a:xfrm>
            <a:off x="4759340" y="3896995"/>
            <a:ext cx="2949036" cy="2949036"/>
          </a:xfrm>
          <a:prstGeom prst="rect">
            <a:avLst/>
          </a:prstGeom>
        </p:spPr>
      </p:pic>
      <p:pic>
        <p:nvPicPr>
          <p:cNvPr id="2" name="Picture 1">
            <a:extLst>
              <a:ext uri="{FF2B5EF4-FFF2-40B4-BE49-F238E27FC236}">
                <a16:creationId xmlns:a16="http://schemas.microsoft.com/office/drawing/2014/main" id="{E24F6C08-0C7A-DA96-CAF8-82EB5CD118AE}"/>
              </a:ext>
            </a:extLst>
          </p:cNvPr>
          <p:cNvPicPr>
            <a:picLocks noChangeAspect="1"/>
          </p:cNvPicPr>
          <p:nvPr/>
        </p:nvPicPr>
        <p:blipFill>
          <a:blip r:embed="rId14"/>
          <a:stretch>
            <a:fillRect/>
          </a:stretch>
        </p:blipFill>
        <p:spPr>
          <a:xfrm>
            <a:off x="2893101" y="1421794"/>
            <a:ext cx="8596105" cy="3078747"/>
          </a:xfrm>
          <a:prstGeom prst="rect">
            <a:avLst/>
          </a:prstGeom>
        </p:spPr>
      </p:pic>
    </p:spTree>
    <p:extLst>
      <p:ext uri="{BB962C8B-B14F-4D97-AF65-F5344CB8AC3E}">
        <p14:creationId xmlns:p14="http://schemas.microsoft.com/office/powerpoint/2010/main" val="1994111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985" y="-373995"/>
            <a:ext cx="9433651" cy="2917170"/>
          </a:xfrm>
          <a:prstGeom prst="rect">
            <a:avLst/>
          </a:prstGeom>
        </p:spPr>
      </p:pic>
      <p:sp>
        <p:nvSpPr>
          <p:cNvPr id="5" name="TextBox 4"/>
          <p:cNvSpPr txBox="1"/>
          <p:nvPr/>
        </p:nvSpPr>
        <p:spPr>
          <a:xfrm>
            <a:off x="2526400" y="429030"/>
            <a:ext cx="8512644" cy="1938992"/>
          </a:xfrm>
          <a:prstGeom prst="rect">
            <a:avLst/>
          </a:prstGeom>
          <a:noFill/>
        </p:spPr>
        <p:txBody>
          <a:bodyPr wrap="square" rtlCol="0">
            <a:spAutoFit/>
          </a:bodyPr>
          <a:lstStyle/>
          <a:p>
            <a:pPr lvl="0" algn="ct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1.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 những cách viết đoạn văn tưởng tượng dựa vào câu chuyện đã đọc hoặc đã nghe?</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460859"/>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000" dirty="0">
                <a:solidFill>
                  <a:srgbClr val="FF0000"/>
                </a:solidFill>
                <a:latin typeface="Cambria" panose="02040503050406030204" pitchFamily="18" charset="0"/>
                <a:ea typeface="Cambria" panose="02040503050406030204" pitchFamily="18" charset="0"/>
              </a:rPr>
              <a:t>Có nhiều cách viết đoạn văn tưởng tượng như: bổ sung chi tiết lời kể, tả,…, bổ sung lời thoại của nhân vật, thay hoặc viết tiếp đoạn kết.</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54105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985" y="-373995"/>
            <a:ext cx="9729890" cy="2743201"/>
          </a:xfrm>
          <a:prstGeom prst="rect">
            <a:avLst/>
          </a:prstGeom>
        </p:spPr>
      </p:pic>
      <p:sp>
        <p:nvSpPr>
          <p:cNvPr id="5" name="TextBox 4"/>
          <p:cNvSpPr txBox="1"/>
          <p:nvPr/>
        </p:nvSpPr>
        <p:spPr>
          <a:xfrm>
            <a:off x="2466974" y="476655"/>
            <a:ext cx="8905875" cy="1323439"/>
          </a:xfrm>
          <a:prstGeom prst="rect">
            <a:avLst/>
          </a:prstGeom>
          <a:noFill/>
        </p:spPr>
        <p:txBody>
          <a:bodyPr wrap="square" rtlCol="0">
            <a:spAutoFit/>
          </a:bodyPr>
          <a:lstStyle/>
          <a:p>
            <a:pPr lvl="0" algn="ctr">
              <a:defRPr/>
            </a:pP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2.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Để đoạn văn được hay và hấp dẫn hơn các em còn có những cách nào khác?</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095317"/>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Chọn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mở</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khác</a:t>
            </a:r>
            <a:r>
              <a:rPr lang="en-US" sz="4400" dirty="0">
                <a:solidFill>
                  <a:prstClr val="black"/>
                </a:solidFill>
                <a:latin typeface="Cambria" panose="02040503050406030204" pitchFamily="18" charset="0"/>
                <a:ea typeface="Cambria" panose="02040503050406030204" pitchFamily="18" charset="0"/>
              </a:rPr>
              <a:t>. </a:t>
            </a:r>
          </a:p>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vài</a:t>
            </a:r>
            <a:r>
              <a:rPr lang="en-US" sz="4400" dirty="0">
                <a:solidFill>
                  <a:prstClr val="black"/>
                </a:solidFill>
                <a:latin typeface="Cambria" panose="02040503050406030204" pitchFamily="18" charset="0"/>
                <a:ea typeface="Cambria" panose="02040503050406030204" pitchFamily="18" charset="0"/>
              </a:rPr>
              <a:t> chi </a:t>
            </a:r>
            <a:r>
              <a:rPr lang="en-US" sz="4400" dirty="0" err="1">
                <a:solidFill>
                  <a:prstClr val="black"/>
                </a:solidFill>
                <a:latin typeface="Cambria" panose="02040503050406030204" pitchFamily="18" charset="0"/>
                <a:ea typeface="Cambria" panose="02040503050406030204" pitchFamily="18" charset="0"/>
              </a:rPr>
              <a:t>tiết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quan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trọng</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1568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22" name="Picture 21">
            <a:extLst>
              <a:ext uri="{FF2B5EF4-FFF2-40B4-BE49-F238E27FC236}">
                <a16:creationId xmlns:a16="http://schemas.microsoft.com/office/drawing/2014/main" id="{EDFC2F2B-EB70-4CC6-A898-572371088786}"/>
              </a:ext>
            </a:extLst>
          </p:cNvPr>
          <p:cNvPicPr>
            <a:picLocks noChangeAspect="1"/>
          </p:cNvPicPr>
          <p:nvPr/>
        </p:nvPicPr>
        <p:blipFill>
          <a:blip r:embed="rId13"/>
          <a:stretch>
            <a:fillRect/>
          </a:stretch>
        </p:blipFill>
        <p:spPr>
          <a:xfrm>
            <a:off x="-47913413" y="2094271"/>
            <a:ext cx="2669458" cy="2669458"/>
          </a:xfrm>
          <a:prstGeom prst="rect">
            <a:avLst/>
          </a:prstGeom>
        </p:spPr>
      </p:pic>
      <p:pic>
        <p:nvPicPr>
          <p:cNvPr id="23" name="Picture 22">
            <a:extLst>
              <a:ext uri="{FF2B5EF4-FFF2-40B4-BE49-F238E27FC236}">
                <a16:creationId xmlns:a16="http://schemas.microsoft.com/office/drawing/2014/main" id="{366EC234-545B-4883-88DA-3193EA566594}"/>
              </a:ext>
            </a:extLst>
          </p:cNvPr>
          <p:cNvPicPr>
            <a:picLocks noChangeAspect="1"/>
          </p:cNvPicPr>
          <p:nvPr/>
        </p:nvPicPr>
        <p:blipFill>
          <a:blip r:embed="rId13"/>
          <a:stretch>
            <a:fillRect/>
          </a:stretch>
        </p:blipFill>
        <p:spPr>
          <a:xfrm>
            <a:off x="57547387" y="759542"/>
            <a:ext cx="2669458" cy="2669458"/>
          </a:xfrm>
          <a:prstGeom prst="rect">
            <a:avLst/>
          </a:prstGeom>
        </p:spPr>
      </p:pic>
      <p:pic>
        <p:nvPicPr>
          <p:cNvPr id="2" name="Picture 1">
            <a:extLst>
              <a:ext uri="{FF2B5EF4-FFF2-40B4-BE49-F238E27FC236}">
                <a16:creationId xmlns:a16="http://schemas.microsoft.com/office/drawing/2014/main" id="{F66170E6-EC62-3786-9214-046DFCE9BD90}"/>
              </a:ext>
            </a:extLst>
          </p:cNvPr>
          <p:cNvPicPr>
            <a:picLocks noChangeAspect="1"/>
          </p:cNvPicPr>
          <p:nvPr/>
        </p:nvPicPr>
        <p:blipFill>
          <a:blip r:embed="rId14"/>
          <a:stretch>
            <a:fillRect/>
          </a:stretch>
        </p:blipFill>
        <p:spPr>
          <a:xfrm>
            <a:off x="4855128" y="807929"/>
            <a:ext cx="4688230" cy="1286367"/>
          </a:xfrm>
          <a:prstGeom prst="rect">
            <a:avLst/>
          </a:prstGeom>
        </p:spPr>
      </p:pic>
      <p:pic>
        <p:nvPicPr>
          <p:cNvPr id="15" name="Picture 14">
            <a:extLst>
              <a:ext uri="{FF2B5EF4-FFF2-40B4-BE49-F238E27FC236}">
                <a16:creationId xmlns:a16="http://schemas.microsoft.com/office/drawing/2014/main" id="{C2C6E21E-61D3-D8A7-B1DF-2302A67F8322}"/>
              </a:ext>
            </a:extLst>
          </p:cNvPr>
          <p:cNvPicPr>
            <a:picLocks noChangeAspect="1"/>
          </p:cNvPicPr>
          <p:nvPr/>
        </p:nvPicPr>
        <p:blipFill>
          <a:blip r:embed="rId15"/>
          <a:stretch>
            <a:fillRect/>
          </a:stretch>
        </p:blipFill>
        <p:spPr>
          <a:xfrm>
            <a:off x="3084881" y="2248935"/>
            <a:ext cx="8248603" cy="2121592"/>
          </a:xfrm>
          <a:prstGeom prst="rect">
            <a:avLst/>
          </a:prstGeom>
        </p:spPr>
      </p:pic>
      <p:pic>
        <p:nvPicPr>
          <p:cNvPr id="27" name="Picture 26">
            <a:extLst>
              <a:ext uri="{FF2B5EF4-FFF2-40B4-BE49-F238E27FC236}">
                <a16:creationId xmlns:a16="http://schemas.microsoft.com/office/drawing/2014/main" id="{5EA9BA37-BA66-ED22-DCFF-EACBD1D5D2E1}"/>
              </a:ext>
            </a:extLst>
          </p:cNvPr>
          <p:cNvPicPr>
            <a:picLocks noChangeAspect="1"/>
          </p:cNvPicPr>
          <p:nvPr/>
        </p:nvPicPr>
        <p:blipFill>
          <a:blip r:embed="rId16"/>
          <a:stretch>
            <a:fillRect/>
          </a:stretch>
        </p:blipFill>
        <p:spPr>
          <a:xfrm>
            <a:off x="2727220" y="1000874"/>
            <a:ext cx="1767993" cy="1457070"/>
          </a:xfrm>
          <a:prstGeom prst="rect">
            <a:avLst/>
          </a:prstGeom>
        </p:spPr>
      </p:pic>
    </p:spTree>
    <p:extLst>
      <p:ext uri="{BB962C8B-B14F-4D97-AF65-F5344CB8AC3E}">
        <p14:creationId xmlns:p14="http://schemas.microsoft.com/office/powerpoint/2010/main" val="1197526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81" name="Google Shape;181;p4"/>
          <p:cNvPicPr preferRelativeResize="0"/>
          <p:nvPr/>
        </p:nvPicPr>
        <p:blipFill rotWithShape="1">
          <a:blip r:embed="rId3">
            <a:alphaModFix/>
          </a:blip>
          <a:srcRect/>
          <a:stretch/>
        </p:blipFill>
        <p:spPr>
          <a:xfrm flipH="1">
            <a:off x="0" y="-135974"/>
            <a:ext cx="2959930" cy="965371"/>
          </a:xfrm>
          <a:prstGeom prst="rect">
            <a:avLst/>
          </a:prstGeom>
          <a:noFill/>
          <a:ln>
            <a:noFill/>
          </a:ln>
        </p:spPr>
      </p:pic>
      <p:pic>
        <p:nvPicPr>
          <p:cNvPr id="21" name="Picture 20">
            <a:extLst>
              <a:ext uri="{FF2B5EF4-FFF2-40B4-BE49-F238E27FC236}">
                <a16:creationId xmlns:a16="http://schemas.microsoft.com/office/drawing/2014/main" id="{FF05808B-52A5-E34E-0C29-CCBFDF328311}"/>
              </a:ext>
            </a:extLst>
          </p:cNvPr>
          <p:cNvPicPr>
            <a:picLocks noChangeAspect="1"/>
          </p:cNvPicPr>
          <p:nvPr/>
        </p:nvPicPr>
        <p:blipFill>
          <a:blip r:embed="rId4"/>
          <a:stretch>
            <a:fillRect/>
          </a:stretch>
        </p:blipFill>
        <p:spPr>
          <a:xfrm>
            <a:off x="2228310" y="2604272"/>
            <a:ext cx="613414" cy="545046"/>
          </a:xfrm>
          <a:prstGeom prst="rect">
            <a:avLst/>
          </a:prstGeom>
        </p:spPr>
      </p:pic>
      <p:pic>
        <p:nvPicPr>
          <p:cNvPr id="22" name="Picture 21">
            <a:extLst>
              <a:ext uri="{FF2B5EF4-FFF2-40B4-BE49-F238E27FC236}">
                <a16:creationId xmlns:a16="http://schemas.microsoft.com/office/drawing/2014/main" id="{AB7C3C75-0C83-38D3-044F-34CE2F4AAC96}"/>
              </a:ext>
            </a:extLst>
          </p:cNvPr>
          <p:cNvPicPr>
            <a:picLocks noChangeAspect="1"/>
          </p:cNvPicPr>
          <p:nvPr/>
        </p:nvPicPr>
        <p:blipFill>
          <a:blip r:embed="rId4"/>
          <a:stretch>
            <a:fillRect/>
          </a:stretch>
        </p:blipFill>
        <p:spPr>
          <a:xfrm>
            <a:off x="8986036" y="3145469"/>
            <a:ext cx="613414" cy="545046"/>
          </a:xfrm>
          <a:prstGeom prst="rect">
            <a:avLst/>
          </a:prstGeom>
        </p:spPr>
      </p:pic>
      <p:pic>
        <p:nvPicPr>
          <p:cNvPr id="6" name="Picture 5">
            <a:extLst>
              <a:ext uri="{FF2B5EF4-FFF2-40B4-BE49-F238E27FC236}">
                <a16:creationId xmlns:a16="http://schemas.microsoft.com/office/drawing/2014/main" id="{242D61BC-27EA-0577-2BB8-E64B849F3A6F}"/>
              </a:ext>
            </a:extLst>
          </p:cNvPr>
          <p:cNvPicPr>
            <a:picLocks noChangeAspect="1"/>
          </p:cNvPicPr>
          <p:nvPr/>
        </p:nvPicPr>
        <p:blipFill>
          <a:blip r:embed="rId5"/>
          <a:stretch>
            <a:fillRect/>
          </a:stretch>
        </p:blipFill>
        <p:spPr>
          <a:xfrm>
            <a:off x="0" y="1"/>
            <a:ext cx="12192000" cy="6942220"/>
          </a:xfrm>
          <a:prstGeom prst="rect">
            <a:avLst/>
          </a:prstGeom>
        </p:spPr>
      </p:pic>
      <p:sp>
        <p:nvSpPr>
          <p:cNvPr id="7" name="Rectangle: Rounded Corners 6">
            <a:extLst>
              <a:ext uri="{FF2B5EF4-FFF2-40B4-BE49-F238E27FC236}">
                <a16:creationId xmlns:a16="http://schemas.microsoft.com/office/drawing/2014/main" id="{3721721B-EFD1-8422-58C5-D95DFE631DDE}"/>
              </a:ext>
            </a:extLst>
          </p:cNvPr>
          <p:cNvSpPr/>
          <p:nvPr/>
        </p:nvSpPr>
        <p:spPr>
          <a:xfrm>
            <a:off x="235258" y="154801"/>
            <a:ext cx="11610474" cy="6400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endParaRPr>
          </a:p>
        </p:txBody>
      </p:sp>
      <p:pic>
        <p:nvPicPr>
          <p:cNvPr id="28" name="图片 4">
            <a:extLst>
              <a:ext uri="{FF2B5EF4-FFF2-40B4-BE49-F238E27FC236}">
                <a16:creationId xmlns:a16="http://schemas.microsoft.com/office/drawing/2014/main" id="{4E12BE60-5711-78D8-C15C-56A90B03DC6D}"/>
              </a:ext>
            </a:extLst>
          </p:cNvPr>
          <p:cNvPicPr>
            <a:picLocks noChangeAspect="1"/>
          </p:cNvPicPr>
          <p:nvPr/>
        </p:nvPicPr>
        <p:blipFill rotWithShape="1">
          <a:blip r:embed="rId6">
            <a:extLst>
              <a:ext uri="{28A0092B-C50C-407E-A947-70E740481C1C}">
                <a14:useLocalDpi xmlns:a14="http://schemas.microsoft.com/office/drawing/2010/main" val="0"/>
              </a:ext>
            </a:extLst>
          </a:blip>
          <a:srcRect t="40148" b="21334"/>
          <a:stretch/>
        </p:blipFill>
        <p:spPr>
          <a:xfrm>
            <a:off x="112775" y="4731853"/>
            <a:ext cx="12192000" cy="2201335"/>
          </a:xfrm>
          <a:prstGeom prst="rect">
            <a:avLst/>
          </a:prstGeom>
        </p:spPr>
      </p:pic>
      <p:pic>
        <p:nvPicPr>
          <p:cNvPr id="29" name="图片 5">
            <a:extLst>
              <a:ext uri="{FF2B5EF4-FFF2-40B4-BE49-F238E27FC236}">
                <a16:creationId xmlns:a16="http://schemas.microsoft.com/office/drawing/2014/main" id="{DF68D9B7-E488-239E-109C-7CE4C3005153}"/>
              </a:ext>
            </a:extLst>
          </p:cNvPr>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377298" y="-788955"/>
            <a:ext cx="11921067" cy="2328334"/>
          </a:xfrm>
          <a:prstGeom prst="rect">
            <a:avLst/>
          </a:prstGeom>
        </p:spPr>
      </p:pic>
      <p:grpSp>
        <p:nvGrpSpPr>
          <p:cNvPr id="33" name="组合 25">
            <a:extLst>
              <a:ext uri="{FF2B5EF4-FFF2-40B4-BE49-F238E27FC236}">
                <a16:creationId xmlns:a16="http://schemas.microsoft.com/office/drawing/2014/main" id="{E8FD498D-7CE6-83A5-B01B-ED6EB441B8B8}"/>
              </a:ext>
            </a:extLst>
          </p:cNvPr>
          <p:cNvGrpSpPr/>
          <p:nvPr/>
        </p:nvGrpSpPr>
        <p:grpSpPr>
          <a:xfrm>
            <a:off x="2556205" y="334422"/>
            <a:ext cx="7079590" cy="929167"/>
            <a:chOff x="4710074" y="33158"/>
            <a:chExt cx="2575158" cy="861067"/>
          </a:xfrm>
        </p:grpSpPr>
        <p:pic>
          <p:nvPicPr>
            <p:cNvPr id="34" name="图片 7">
              <a:extLst>
                <a:ext uri="{FF2B5EF4-FFF2-40B4-BE49-F238E27FC236}">
                  <a16:creationId xmlns:a16="http://schemas.microsoft.com/office/drawing/2014/main" id="{18EA164E-EC49-25DD-6B89-35B69390A8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35" name="矩形 24">
              <a:extLst>
                <a:ext uri="{FF2B5EF4-FFF2-40B4-BE49-F238E27FC236}">
                  <a16:creationId xmlns:a16="http://schemas.microsoft.com/office/drawing/2014/main" id="{6E12A101-EE2A-2A2D-5C98-01A40BDEC63E}"/>
                </a:ext>
              </a:extLst>
            </p:cNvPr>
            <p:cNvSpPr/>
            <p:nvPr/>
          </p:nvSpPr>
          <p:spPr>
            <a:xfrm>
              <a:off x="5067301" y="175260"/>
              <a:ext cx="1478280" cy="540000"/>
            </a:xfrm>
            <a:prstGeom prst="rect">
              <a:avLst/>
            </a:prstGeom>
            <a:solidFill>
              <a:srgbClr val="F3E2F7"/>
            </a:solidFill>
            <a:ln w="12700" cap="flat" cmpd="sng" algn="ctr">
              <a:no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YÊU CẦU CẦN ĐẠT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Arial"/>
                <a:sym typeface="Arial"/>
              </a:endParaRPr>
            </a:p>
          </p:txBody>
        </p:sp>
      </p:grpSp>
      <p:sp>
        <p:nvSpPr>
          <p:cNvPr id="36" name="TextBox 35">
            <a:extLst>
              <a:ext uri="{FF2B5EF4-FFF2-40B4-BE49-F238E27FC236}">
                <a16:creationId xmlns:a16="http://schemas.microsoft.com/office/drawing/2014/main" id="{99C5B921-5994-D1BD-A026-B5035193A40B}"/>
              </a:ext>
            </a:extLst>
          </p:cNvPr>
          <p:cNvSpPr txBox="1"/>
          <p:nvPr/>
        </p:nvSpPr>
        <p:spPr>
          <a:xfrm>
            <a:off x="651538" y="1515053"/>
            <a:ext cx="10949911" cy="2554545"/>
          </a:xfrm>
          <a:prstGeom prst="rect">
            <a:avLst/>
          </a:prstGeom>
          <a:noFill/>
        </p:spPr>
        <p:txBody>
          <a:bodyPr wrap="square" rtlCol="0">
            <a:spAutoFit/>
          </a:bodyPr>
          <a:lstStyle/>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tìm ý cho đoạn văn tưởng tượng dựa vào câu chuyện đã đọc hoặc đã nghe.</a:t>
            </a:r>
            <a:endParaRPr lang="en-US" sz="4000" dirty="0">
              <a:solidFill>
                <a:prstClr val="black"/>
              </a:solidFill>
              <a:latin typeface="Cambria" panose="02040503050406030204" pitchFamily="18" charset="0"/>
              <a:ea typeface="Cambria" panose="02040503050406030204" pitchFamily="18" charset="0"/>
              <a:cs typeface="Arial"/>
              <a:sym typeface="Arial"/>
            </a:endParaRPr>
          </a:p>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phân tích, đánh giá và chia sẻ những ý kiến của mình với bạn bè.</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7"/>
          <a:srcRect t="57292"/>
          <a:stretch>
            <a:fillRect/>
          </a:stretch>
        </p:blipFill>
        <p:spPr>
          <a:xfrm flipH="1">
            <a:off x="15557" y="4679982"/>
            <a:ext cx="12191365" cy="217170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grpSp>
        <p:nvGrpSpPr>
          <p:cNvPr id="5" name="Group 4">
            <a:extLst>
              <a:ext uri="{FF2B5EF4-FFF2-40B4-BE49-F238E27FC236}">
                <a16:creationId xmlns:a16="http://schemas.microsoft.com/office/drawing/2014/main" id="{6959E3DB-0367-D986-4BBA-EAD9052C591A}"/>
              </a:ext>
            </a:extLst>
          </p:cNvPr>
          <p:cNvGrpSpPr/>
          <p:nvPr/>
        </p:nvGrpSpPr>
        <p:grpSpPr>
          <a:xfrm>
            <a:off x="705678" y="634009"/>
            <a:ext cx="11002617" cy="2681806"/>
            <a:chOff x="705678" y="634009"/>
            <a:chExt cx="11002617" cy="2681806"/>
          </a:xfrm>
        </p:grpSpPr>
        <p:pic>
          <p:nvPicPr>
            <p:cNvPr id="2" name="图片 1" descr="588ku_d86e2212d3e726cc7abb62f88b3a8de2_12503752"/>
            <p:cNvPicPr>
              <a:picLocks noChangeAspect="1"/>
            </p:cNvPicPr>
            <p:nvPr/>
          </p:nvPicPr>
          <p:blipFill>
            <a:blip r:embed="rId9"/>
            <a:srcRect l="11471" t="26223" r="12879" b="20562"/>
            <a:stretch>
              <a:fillRect/>
            </a:stretch>
          </p:blipFill>
          <p:spPr>
            <a:xfrm>
              <a:off x="705678" y="634009"/>
              <a:ext cx="11002617" cy="2681806"/>
            </a:xfrm>
            <a:prstGeom prst="rect">
              <a:avLst/>
            </a:prstGeom>
          </p:spPr>
        </p:pic>
        <p:sp>
          <p:nvSpPr>
            <p:cNvPr id="4" name="TextBox 3">
              <a:extLst>
                <a:ext uri="{FF2B5EF4-FFF2-40B4-BE49-F238E27FC236}">
                  <a16:creationId xmlns:a16="http://schemas.microsoft.com/office/drawing/2014/main" id="{A945EEF3-50F7-7CF9-22D9-B179DEA58427}"/>
                </a:ext>
              </a:extLst>
            </p:cNvPr>
            <p:cNvSpPr txBox="1"/>
            <p:nvPr/>
          </p:nvSpPr>
          <p:spPr>
            <a:xfrm>
              <a:off x="2097156" y="1311965"/>
              <a:ext cx="8965095" cy="1323439"/>
            </a:xfrm>
            <a:prstGeom prst="rect">
              <a:avLst/>
            </a:prstGeom>
            <a:noFill/>
          </p:spPr>
          <p:txBody>
            <a:bodyPr wrap="square" rtlCol="0">
              <a:spAutoFit/>
            </a:bodyPr>
            <a:lstStyle/>
            <a:p>
              <a:r>
                <a:rPr lang="vi-VN" sz="4000" b="1" i="0" dirty="0">
                  <a:solidFill>
                    <a:srgbClr val="000000"/>
                  </a:solidFill>
                  <a:effectLst/>
                  <a:latin typeface="Calibri" panose="020F0502020204030204" pitchFamily="34" charset="0"/>
                  <a:cs typeface="Calibri" panose="020F0502020204030204" pitchFamily="34" charset="0"/>
                </a:rPr>
                <a:t>Đề bài:</a:t>
              </a:r>
              <a:r>
                <a:rPr lang="vi-VN" sz="4000" b="0" i="0" dirty="0">
                  <a:solidFill>
                    <a:srgbClr val="000000"/>
                  </a:solidFill>
                  <a:effectLst/>
                  <a:latin typeface="Calibri" panose="020F0502020204030204" pitchFamily="34" charset="0"/>
                  <a:cs typeface="Calibri" panose="020F0502020204030204" pitchFamily="34" charset="0"/>
                </a:rPr>
                <a:t> Viết đoạn văn tưởng tượng dựa vào một câu chuyện đã đọc hoặc đã nghe.</a:t>
              </a:r>
              <a:endParaRPr lang="en-US" sz="4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59546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0B025433-712C-6545-D3A3-B313AF4FBF63}"/>
              </a:ext>
            </a:extLst>
          </p:cNvPr>
          <p:cNvGrpSpPr/>
          <p:nvPr/>
        </p:nvGrpSpPr>
        <p:grpSpPr>
          <a:xfrm>
            <a:off x="751807" y="435901"/>
            <a:ext cx="4334544" cy="797808"/>
            <a:chOff x="9314446" y="568126"/>
            <a:chExt cx="8363953" cy="1196712"/>
          </a:xfrm>
        </p:grpSpPr>
        <p:pic>
          <p:nvPicPr>
            <p:cNvPr id="3" name="Picture 5">
              <a:extLst>
                <a:ext uri="{FF2B5EF4-FFF2-40B4-BE49-F238E27FC236}">
                  <a16:creationId xmlns:a16="http://schemas.microsoft.com/office/drawing/2014/main" id="{F182E336-737D-871F-2960-C38AECA89D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9D3F13BD-76AC-A46B-99CF-40783FBF443F}"/>
                </a:ext>
              </a:extLst>
            </p:cNvPr>
            <p:cNvSpPr/>
            <p:nvPr/>
          </p:nvSpPr>
          <p:spPr>
            <a:xfrm>
              <a:off x="10522567" y="568126"/>
              <a:ext cx="411362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1.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Chuẩn</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bị</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5" name="Hình chữ nhật 22">
            <a:extLst>
              <a:ext uri="{FF2B5EF4-FFF2-40B4-BE49-F238E27FC236}">
                <a16:creationId xmlns:a16="http://schemas.microsoft.com/office/drawing/2014/main" id="{AB0C4A90-75AB-111C-C836-54A11D3399C6}"/>
              </a:ext>
            </a:extLst>
          </p:cNvPr>
          <p:cNvSpPr/>
          <p:nvPr/>
        </p:nvSpPr>
        <p:spPr>
          <a:xfrm>
            <a:off x="800101" y="1447309"/>
            <a:ext cx="10601324" cy="1744067"/>
          </a:xfrm>
          <a:prstGeom prst="rect">
            <a:avLst/>
          </a:prstGeom>
          <a:noFill/>
        </p:spPr>
        <p:txBody>
          <a:bodyPr wrap="square" lIns="60960" tIns="30480" rIns="60960" bIns="30480">
            <a:spAutoFit/>
          </a:bodyPr>
          <a:lstStyle/>
          <a:p>
            <a:pPr marL="457223" lvl="0" indent="-457223" defTabSz="609630">
              <a:spcBef>
                <a:spcPts val="400"/>
              </a:spcBef>
              <a:spcAft>
                <a:spcPts val="400"/>
              </a:spcAft>
              <a:buFont typeface="Wingdings" panose="05000000000000000000" pitchFamily="2" charset="2"/>
              <a:buChar char="Ü"/>
            </a:pPr>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Lựa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câu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chuyện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yêu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thích</a:t>
            </a:r>
            <a:r>
              <a:rPr lang="en-US" sz="3200" b="1" dirty="0">
                <a:latin typeface="Calibri" panose="020F0502020204030204" pitchFamily="34" charset="0"/>
                <a:cs typeface="Calibri" panose="020F0502020204030204" pitchFamily="34" charset="0"/>
              </a:rPr>
              <a:t>.</a:t>
            </a:r>
          </a:p>
          <a:p>
            <a:pPr marL="457223" lvl="0" indent="-457223" defTabSz="609630">
              <a:spcBef>
                <a:spcPts val="400"/>
              </a:spcBef>
              <a:spcAft>
                <a:spcPts val="400"/>
              </a:spcAft>
              <a:buFont typeface="Wingdings" panose="05000000000000000000" pitchFamily="2" charset="2"/>
              <a:buChar char="Ü"/>
            </a:pPr>
            <a:r>
              <a:rPr lang="vi-VN" sz="3200" b="1" dirty="0">
                <a:latin typeface="Calibri" panose="020F0502020204030204" pitchFamily="34" charset="0"/>
                <a:cs typeface="Calibri" panose="020F0502020204030204" pitchFamily="34" charset="0"/>
              </a:rPr>
              <a:t>b. Lựa chọn một phương án viết đoạn văn tưởng tượng.</a:t>
            </a:r>
            <a:endParaRPr lang="en-US" sz="3200" b="1" dirty="0">
              <a:latin typeface="Calibri" panose="020F0502020204030204" pitchFamily="34" charset="0"/>
              <a:cs typeface="Calibri" panose="020F0502020204030204" pitchFamily="34" charset="0"/>
            </a:endParaRPr>
          </a:p>
          <a:p>
            <a:pPr lvl="0" defTabSz="609630">
              <a:spcBef>
                <a:spcPts val="400"/>
              </a:spcBef>
              <a:spcAft>
                <a:spcPts val="400"/>
              </a:spcAft>
            </a:pPr>
            <a:r>
              <a:rPr lang="en-US" sz="3200" b="1" i="1" dirty="0" err="1">
                <a:latin typeface="Calibri" panose="020F0502020204030204" pitchFamily="34" charset="0"/>
                <a:cs typeface="Calibri" panose="020F0502020204030204" pitchFamily="34" charset="0"/>
              </a:rPr>
              <a:t>Ví</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dụ</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Sự</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tích</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cây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vú</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sữa</a:t>
            </a:r>
            <a:endParaRPr lang="en-US" sz="32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102D685-593B-5B6D-D002-DC207D9C9C9C}"/>
              </a:ext>
            </a:extLst>
          </p:cNvPr>
          <p:cNvPicPr>
            <a:picLocks noChangeAspect="1"/>
          </p:cNvPicPr>
          <p:nvPr/>
        </p:nvPicPr>
        <p:blipFill>
          <a:blip r:embed="rId7"/>
          <a:stretch>
            <a:fillRect/>
          </a:stretch>
        </p:blipFill>
        <p:spPr>
          <a:xfrm>
            <a:off x="4281487" y="3138487"/>
            <a:ext cx="7229475" cy="2924175"/>
          </a:xfrm>
          <a:prstGeom prst="rect">
            <a:avLst/>
          </a:prstGeom>
        </p:spPr>
      </p:pic>
    </p:spTree>
    <p:extLst>
      <p:ext uri="{BB962C8B-B14F-4D97-AF65-F5344CB8AC3E}">
        <p14:creationId xmlns:p14="http://schemas.microsoft.com/office/powerpoint/2010/main" val="3790531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11" name="Group 10">
            <a:extLst>
              <a:ext uri="{FF2B5EF4-FFF2-40B4-BE49-F238E27FC236}">
                <a16:creationId xmlns:a16="http://schemas.microsoft.com/office/drawing/2014/main" id="{B9A3A95F-BD39-103A-C25C-E0F297F7B90D}"/>
              </a:ext>
            </a:extLst>
          </p:cNvPr>
          <p:cNvGrpSpPr/>
          <p:nvPr/>
        </p:nvGrpSpPr>
        <p:grpSpPr>
          <a:xfrm>
            <a:off x="1714500" y="0"/>
            <a:ext cx="9429750" cy="854594"/>
            <a:chOff x="1066800" y="221732"/>
            <a:chExt cx="9429750" cy="854594"/>
          </a:xfrm>
        </p:grpSpPr>
        <p:pic>
          <p:nvPicPr>
            <p:cNvPr id="8" name="Picture 2">
              <a:extLst>
                <a:ext uri="{FF2B5EF4-FFF2-40B4-BE49-F238E27FC236}">
                  <a16:creationId xmlns:a16="http://schemas.microsoft.com/office/drawing/2014/main" id="{FA271F84-7DB2-E9D4-370E-3C26AB688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221732"/>
              <a:ext cx="9429750" cy="854594"/>
            </a:xfrm>
            <a:prstGeom prst="rect">
              <a:avLst/>
            </a:prstGeom>
          </p:spPr>
        </p:pic>
        <p:sp>
          <p:nvSpPr>
            <p:cNvPr id="10" name="Hình chữ nhật 3">
              <a:extLst>
                <a:ext uri="{FF2B5EF4-FFF2-40B4-BE49-F238E27FC236}">
                  <a16:creationId xmlns:a16="http://schemas.microsoft.com/office/drawing/2014/main" id="{62356772-C8F6-92C0-9B93-5D7E004A8D84}"/>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1: Bổ sung lời kể, tả cho câu chuyện.</a:t>
              </a:r>
            </a:p>
          </p:txBody>
        </p:sp>
      </p:grpSp>
      <p:pic>
        <p:nvPicPr>
          <p:cNvPr id="16" name="Picture 15">
            <a:extLst>
              <a:ext uri="{FF2B5EF4-FFF2-40B4-BE49-F238E27FC236}">
                <a16:creationId xmlns:a16="http://schemas.microsoft.com/office/drawing/2014/main" id="{258A506A-2A51-EE49-6B7A-E2C3B507AC01}"/>
              </a:ext>
            </a:extLst>
          </p:cNvPr>
          <p:cNvPicPr>
            <a:picLocks noChangeAspect="1"/>
          </p:cNvPicPr>
          <p:nvPr/>
        </p:nvPicPr>
        <p:blipFill>
          <a:blip r:embed="rId7"/>
          <a:stretch>
            <a:fillRect/>
          </a:stretch>
        </p:blipFill>
        <p:spPr>
          <a:xfrm>
            <a:off x="381000" y="1138237"/>
            <a:ext cx="5653087" cy="1704975"/>
          </a:xfrm>
          <a:prstGeom prst="rect">
            <a:avLst/>
          </a:prstGeom>
        </p:spPr>
      </p:pic>
      <p:sp>
        <p:nvSpPr>
          <p:cNvPr id="18" name="TextBox 17">
            <a:extLst>
              <a:ext uri="{FF2B5EF4-FFF2-40B4-BE49-F238E27FC236}">
                <a16:creationId xmlns:a16="http://schemas.microsoft.com/office/drawing/2014/main" id="{A7207136-0A5E-AA92-2766-E5CF43382BB9}"/>
              </a:ext>
            </a:extLst>
          </p:cNvPr>
          <p:cNvSpPr txBox="1"/>
          <p:nvPr/>
        </p:nvSpPr>
        <p:spPr>
          <a:xfrm>
            <a:off x="704850" y="1123950"/>
            <a:ext cx="5248275"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rtl="0">
              <a:spcBef>
                <a:spcPts val="0"/>
              </a:spcBef>
              <a:spcAft>
                <a:spcPts val="500"/>
              </a:spcAft>
            </a:pPr>
            <a:r>
              <a:rPr lang="vi-VN" sz="2400"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Tả cụ thể tâm trạng nhớ mẹ của cậu bé và hành trình tìm mẹ vô cùng gian nan, cuối cùng cậu đã tìm được mẹ.</a:t>
            </a:r>
            <a:endParaRPr kumimoji="0" lang="en-US" sz="2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E475E35-B23E-6A5B-505E-254BB63DD18C}"/>
              </a:ext>
            </a:extLst>
          </p:cNvPr>
          <p:cNvPicPr>
            <a:picLocks noChangeAspect="1"/>
          </p:cNvPicPr>
          <p:nvPr/>
        </p:nvPicPr>
        <p:blipFill>
          <a:blip r:embed="rId7">
            <a:duotone>
              <a:prstClr val="black"/>
              <a:srgbClr val="00FFFF">
                <a:tint val="45000"/>
                <a:satMod val="400000"/>
              </a:srgbClr>
            </a:duotone>
          </a:blip>
          <a:stretch>
            <a:fillRect/>
          </a:stretch>
        </p:blipFill>
        <p:spPr>
          <a:xfrm>
            <a:off x="6162675" y="995362"/>
            <a:ext cx="5653087" cy="1852613"/>
          </a:xfrm>
          <a:prstGeom prst="rect">
            <a:avLst/>
          </a:prstGeom>
        </p:spPr>
      </p:pic>
      <p:sp>
        <p:nvSpPr>
          <p:cNvPr id="20" name="TextBox 19">
            <a:extLst>
              <a:ext uri="{FF2B5EF4-FFF2-40B4-BE49-F238E27FC236}">
                <a16:creationId xmlns:a16="http://schemas.microsoft.com/office/drawing/2014/main" id="{5A988DEE-F68E-3B8E-D753-6546170864C6}"/>
              </a:ext>
            </a:extLst>
          </p:cNvPr>
          <p:cNvSpPr txBox="1"/>
          <p:nvPr/>
        </p:nvSpPr>
        <p:spPr>
          <a:xfrm>
            <a:off x="6276975" y="1057275"/>
            <a:ext cx="5524501"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Kể về sự thay đổi của cậu bé khi nhận ra lỗi lầm của mình: chăm chỉ làm lụng, tự giác làm theo lời mẹ khuyên bảo trước đây,...</a:t>
            </a:r>
          </a:p>
        </p:txBody>
      </p:sp>
      <p:grpSp>
        <p:nvGrpSpPr>
          <p:cNvPr id="25" name="Group 24">
            <a:extLst>
              <a:ext uri="{FF2B5EF4-FFF2-40B4-BE49-F238E27FC236}">
                <a16:creationId xmlns:a16="http://schemas.microsoft.com/office/drawing/2014/main" id="{01B798F7-FC78-C604-1745-B86CF91326E2}"/>
              </a:ext>
            </a:extLst>
          </p:cNvPr>
          <p:cNvGrpSpPr/>
          <p:nvPr/>
        </p:nvGrpSpPr>
        <p:grpSpPr>
          <a:xfrm>
            <a:off x="2190750" y="2962275"/>
            <a:ext cx="8210550" cy="854594"/>
            <a:chOff x="1066800" y="221732"/>
            <a:chExt cx="9429750" cy="854594"/>
          </a:xfrm>
        </p:grpSpPr>
        <p:pic>
          <p:nvPicPr>
            <p:cNvPr id="26" name="Picture 2">
              <a:extLst>
                <a:ext uri="{FF2B5EF4-FFF2-40B4-BE49-F238E27FC236}">
                  <a16:creationId xmlns:a16="http://schemas.microsoft.com/office/drawing/2014/main" id="{B1399D9B-3135-0E1E-726A-A43F0A3D4D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221732"/>
              <a:ext cx="9429750" cy="854594"/>
            </a:xfrm>
            <a:prstGeom prst="rect">
              <a:avLst/>
            </a:prstGeom>
          </p:spPr>
        </p:pic>
        <p:sp>
          <p:nvSpPr>
            <p:cNvPr id="27" name="Hình chữ nhật 3">
              <a:extLst>
                <a:ext uri="{FF2B5EF4-FFF2-40B4-BE49-F238E27FC236}">
                  <a16:creationId xmlns:a16="http://schemas.microsoft.com/office/drawing/2014/main" id="{A8FD11AC-0B22-D859-3F76-880D015AE34F}"/>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2: Viết tiếp đoạn kết</a:t>
              </a:r>
            </a:p>
          </p:txBody>
        </p:sp>
      </p:grpSp>
      <p:pic>
        <p:nvPicPr>
          <p:cNvPr id="28" name="Picture 27">
            <a:extLst>
              <a:ext uri="{FF2B5EF4-FFF2-40B4-BE49-F238E27FC236}">
                <a16:creationId xmlns:a16="http://schemas.microsoft.com/office/drawing/2014/main" id="{AECE71FD-EFE3-7729-800C-05565E32FC03}"/>
              </a:ext>
            </a:extLst>
          </p:cNvPr>
          <p:cNvPicPr>
            <a:picLocks noChangeAspect="1"/>
          </p:cNvPicPr>
          <p:nvPr/>
        </p:nvPicPr>
        <p:blipFill>
          <a:blip r:embed="rId7"/>
          <a:stretch>
            <a:fillRect/>
          </a:stretch>
        </p:blipFill>
        <p:spPr>
          <a:xfrm>
            <a:off x="371475" y="3852862"/>
            <a:ext cx="5653087" cy="1704975"/>
          </a:xfrm>
          <a:prstGeom prst="rect">
            <a:avLst/>
          </a:prstGeom>
        </p:spPr>
      </p:pic>
      <p:sp>
        <p:nvSpPr>
          <p:cNvPr id="29" name="TextBox 28">
            <a:extLst>
              <a:ext uri="{FF2B5EF4-FFF2-40B4-BE49-F238E27FC236}">
                <a16:creationId xmlns:a16="http://schemas.microsoft.com/office/drawing/2014/main" id="{B32B3D92-B46D-E492-D838-D61FDAFA3E48}"/>
              </a:ext>
            </a:extLst>
          </p:cNvPr>
          <p:cNvSpPr txBox="1"/>
          <p:nvPr/>
        </p:nvSpPr>
        <p:spPr>
          <a:xfrm>
            <a:off x="695326" y="3838575"/>
            <a:ext cx="51054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Mẹ cậu trở về sau nhiều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tìm con, hai mẹ con được gặp nhau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trong hạnh phúc.</a:t>
            </a:r>
          </a:p>
        </p:txBody>
      </p:sp>
      <p:pic>
        <p:nvPicPr>
          <p:cNvPr id="30" name="Picture 29">
            <a:extLst>
              <a:ext uri="{FF2B5EF4-FFF2-40B4-BE49-F238E27FC236}">
                <a16:creationId xmlns:a16="http://schemas.microsoft.com/office/drawing/2014/main" id="{7B1EA45F-2C65-8456-75AB-2E042DEF3C49}"/>
              </a:ext>
            </a:extLst>
          </p:cNvPr>
          <p:cNvPicPr>
            <a:picLocks noChangeAspect="1"/>
          </p:cNvPicPr>
          <p:nvPr/>
        </p:nvPicPr>
        <p:blipFill>
          <a:blip r:embed="rId7">
            <a:duotone>
              <a:prstClr val="black"/>
              <a:srgbClr val="00FFFF">
                <a:tint val="45000"/>
                <a:satMod val="400000"/>
              </a:srgbClr>
            </a:duotone>
          </a:blip>
          <a:stretch>
            <a:fillRect/>
          </a:stretch>
        </p:blipFill>
        <p:spPr>
          <a:xfrm>
            <a:off x="6372225" y="3890962"/>
            <a:ext cx="5653087" cy="1852613"/>
          </a:xfrm>
          <a:prstGeom prst="rect">
            <a:avLst/>
          </a:prstGeom>
        </p:spPr>
      </p:pic>
      <p:sp>
        <p:nvSpPr>
          <p:cNvPr id="31" name="TextBox 30">
            <a:extLst>
              <a:ext uri="{FF2B5EF4-FFF2-40B4-BE49-F238E27FC236}">
                <a16:creationId xmlns:a16="http://schemas.microsoft.com/office/drawing/2014/main" id="{0FF3D904-A9F1-A429-B724-9918C8FF9925}"/>
              </a:ext>
            </a:extLst>
          </p:cNvPr>
          <p:cNvSpPr txBox="1"/>
          <p:nvPr/>
        </p:nvSpPr>
        <p:spPr>
          <a:xfrm>
            <a:off x="6486525" y="3952875"/>
            <a:ext cx="5514975" cy="169790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 sự việc trong câu chuyện chỉ do cậu bé ngủ mơ. Nêu cảm nghĩ</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của cậu khi nhớ lại giấc mơ đáng sợ đó.</a:t>
            </a:r>
          </a:p>
        </p:txBody>
      </p:sp>
      <p:grpSp>
        <p:nvGrpSpPr>
          <p:cNvPr id="32" name="Group 31">
            <a:extLst>
              <a:ext uri="{FF2B5EF4-FFF2-40B4-BE49-F238E27FC236}">
                <a16:creationId xmlns:a16="http://schemas.microsoft.com/office/drawing/2014/main" id="{A7952DD6-89EE-2811-0513-A06A35439938}"/>
              </a:ext>
            </a:extLst>
          </p:cNvPr>
          <p:cNvGrpSpPr/>
          <p:nvPr/>
        </p:nvGrpSpPr>
        <p:grpSpPr>
          <a:xfrm>
            <a:off x="2457450" y="5838825"/>
            <a:ext cx="8210550" cy="854594"/>
            <a:chOff x="1066800" y="221732"/>
            <a:chExt cx="9429750" cy="854594"/>
          </a:xfrm>
        </p:grpSpPr>
        <p:pic>
          <p:nvPicPr>
            <p:cNvPr id="33" name="Picture 2">
              <a:extLst>
                <a:ext uri="{FF2B5EF4-FFF2-40B4-BE49-F238E27FC236}">
                  <a16:creationId xmlns:a16="http://schemas.microsoft.com/office/drawing/2014/main" id="{9385F8DF-B22E-4B6B-B62F-120335BA3E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221732"/>
              <a:ext cx="9429750" cy="854594"/>
            </a:xfrm>
            <a:prstGeom prst="rect">
              <a:avLst/>
            </a:prstGeom>
          </p:spPr>
        </p:pic>
        <p:sp>
          <p:nvSpPr>
            <p:cNvPr id="34" name="Hình chữ nhật 3">
              <a:extLst>
                <a:ext uri="{FF2B5EF4-FFF2-40B4-BE49-F238E27FC236}">
                  <a16:creationId xmlns:a16="http://schemas.microsoft.com/office/drawing/2014/main" id="{198E3279-2796-2F0B-0660-CACC2BB2D508}"/>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khác: (Theo lựa chọn của em</a:t>
              </a:r>
              <a:r>
                <a:rPr kumimoji="0" lang="en-US"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a:t>
              </a:r>
              <a:endPar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Tree>
    <p:extLst>
      <p:ext uri="{BB962C8B-B14F-4D97-AF65-F5344CB8AC3E}">
        <p14:creationId xmlns:p14="http://schemas.microsoft.com/office/powerpoint/2010/main" val="284578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9" grpId="0"/>
      <p:bldP spid="3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031-7">
  <a:themeElements>
    <a:clrScheme name="自定义 1429">
      <a:dk1>
        <a:srgbClr val="000000"/>
      </a:dk1>
      <a:lt1>
        <a:srgbClr val="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BF8F9">
            <a:alpha val="89000"/>
          </a:srgbClr>
        </a:solidFill>
        <a:ln>
          <a:solidFill>
            <a:schemeClr val="bg1"/>
          </a:solidFill>
        </a:ln>
      </a:spPr>
      <a:bodyPr rtlCol="0" anchor="ctr"/>
      <a:lstStyle>
        <a:defPPr algn="ctr">
          <a:defRPr b="1" dirty="0"/>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effectLst>
          <a:outerShdw blurRad="50800" dist="50800" dir="12000000" sx="1000" sy="1000" algn="ctr" rotWithShape="0">
            <a:sysClr val="window" lastClr="FFFFFF">
              <a:alpha val="43000"/>
            </a:sysClr>
          </a:outerShdw>
        </a:effectLst>
      </a:spPr>
      <a:bodyPr wrap="square" rtlCol="0">
        <a:prstTxWarp prst="textCanUp">
          <a:avLst/>
        </a:prstTxWarp>
        <a:spAutoFit/>
        <a:scene3d>
          <a:camera prst="obliqueBottomRight"/>
          <a:lightRig rig="threePt" dir="t"/>
        </a:scene3d>
        <a:sp3d extrusionH="57150">
          <a:bevelT w="38100" h="38100"/>
        </a:sp3d>
      </a:bodyPr>
      <a:lstStyle>
        <a:defPPr marL="0" marR="0" indent="0" algn="l" defTabSz="609585" eaLnBrk="1" fontAlgn="auto" latinLnBrk="0" hangingPunct="1">
          <a:lnSpc>
            <a:spcPct val="100000"/>
          </a:lnSpc>
          <a:spcBef>
            <a:spcPts val="0"/>
          </a:spcBef>
          <a:spcAft>
            <a:spcPts val="0"/>
          </a:spcAft>
          <a:buClrTx/>
          <a:buSzTx/>
          <a:buFontTx/>
          <a:buNone/>
          <a:tabLst/>
          <a:defRPr kumimoji="0" sz="8000" b="1" i="0" u="none" strike="noStrike" kern="1200" cap="none" spc="0" normalizeH="0" baseline="0" noProof="0" dirty="0" smtClean="0">
            <a:ln>
              <a:noFill/>
            </a:ln>
            <a:solidFill>
              <a:srgbClr val="FF0000"/>
            </a:solidFill>
            <a:effectLst>
              <a:outerShdw dist="63500" dir="11040000" sx="99000" sy="99000" algn="tl">
                <a:srgbClr val="FFFF00">
                  <a:alpha val="42000"/>
                </a:srgbClr>
              </a:outerShdw>
            </a:effectLst>
            <a:uLnTx/>
            <a:uFillTx/>
            <a:latin typeface="UVN Binh Duong" pitchFamily="2" charset="0"/>
            <a:ea typeface="+mn-ea"/>
            <a:cs typeface="+mn-cs"/>
          </a:defRPr>
        </a:defPPr>
      </a:lstStyle>
    </a:txDef>
  </a:objectDefaults>
  <a:extraClrSchemeLst/>
</a:theme>
</file>

<file path=ppt/theme/theme3.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953</Words>
  <Application>Microsoft Office PowerPoint</Application>
  <PresentationFormat>Widescreen</PresentationFormat>
  <Paragraphs>66</Paragraphs>
  <Slides>21</Slides>
  <Notes>3</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21</vt:i4>
      </vt:variant>
    </vt:vector>
  </HeadingPairs>
  <TitlesOfParts>
    <vt:vector size="41" baseType="lpstr">
      <vt:lpstr>HanaMinB</vt:lpstr>
      <vt:lpstr>ITC Avant Garde Std Bk</vt:lpstr>
      <vt:lpstr>Yeseva One</vt:lpstr>
      <vt:lpstr>字体视界-细黑体手写字体</vt:lpstr>
      <vt:lpstr>字魂160号-檀宋</vt:lpstr>
      <vt:lpstr>思源黑体 CN Bold</vt:lpstr>
      <vt:lpstr>汉仪正圆-45W</vt:lpstr>
      <vt:lpstr>汉仪润圆-65W</vt:lpstr>
      <vt:lpstr>#9Slide05 FS Blonde Script</vt:lpstr>
      <vt:lpstr>Arial</vt:lpstr>
      <vt:lpstr>Calibri</vt:lpstr>
      <vt:lpstr>Cambria</vt:lpstr>
      <vt:lpstr>Times New Roman</vt:lpstr>
      <vt:lpstr>Wingdings</vt:lpstr>
      <vt:lpstr>Office 主题</vt:lpstr>
      <vt:lpstr>2-1031-7</vt:lpstr>
      <vt:lpstr>Office 主题​​</vt:lpstr>
      <vt:lpstr>1_Office 主题​​</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2023-08-23T02:10:07Z</dcterms:created>
  <dcterms:modified xsi:type="dcterms:W3CDTF">2023-10-09T16:31:32Z</dcterms:modified>
</cp:coreProperties>
</file>