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84" r:id="rId3"/>
  </p:sldMasterIdLst>
  <p:notesMasterIdLst>
    <p:notesMasterId r:id="rId35"/>
  </p:notesMasterIdLst>
  <p:sldIdLst>
    <p:sldId id="262" r:id="rId4"/>
    <p:sldId id="828" r:id="rId5"/>
    <p:sldId id="282" r:id="rId6"/>
    <p:sldId id="283" r:id="rId7"/>
    <p:sldId id="284" r:id="rId8"/>
    <p:sldId id="291" r:id="rId9"/>
    <p:sldId id="292" r:id="rId10"/>
    <p:sldId id="834" r:id="rId11"/>
    <p:sldId id="835" r:id="rId12"/>
    <p:sldId id="285" r:id="rId13"/>
    <p:sldId id="286" r:id="rId14"/>
    <p:sldId id="287" r:id="rId15"/>
    <p:sldId id="288" r:id="rId16"/>
    <p:sldId id="289" r:id="rId17"/>
    <p:sldId id="290" r:id="rId18"/>
    <p:sldId id="833" r:id="rId19"/>
    <p:sldId id="260" r:id="rId20"/>
    <p:sldId id="265" r:id="rId21"/>
    <p:sldId id="830" r:id="rId22"/>
    <p:sldId id="263" r:id="rId23"/>
    <p:sldId id="269" r:id="rId24"/>
    <p:sldId id="832" r:id="rId25"/>
    <p:sldId id="271" r:id="rId26"/>
    <p:sldId id="831" r:id="rId27"/>
    <p:sldId id="272" r:id="rId28"/>
    <p:sldId id="293" r:id="rId29"/>
    <p:sldId id="294" r:id="rId30"/>
    <p:sldId id="827" r:id="rId31"/>
    <p:sldId id="257" r:id="rId32"/>
    <p:sldId id="256" r:id="rId33"/>
    <p:sldId id="261" r:id="rId34"/>
  </p:sldIdLst>
  <p:sldSz cx="18288000" cy="10287000"/>
  <p:notesSz cx="6858000" cy="9144000"/>
  <p:embeddedFontLst>
    <p:embeddedFont>
      <p:font typeface="等线" panose="02010600030101010101" pitchFamily="2" charset="-122"/>
      <p:regular r:id="rId36"/>
      <p:bold r:id="rId37"/>
    </p:embeddedFont>
    <p:embeddedFont>
      <p:font typeface="等线 Light" panose="02010600030101010101" pitchFamily="2" charset="-122"/>
      <p:regular r:id="rId38"/>
    </p:embeddedFont>
    <p:embeddedFont>
      <p:font typeface="#9Slide07 HoneyCream"/>
      <p:regular r:id="rId39"/>
    </p:embeddedFont>
    <p:embeddedFont>
      <p:font typeface="Book Antiqua" panose="02040602050305030304" pitchFamily="18" charset="0"/>
      <p:regular r:id="rId40"/>
      <p:bold r:id="rId41"/>
      <p:italic r:id="rId42"/>
      <p:boldItalic r:id="rId43"/>
    </p:embeddedFont>
    <p:embeddedFont>
      <p:font typeface="Montserrat" panose="00000500000000000000" pitchFamily="2" charset="0"/>
      <p:regular r:id="rId44"/>
      <p:bold r:id="rId45"/>
      <p:italic r:id="rId46"/>
      <p:boldItalic r:id="rId47"/>
    </p:embeddedFont>
    <p:embeddedFont>
      <p:font typeface="Segoe UI Black" panose="020B0A02040204020203" pitchFamily="34" charset="0"/>
      <p:bold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F828"/>
    <a:srgbClr val="FD709B"/>
    <a:srgbClr val="81B0AB"/>
    <a:srgbClr val="AB96ED"/>
    <a:srgbClr val="E5BE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1" autoAdjust="0"/>
    <p:restoredTop sz="94622" autoAdjust="0"/>
  </p:normalViewPr>
  <p:slideViewPr>
    <p:cSldViewPr>
      <p:cViewPr varScale="1">
        <p:scale>
          <a:sx n="31" d="100"/>
          <a:sy n="31" d="100"/>
        </p:scale>
        <p:origin x="662" y="2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4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9.fntdata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7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46ABA-F179-42F4-808A-A6F24063B012}" type="datetimeFigureOut">
              <a:rPr lang="en-US" smtClean="0"/>
              <a:t>11/8/24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675752-F630-4D79-8A6A-33303650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6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75752-F630-4D79-8A6A-33303650EF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694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75752-F630-4D79-8A6A-33303650EF0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1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đẩy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/>
              <a:t> 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ED74A1-831F-4DF3-ADEC-3FD309AB86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369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đẩy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/>
              <a:t> 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ED74A1-831F-4DF3-ADEC-3FD309AB86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895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F3CFD-AFB8-45C6-6B09-5965CA87C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9E7B91-CE0A-DD6C-2B6B-649E95BC3C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B0285D-D8B1-1382-80F7-81C6C9818B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40565-4AAE-2308-0471-68C8FDD286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75752-F630-4D79-8A6A-33303650EF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616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75752-F630-4D79-8A6A-33303650EF0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76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675752-F630-4D79-8A6A-33303650E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839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675752-F630-4D79-8A6A-33303650E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020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E6447-60C0-5147-B9C6-CCDF82B6166D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399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75752-F630-4D79-8A6A-33303650EF0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5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77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2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14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27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6620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301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536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14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443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803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2236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BEB8AA18-7DB5-4380-AEB9-6F94DBD5AF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0C6681D8-F3B2-4254-B1BE-3FA377F96D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23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BEB8AA18-7DB5-4380-AEB9-6F94DBD5AF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0C6681D8-F3B2-4254-B1BE-3FA377F96D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044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BEB8AA18-7DB5-4380-AEB9-6F94DBD5AF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0C6681D8-F3B2-4254-B1BE-3FA377F96D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510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BEB8AA18-7DB5-4380-AEB9-6F94DBD5AF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0C6681D8-F3B2-4254-B1BE-3FA377F96D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627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BEB8AA18-7DB5-4380-AEB9-6F94DBD5AF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0C6681D8-F3B2-4254-B1BE-3FA377F96D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104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BEB8AA18-7DB5-4380-AEB9-6F94DBD5AF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0C6681D8-F3B2-4254-B1BE-3FA377F96D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557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27DE02-880A-4D8C-89BC-F3C577DA2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BEB8AA18-7DB5-4380-AEB9-6F94DBD5AF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5F0DCC-82DC-46D4-8DA2-39D0AA4AC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EEEFFD-1B21-44AF-98FC-8724221A3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0C6681D8-F3B2-4254-B1BE-3FA377F96D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8288000" cy="10287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240140E-025D-C4AA-CB03-CD57539F78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7764" y="-20910196"/>
            <a:ext cx="1803654" cy="30671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557ED1-543E-5A04-F94A-72B8E68FC1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8777" y="-20910196"/>
            <a:ext cx="1803654" cy="30671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867EF8-4025-8C2B-4252-64E6312E6F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99066" y="25044119"/>
            <a:ext cx="1803654" cy="30671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BF98B6-BA87-F047-58BA-668DC14E8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12" y="25044119"/>
            <a:ext cx="1803654" cy="306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11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BEB8AA18-7DB5-4380-AEB9-6F94DBD5AF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0C6681D8-F3B2-4254-B1BE-3FA377F96D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288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BEB8AA18-7DB5-4380-AEB9-6F94DBD5AF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0C6681D8-F3B2-4254-B1BE-3FA377F96D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859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BEB8AA18-7DB5-4380-AEB9-6F94DBD5AF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0C6681D8-F3B2-4254-B1BE-3FA377F96D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756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BEB8AA18-7DB5-4380-AEB9-6F94DBD5AF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0C6681D8-F3B2-4254-B1BE-3FA377F96D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416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2093742" y="10452475"/>
            <a:ext cx="16920088" cy="3813378"/>
            <a:chOff x="2093742" y="10452475"/>
            <a:chExt cx="16920088" cy="3813378"/>
          </a:xfrm>
        </p:grpSpPr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500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9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302541" y="287203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3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4161FE6-15E5-4AAC-88A0-C9A3F4AE5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D224DE-EDFD-4309-A916-9216BFA09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58136D-A688-47AF-8AE6-3A335DCD91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BEB8AA18-7DB5-4380-AEB9-6F94DBD5AF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0284F10-9DA5-4BF5-8A25-1BCF6C6C3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351749-CB64-4BEE-889F-D43BB657AC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0C6681D8-F3B2-4254-B1BE-3FA377F96D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2B8015-2787-9B02-D5CA-DF0E9FA588B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7764" y="-20910196"/>
            <a:ext cx="1803654" cy="30671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9D2EC5-2105-AF4D-1DE8-6D58705A15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8777" y="-20910196"/>
            <a:ext cx="1803654" cy="30671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886C3B-A547-D8DC-2ED0-E7E0D06AAB8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99066" y="25044119"/>
            <a:ext cx="1803654" cy="30671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253040-48A0-15EE-C1C6-EAD12C07F0F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12" y="25044119"/>
            <a:ext cx="1803654" cy="306714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F945011-7962-2DA3-19F7-3FC53896C1B7}"/>
              </a:ext>
            </a:extLst>
          </p:cNvPr>
          <p:cNvSpPr txBox="1">
            <a:spLocks/>
          </p:cNvSpPr>
          <p:nvPr userDrawn="1"/>
        </p:nvSpPr>
        <p:spPr>
          <a:xfrm>
            <a:off x="-291741" y="9637395"/>
            <a:ext cx="1803654" cy="649605"/>
          </a:xfrm>
          <a:prstGeom prst="rect">
            <a:avLst/>
          </a:prstGeom>
        </p:spPr>
        <p:txBody>
          <a:bodyPr vert="horz" lIns="75438" tIns="37719" rIns="75438" bIns="3771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57229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26" Type="http://schemas.openxmlformats.org/officeDocument/2006/relationships/image" Target="../media/image27.sv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34" Type="http://schemas.openxmlformats.org/officeDocument/2006/relationships/image" Target="../media/image35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33" Type="http://schemas.openxmlformats.org/officeDocument/2006/relationships/image" Target="../media/image34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24" Type="http://schemas.openxmlformats.org/officeDocument/2006/relationships/image" Target="../media/image25.svg"/><Relationship Id="rId32" Type="http://schemas.openxmlformats.org/officeDocument/2006/relationships/image" Target="../media/image33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sv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Relationship Id="rId27" Type="http://schemas.openxmlformats.org/officeDocument/2006/relationships/image" Target="../media/image28.png"/><Relationship Id="rId30" Type="http://schemas.openxmlformats.org/officeDocument/2006/relationships/image" Target="../media/image31.svg"/><Relationship Id="rId8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5.svg"/><Relationship Id="rId21" Type="http://schemas.openxmlformats.org/officeDocument/2006/relationships/image" Target="../media/image23.svg"/><Relationship Id="rId34" Type="http://schemas.openxmlformats.org/officeDocument/2006/relationships/image" Target="../media/image48.pn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5" Type="http://schemas.openxmlformats.org/officeDocument/2006/relationships/image" Target="../media/image27.svg"/><Relationship Id="rId33" Type="http://schemas.openxmlformats.org/officeDocument/2006/relationships/image" Target="../media/image54.jpe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24" Type="http://schemas.openxmlformats.org/officeDocument/2006/relationships/image" Target="../media/image26.png"/><Relationship Id="rId32" Type="http://schemas.openxmlformats.org/officeDocument/2006/relationships/image" Target="../media/image53.jpe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23" Type="http://schemas.openxmlformats.org/officeDocument/2006/relationships/image" Target="../media/image25.svg"/><Relationship Id="rId28" Type="http://schemas.openxmlformats.org/officeDocument/2006/relationships/image" Target="../media/image30.pn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31" Type="http://schemas.openxmlformats.org/officeDocument/2006/relationships/image" Target="../media/image52.jpe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svg"/><Relationship Id="rId30" Type="http://schemas.openxmlformats.org/officeDocument/2006/relationships/image" Target="../media/image51.jpeg"/><Relationship Id="rId35" Type="http://schemas.openxmlformats.org/officeDocument/2006/relationships/image" Target="../media/image55.jpeg"/><Relationship Id="rId8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7.svg"/><Relationship Id="rId18" Type="http://schemas.openxmlformats.org/officeDocument/2006/relationships/image" Target="../media/image64.png"/><Relationship Id="rId3" Type="http://schemas.openxmlformats.org/officeDocument/2006/relationships/image" Target="../media/image57.svg"/><Relationship Id="rId7" Type="http://schemas.openxmlformats.org/officeDocument/2006/relationships/image" Target="../media/image25.svg"/><Relationship Id="rId12" Type="http://schemas.openxmlformats.org/officeDocument/2006/relationships/image" Target="../media/image26.png"/><Relationship Id="rId17" Type="http://schemas.openxmlformats.org/officeDocument/2006/relationships/image" Target="../media/image7.svg"/><Relationship Id="rId2" Type="http://schemas.openxmlformats.org/officeDocument/2006/relationships/image" Target="../media/image56.png"/><Relationship Id="rId16" Type="http://schemas.openxmlformats.org/officeDocument/2006/relationships/image" Target="../media/image6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61.svg"/><Relationship Id="rId5" Type="http://schemas.openxmlformats.org/officeDocument/2006/relationships/image" Target="../media/image59.svg"/><Relationship Id="rId15" Type="http://schemas.openxmlformats.org/officeDocument/2006/relationships/image" Target="../media/image63.svg"/><Relationship Id="rId10" Type="http://schemas.openxmlformats.org/officeDocument/2006/relationships/image" Target="../media/image60.png"/><Relationship Id="rId19" Type="http://schemas.openxmlformats.org/officeDocument/2006/relationships/image" Target="../media/image65.png"/><Relationship Id="rId4" Type="http://schemas.openxmlformats.org/officeDocument/2006/relationships/image" Target="../media/image58.png"/><Relationship Id="rId9" Type="http://schemas.openxmlformats.org/officeDocument/2006/relationships/image" Target="../media/image15.svg"/><Relationship Id="rId1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5.svg"/><Relationship Id="rId21" Type="http://schemas.openxmlformats.org/officeDocument/2006/relationships/image" Target="../media/image23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5" Type="http://schemas.openxmlformats.org/officeDocument/2006/relationships/image" Target="../media/image27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24" Type="http://schemas.openxmlformats.org/officeDocument/2006/relationships/image" Target="../media/image26.pn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23" Type="http://schemas.openxmlformats.org/officeDocument/2006/relationships/image" Target="../media/image25.svg"/><Relationship Id="rId28" Type="http://schemas.openxmlformats.org/officeDocument/2006/relationships/image" Target="../media/image30.pn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31" Type="http://schemas.openxmlformats.org/officeDocument/2006/relationships/image" Target="../media/image67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svg"/><Relationship Id="rId30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5.svg"/><Relationship Id="rId21" Type="http://schemas.openxmlformats.org/officeDocument/2006/relationships/image" Target="../media/image23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5" Type="http://schemas.openxmlformats.org/officeDocument/2006/relationships/image" Target="../media/image27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24" Type="http://schemas.openxmlformats.org/officeDocument/2006/relationships/image" Target="../media/image26.pn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23" Type="http://schemas.openxmlformats.org/officeDocument/2006/relationships/image" Target="../media/image25.svg"/><Relationship Id="rId28" Type="http://schemas.openxmlformats.org/officeDocument/2006/relationships/image" Target="../media/image30.pn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31" Type="http://schemas.openxmlformats.org/officeDocument/2006/relationships/image" Target="../media/image68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svg"/><Relationship Id="rId30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5.svg"/><Relationship Id="rId21" Type="http://schemas.openxmlformats.org/officeDocument/2006/relationships/image" Target="../media/image23.svg"/><Relationship Id="rId34" Type="http://schemas.openxmlformats.org/officeDocument/2006/relationships/image" Target="../media/image73.pn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5" Type="http://schemas.openxmlformats.org/officeDocument/2006/relationships/image" Target="../media/image27.svg"/><Relationship Id="rId33" Type="http://schemas.openxmlformats.org/officeDocument/2006/relationships/image" Target="../media/image72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24" Type="http://schemas.openxmlformats.org/officeDocument/2006/relationships/image" Target="../media/image26.png"/><Relationship Id="rId32" Type="http://schemas.openxmlformats.org/officeDocument/2006/relationships/image" Target="../media/image71.pn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23" Type="http://schemas.openxmlformats.org/officeDocument/2006/relationships/image" Target="../media/image25.svg"/><Relationship Id="rId28" Type="http://schemas.openxmlformats.org/officeDocument/2006/relationships/image" Target="../media/image30.pn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31" Type="http://schemas.openxmlformats.org/officeDocument/2006/relationships/image" Target="../media/image70.sv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svg"/><Relationship Id="rId30" Type="http://schemas.openxmlformats.org/officeDocument/2006/relationships/image" Target="../media/image69.png"/><Relationship Id="rId35" Type="http://schemas.openxmlformats.org/officeDocument/2006/relationships/image" Target="../media/image74.png"/><Relationship Id="rId8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5.svg"/><Relationship Id="rId21" Type="http://schemas.openxmlformats.org/officeDocument/2006/relationships/image" Target="../media/image23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5" Type="http://schemas.openxmlformats.org/officeDocument/2006/relationships/image" Target="../media/image27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24" Type="http://schemas.openxmlformats.org/officeDocument/2006/relationships/image" Target="../media/image26.pn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23" Type="http://schemas.openxmlformats.org/officeDocument/2006/relationships/image" Target="../media/image25.svg"/><Relationship Id="rId28" Type="http://schemas.openxmlformats.org/officeDocument/2006/relationships/image" Target="../media/image30.pn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31" Type="http://schemas.openxmlformats.org/officeDocument/2006/relationships/image" Target="../media/image76.jp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svg"/><Relationship Id="rId30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7.svg"/><Relationship Id="rId18" Type="http://schemas.openxmlformats.org/officeDocument/2006/relationships/image" Target="../media/image8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7.svg"/><Relationship Id="rId7" Type="http://schemas.openxmlformats.org/officeDocument/2006/relationships/image" Target="../media/image78.svg"/><Relationship Id="rId12" Type="http://schemas.openxmlformats.org/officeDocument/2006/relationships/image" Target="../media/image6.png"/><Relationship Id="rId17" Type="http://schemas.openxmlformats.org/officeDocument/2006/relationships/image" Target="../media/image84.svg"/><Relationship Id="rId25" Type="http://schemas.openxmlformats.org/officeDocument/2006/relationships/image" Target="../media/image88.png"/><Relationship Id="rId2" Type="http://schemas.openxmlformats.org/officeDocument/2006/relationships/video" Target="../media/media1.mp4"/><Relationship Id="rId16" Type="http://schemas.openxmlformats.org/officeDocument/2006/relationships/image" Target="../media/image83.png"/><Relationship Id="rId20" Type="http://schemas.openxmlformats.org/officeDocument/2006/relationships/image" Target="../media/image56.png"/><Relationship Id="rId1" Type="http://schemas.microsoft.com/office/2007/relationships/media" Target="../media/media1.mp4"/><Relationship Id="rId6" Type="http://schemas.openxmlformats.org/officeDocument/2006/relationships/image" Target="../media/image77.png"/><Relationship Id="rId11" Type="http://schemas.openxmlformats.org/officeDocument/2006/relationships/image" Target="../media/image21.svg"/><Relationship Id="rId24" Type="http://schemas.openxmlformats.org/officeDocument/2006/relationships/image" Target="../media/image87.png"/><Relationship Id="rId5" Type="http://schemas.openxmlformats.org/officeDocument/2006/relationships/image" Target="../media/image17.svg"/><Relationship Id="rId15" Type="http://schemas.openxmlformats.org/officeDocument/2006/relationships/image" Target="../media/image82.svg"/><Relationship Id="rId23" Type="http://schemas.openxmlformats.org/officeDocument/2006/relationships/image" Target="../media/image19.svg"/><Relationship Id="rId10" Type="http://schemas.openxmlformats.org/officeDocument/2006/relationships/image" Target="../media/image20.png"/><Relationship Id="rId19" Type="http://schemas.openxmlformats.org/officeDocument/2006/relationships/image" Target="../media/image86.svg"/><Relationship Id="rId4" Type="http://schemas.openxmlformats.org/officeDocument/2006/relationships/image" Target="../media/image16.png"/><Relationship Id="rId9" Type="http://schemas.openxmlformats.org/officeDocument/2006/relationships/image" Target="../media/image80.svg"/><Relationship Id="rId14" Type="http://schemas.openxmlformats.org/officeDocument/2006/relationships/image" Target="../media/image81.png"/><Relationship Id="rId2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5.svg"/><Relationship Id="rId21" Type="http://schemas.openxmlformats.org/officeDocument/2006/relationships/image" Target="../media/image23.svg"/><Relationship Id="rId34" Type="http://schemas.openxmlformats.org/officeDocument/2006/relationships/image" Target="../media/image93.pn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5" Type="http://schemas.openxmlformats.org/officeDocument/2006/relationships/image" Target="../media/image27.svg"/><Relationship Id="rId33" Type="http://schemas.openxmlformats.org/officeDocument/2006/relationships/image" Target="../media/image92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24" Type="http://schemas.openxmlformats.org/officeDocument/2006/relationships/image" Target="../media/image26.png"/><Relationship Id="rId32" Type="http://schemas.openxmlformats.org/officeDocument/2006/relationships/image" Target="../media/image91.pn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23" Type="http://schemas.openxmlformats.org/officeDocument/2006/relationships/image" Target="../media/image25.svg"/><Relationship Id="rId28" Type="http://schemas.openxmlformats.org/officeDocument/2006/relationships/image" Target="../media/image30.pn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31" Type="http://schemas.openxmlformats.org/officeDocument/2006/relationships/image" Target="../media/image90.sv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svg"/><Relationship Id="rId30" Type="http://schemas.openxmlformats.org/officeDocument/2006/relationships/image" Target="../media/image89.png"/><Relationship Id="rId8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82.svg"/><Relationship Id="rId18" Type="http://schemas.openxmlformats.org/officeDocument/2006/relationships/image" Target="../media/image56.png"/><Relationship Id="rId3" Type="http://schemas.openxmlformats.org/officeDocument/2006/relationships/image" Target="../media/image17.svg"/><Relationship Id="rId21" Type="http://schemas.openxmlformats.org/officeDocument/2006/relationships/image" Target="../media/image19.svg"/><Relationship Id="rId7" Type="http://schemas.openxmlformats.org/officeDocument/2006/relationships/image" Target="../media/image80.svg"/><Relationship Id="rId12" Type="http://schemas.openxmlformats.org/officeDocument/2006/relationships/image" Target="../media/image81.png"/><Relationship Id="rId17" Type="http://schemas.openxmlformats.org/officeDocument/2006/relationships/image" Target="../media/image86.svg"/><Relationship Id="rId2" Type="http://schemas.openxmlformats.org/officeDocument/2006/relationships/image" Target="../media/image16.png"/><Relationship Id="rId16" Type="http://schemas.openxmlformats.org/officeDocument/2006/relationships/image" Target="../media/image8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7.svg"/><Relationship Id="rId5" Type="http://schemas.openxmlformats.org/officeDocument/2006/relationships/image" Target="../media/image78.svg"/><Relationship Id="rId15" Type="http://schemas.openxmlformats.org/officeDocument/2006/relationships/image" Target="../media/image84.svg"/><Relationship Id="rId10" Type="http://schemas.openxmlformats.org/officeDocument/2006/relationships/image" Target="../media/image6.png"/><Relationship Id="rId19" Type="http://schemas.openxmlformats.org/officeDocument/2006/relationships/image" Target="../media/image57.svg"/><Relationship Id="rId4" Type="http://schemas.openxmlformats.org/officeDocument/2006/relationships/image" Target="../media/image77.png"/><Relationship Id="rId9" Type="http://schemas.openxmlformats.org/officeDocument/2006/relationships/image" Target="../media/image21.svg"/><Relationship Id="rId1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82.svg"/><Relationship Id="rId18" Type="http://schemas.openxmlformats.org/officeDocument/2006/relationships/image" Target="../media/image56.png"/><Relationship Id="rId3" Type="http://schemas.openxmlformats.org/officeDocument/2006/relationships/image" Target="../media/image17.svg"/><Relationship Id="rId21" Type="http://schemas.openxmlformats.org/officeDocument/2006/relationships/image" Target="../media/image19.svg"/><Relationship Id="rId7" Type="http://schemas.openxmlformats.org/officeDocument/2006/relationships/image" Target="../media/image80.svg"/><Relationship Id="rId12" Type="http://schemas.openxmlformats.org/officeDocument/2006/relationships/image" Target="../media/image81.png"/><Relationship Id="rId17" Type="http://schemas.openxmlformats.org/officeDocument/2006/relationships/image" Target="../media/image86.svg"/><Relationship Id="rId2" Type="http://schemas.openxmlformats.org/officeDocument/2006/relationships/image" Target="../media/image16.png"/><Relationship Id="rId16" Type="http://schemas.openxmlformats.org/officeDocument/2006/relationships/image" Target="../media/image8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7.svg"/><Relationship Id="rId5" Type="http://schemas.openxmlformats.org/officeDocument/2006/relationships/image" Target="../media/image78.svg"/><Relationship Id="rId15" Type="http://schemas.openxmlformats.org/officeDocument/2006/relationships/image" Target="../media/image84.svg"/><Relationship Id="rId10" Type="http://schemas.openxmlformats.org/officeDocument/2006/relationships/image" Target="../media/image6.png"/><Relationship Id="rId19" Type="http://schemas.openxmlformats.org/officeDocument/2006/relationships/image" Target="../media/image57.svg"/><Relationship Id="rId4" Type="http://schemas.openxmlformats.org/officeDocument/2006/relationships/image" Target="../media/image77.png"/><Relationship Id="rId9" Type="http://schemas.openxmlformats.org/officeDocument/2006/relationships/image" Target="../media/image21.svg"/><Relationship Id="rId14" Type="http://schemas.openxmlformats.org/officeDocument/2006/relationships/image" Target="../media/image83.png"/><Relationship Id="rId22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21.svg"/><Relationship Id="rId18" Type="http://schemas.openxmlformats.org/officeDocument/2006/relationships/image" Target="../media/image18.png"/><Relationship Id="rId3" Type="http://schemas.openxmlformats.org/officeDocument/2006/relationships/image" Target="../media/image82.svg"/><Relationship Id="rId7" Type="http://schemas.openxmlformats.org/officeDocument/2006/relationships/image" Target="../media/image78.svg"/><Relationship Id="rId12" Type="http://schemas.openxmlformats.org/officeDocument/2006/relationships/image" Target="../media/image20.png"/><Relationship Id="rId17" Type="http://schemas.openxmlformats.org/officeDocument/2006/relationships/image" Target="../media/image57.svg"/><Relationship Id="rId2" Type="http://schemas.openxmlformats.org/officeDocument/2006/relationships/image" Target="../media/image81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0.svg"/><Relationship Id="rId5" Type="http://schemas.openxmlformats.org/officeDocument/2006/relationships/image" Target="../media/image17.svg"/><Relationship Id="rId15" Type="http://schemas.openxmlformats.org/officeDocument/2006/relationships/image" Target="../media/image7.svg"/><Relationship Id="rId10" Type="http://schemas.openxmlformats.org/officeDocument/2006/relationships/image" Target="../media/image79.png"/><Relationship Id="rId19" Type="http://schemas.openxmlformats.org/officeDocument/2006/relationships/image" Target="../media/image19.svg"/><Relationship Id="rId4" Type="http://schemas.openxmlformats.org/officeDocument/2006/relationships/image" Target="../media/image16.png"/><Relationship Id="rId9" Type="http://schemas.openxmlformats.org/officeDocument/2006/relationships/image" Target="../media/image84.svg"/><Relationship Id="rId1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02.svg"/><Relationship Id="rId18" Type="http://schemas.openxmlformats.org/officeDocument/2006/relationships/image" Target="../media/image77.png"/><Relationship Id="rId26" Type="http://schemas.openxmlformats.org/officeDocument/2006/relationships/image" Target="../media/image16.png"/><Relationship Id="rId3" Type="http://schemas.openxmlformats.org/officeDocument/2006/relationships/image" Target="../media/image15.svg"/><Relationship Id="rId21" Type="http://schemas.openxmlformats.org/officeDocument/2006/relationships/image" Target="../media/image84.svg"/><Relationship Id="rId7" Type="http://schemas.openxmlformats.org/officeDocument/2006/relationships/image" Target="../media/image98.svg"/><Relationship Id="rId12" Type="http://schemas.openxmlformats.org/officeDocument/2006/relationships/image" Target="../media/image101.png"/><Relationship Id="rId17" Type="http://schemas.openxmlformats.org/officeDocument/2006/relationships/image" Target="../media/image25.svg"/><Relationship Id="rId25" Type="http://schemas.openxmlformats.org/officeDocument/2006/relationships/image" Target="../media/image23.svg"/><Relationship Id="rId2" Type="http://schemas.openxmlformats.org/officeDocument/2006/relationships/image" Target="../media/image14.png"/><Relationship Id="rId16" Type="http://schemas.openxmlformats.org/officeDocument/2006/relationships/image" Target="../media/image24.png"/><Relationship Id="rId20" Type="http://schemas.openxmlformats.org/officeDocument/2006/relationships/image" Target="../media/image83.png"/><Relationship Id="rId29" Type="http://schemas.openxmlformats.org/officeDocument/2006/relationships/image" Target="../media/image6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openxmlformats.org/officeDocument/2006/relationships/image" Target="../media/image100.svg"/><Relationship Id="rId24" Type="http://schemas.openxmlformats.org/officeDocument/2006/relationships/image" Target="../media/image22.png"/><Relationship Id="rId5" Type="http://schemas.openxmlformats.org/officeDocument/2006/relationships/image" Target="../media/image96.svg"/><Relationship Id="rId15" Type="http://schemas.openxmlformats.org/officeDocument/2006/relationships/image" Target="../media/image104.svg"/><Relationship Id="rId23" Type="http://schemas.openxmlformats.org/officeDocument/2006/relationships/image" Target="../media/image80.svg"/><Relationship Id="rId28" Type="http://schemas.openxmlformats.org/officeDocument/2006/relationships/image" Target="../media/image62.png"/><Relationship Id="rId10" Type="http://schemas.openxmlformats.org/officeDocument/2006/relationships/image" Target="../media/image99.png"/><Relationship Id="rId19" Type="http://schemas.openxmlformats.org/officeDocument/2006/relationships/image" Target="../media/image78.svg"/><Relationship Id="rId4" Type="http://schemas.openxmlformats.org/officeDocument/2006/relationships/image" Target="../media/image95.png"/><Relationship Id="rId9" Type="http://schemas.openxmlformats.org/officeDocument/2006/relationships/image" Target="../media/image19.svg"/><Relationship Id="rId14" Type="http://schemas.openxmlformats.org/officeDocument/2006/relationships/image" Target="../media/image103.png"/><Relationship Id="rId22" Type="http://schemas.openxmlformats.org/officeDocument/2006/relationships/image" Target="../media/image79.png"/><Relationship Id="rId27" Type="http://schemas.openxmlformats.org/officeDocument/2006/relationships/image" Target="../media/image1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09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114.png"/><Relationship Id="rId2" Type="http://schemas.openxmlformats.org/officeDocument/2006/relationships/video" Target="../media/media3.mp4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28.png"/><Relationship Id="rId1" Type="http://schemas.microsoft.com/office/2007/relationships/media" Target="../media/media3.mp4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30" Type="http://schemas.openxmlformats.org/officeDocument/2006/relationships/image" Target="../media/image29.svg"/><Relationship Id="rId8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1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26" Type="http://schemas.openxmlformats.org/officeDocument/2006/relationships/image" Target="../media/image27.sv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24" Type="http://schemas.openxmlformats.org/officeDocument/2006/relationships/image" Target="../media/image25.svg"/><Relationship Id="rId32" Type="http://schemas.openxmlformats.org/officeDocument/2006/relationships/image" Target="../media/image92.sv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sv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31" Type="http://schemas.openxmlformats.org/officeDocument/2006/relationships/image" Target="../media/image91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Relationship Id="rId27" Type="http://schemas.openxmlformats.org/officeDocument/2006/relationships/image" Target="../media/image28.png"/><Relationship Id="rId30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/>
          <p:cNvGrpSpPr/>
          <p:nvPr/>
        </p:nvGrpSpPr>
        <p:grpSpPr>
          <a:xfrm>
            <a:off x="405745" y="121220"/>
            <a:ext cx="17379410" cy="9806072"/>
            <a:chOff x="0" y="0"/>
            <a:chExt cx="4577293" cy="258266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77293" cy="2582669"/>
            </a:xfrm>
            <a:custGeom>
              <a:avLst/>
              <a:gdLst/>
              <a:ahLst/>
              <a:cxnLst/>
              <a:rect l="l" t="t" r="r" b="b"/>
              <a:pathLst>
                <a:path w="4577293" h="2582669">
                  <a:moveTo>
                    <a:pt x="12918" y="0"/>
                  </a:moveTo>
                  <a:lnTo>
                    <a:pt x="4564374" y="0"/>
                  </a:lnTo>
                  <a:cubicBezTo>
                    <a:pt x="4571509" y="0"/>
                    <a:pt x="4577293" y="5784"/>
                    <a:pt x="4577293" y="12918"/>
                  </a:cubicBezTo>
                  <a:lnTo>
                    <a:pt x="4577293" y="2569751"/>
                  </a:lnTo>
                  <a:cubicBezTo>
                    <a:pt x="4577293" y="2573177"/>
                    <a:pt x="4575932" y="2576463"/>
                    <a:pt x="4573509" y="2578885"/>
                  </a:cubicBezTo>
                  <a:cubicBezTo>
                    <a:pt x="4571086" y="2581308"/>
                    <a:pt x="4567801" y="2582669"/>
                    <a:pt x="4564374" y="2582669"/>
                  </a:cubicBezTo>
                  <a:lnTo>
                    <a:pt x="12918" y="2582669"/>
                  </a:lnTo>
                  <a:cubicBezTo>
                    <a:pt x="5784" y="2582669"/>
                    <a:pt x="0" y="2576885"/>
                    <a:pt x="0" y="2569751"/>
                  </a:cubicBezTo>
                  <a:lnTo>
                    <a:pt x="0" y="12918"/>
                  </a:lnTo>
                  <a:cubicBezTo>
                    <a:pt x="0" y="9492"/>
                    <a:pt x="1361" y="6206"/>
                    <a:pt x="3784" y="3784"/>
                  </a:cubicBezTo>
                  <a:cubicBezTo>
                    <a:pt x="6206" y="1361"/>
                    <a:pt x="9492" y="0"/>
                    <a:pt x="1291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FD4D1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4577293" cy="2611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70"/>
                </a:lnSpc>
              </a:pPr>
              <a:endParaRPr/>
            </a:p>
          </p:txBody>
        </p:sp>
      </p:grpSp>
      <p:sp>
        <p:nvSpPr>
          <p:cNvPr id="2" name="Freeform 2"/>
          <p:cNvSpPr/>
          <p:nvPr/>
        </p:nvSpPr>
        <p:spPr>
          <a:xfrm>
            <a:off x="1658233" y="9016416"/>
            <a:ext cx="1603185" cy="2182441"/>
          </a:xfrm>
          <a:custGeom>
            <a:avLst/>
            <a:gdLst/>
            <a:ahLst/>
            <a:cxnLst/>
            <a:rect l="l" t="t" r="r" b="b"/>
            <a:pathLst>
              <a:path w="1603185" h="2182441">
                <a:moveTo>
                  <a:pt x="0" y="0"/>
                </a:moveTo>
                <a:lnTo>
                  <a:pt x="1603185" y="0"/>
                </a:lnTo>
                <a:lnTo>
                  <a:pt x="1603185" y="2182441"/>
                </a:lnTo>
                <a:lnTo>
                  <a:pt x="0" y="21824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411856" y="7671703"/>
            <a:ext cx="2590119" cy="3173193"/>
          </a:xfrm>
          <a:custGeom>
            <a:avLst/>
            <a:gdLst/>
            <a:ahLst/>
            <a:cxnLst/>
            <a:rect l="l" t="t" r="r" b="b"/>
            <a:pathLst>
              <a:path w="2590119" h="3173193">
                <a:moveTo>
                  <a:pt x="0" y="0"/>
                </a:moveTo>
                <a:lnTo>
                  <a:pt x="2590119" y="0"/>
                </a:lnTo>
                <a:lnTo>
                  <a:pt x="2590119" y="3173194"/>
                </a:lnTo>
                <a:lnTo>
                  <a:pt x="0" y="31731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45324" y="9258300"/>
            <a:ext cx="943832" cy="2057400"/>
          </a:xfrm>
          <a:custGeom>
            <a:avLst/>
            <a:gdLst/>
            <a:ahLst/>
            <a:cxnLst/>
            <a:rect l="l" t="t" r="r" b="b"/>
            <a:pathLst>
              <a:path w="943832" h="2057400">
                <a:moveTo>
                  <a:pt x="0" y="0"/>
                </a:moveTo>
                <a:lnTo>
                  <a:pt x="943832" y="0"/>
                </a:lnTo>
                <a:lnTo>
                  <a:pt x="94383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56757" y="5987462"/>
            <a:ext cx="2262485" cy="2486247"/>
          </a:xfrm>
          <a:custGeom>
            <a:avLst/>
            <a:gdLst/>
            <a:ahLst/>
            <a:cxnLst/>
            <a:rect l="l" t="t" r="r" b="b"/>
            <a:pathLst>
              <a:path w="2262485" h="2486247">
                <a:moveTo>
                  <a:pt x="0" y="0"/>
                </a:moveTo>
                <a:lnTo>
                  <a:pt x="2262486" y="0"/>
                </a:lnTo>
                <a:lnTo>
                  <a:pt x="2262486" y="2486247"/>
                </a:lnTo>
                <a:lnTo>
                  <a:pt x="0" y="24862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60351" y="3228421"/>
            <a:ext cx="2854643" cy="4114800"/>
          </a:xfrm>
          <a:custGeom>
            <a:avLst/>
            <a:gdLst/>
            <a:ahLst/>
            <a:cxnLst/>
            <a:rect l="l" t="t" r="r" b="b"/>
            <a:pathLst>
              <a:path w="2854643" h="4114800">
                <a:moveTo>
                  <a:pt x="0" y="0"/>
                </a:moveTo>
                <a:lnTo>
                  <a:pt x="2854642" y="0"/>
                </a:lnTo>
                <a:lnTo>
                  <a:pt x="28546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645603" y="-183385"/>
            <a:ext cx="1827217" cy="2424169"/>
          </a:xfrm>
          <a:custGeom>
            <a:avLst/>
            <a:gdLst/>
            <a:ahLst/>
            <a:cxnLst/>
            <a:rect l="l" t="t" r="r" b="b"/>
            <a:pathLst>
              <a:path w="1827217" h="2424169">
                <a:moveTo>
                  <a:pt x="0" y="0"/>
                </a:moveTo>
                <a:lnTo>
                  <a:pt x="1827217" y="0"/>
                </a:lnTo>
                <a:lnTo>
                  <a:pt x="1827217" y="2424170"/>
                </a:lnTo>
                <a:lnTo>
                  <a:pt x="0" y="242417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022537" y="1588760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326213">
            <a:off x="16077796" y="513227"/>
            <a:ext cx="1780792" cy="1268814"/>
          </a:xfrm>
          <a:custGeom>
            <a:avLst/>
            <a:gdLst/>
            <a:ahLst/>
            <a:cxnLst/>
            <a:rect l="l" t="t" r="r" b="b"/>
            <a:pathLst>
              <a:path w="1780792" h="1268814">
                <a:moveTo>
                  <a:pt x="0" y="0"/>
                </a:moveTo>
                <a:lnTo>
                  <a:pt x="1780792" y="0"/>
                </a:lnTo>
                <a:lnTo>
                  <a:pt x="1780792" y="1268814"/>
                </a:lnTo>
                <a:lnTo>
                  <a:pt x="0" y="126881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61209" flipH="1">
            <a:off x="-63587" y="7659305"/>
            <a:ext cx="1905085" cy="2947907"/>
          </a:xfrm>
          <a:custGeom>
            <a:avLst/>
            <a:gdLst/>
            <a:ahLst/>
            <a:cxnLst/>
            <a:rect l="l" t="t" r="r" b="b"/>
            <a:pathLst>
              <a:path w="1905085" h="2947907">
                <a:moveTo>
                  <a:pt x="1905085" y="0"/>
                </a:moveTo>
                <a:lnTo>
                  <a:pt x="0" y="0"/>
                </a:lnTo>
                <a:lnTo>
                  <a:pt x="0" y="2947908"/>
                </a:lnTo>
                <a:lnTo>
                  <a:pt x="1905085" y="2947908"/>
                </a:lnTo>
                <a:lnTo>
                  <a:pt x="1905085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827833" y="6448005"/>
            <a:ext cx="1856533" cy="1998959"/>
          </a:xfrm>
          <a:custGeom>
            <a:avLst/>
            <a:gdLst/>
            <a:ahLst/>
            <a:cxnLst/>
            <a:rect l="l" t="t" r="r" b="b"/>
            <a:pathLst>
              <a:path w="1856533" h="1998959">
                <a:moveTo>
                  <a:pt x="0" y="0"/>
                </a:moveTo>
                <a:lnTo>
                  <a:pt x="1856533" y="0"/>
                </a:lnTo>
                <a:lnTo>
                  <a:pt x="1856533" y="1998959"/>
                </a:lnTo>
                <a:lnTo>
                  <a:pt x="0" y="199895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758324" y="3761747"/>
            <a:ext cx="2145118" cy="3172078"/>
          </a:xfrm>
          <a:custGeom>
            <a:avLst/>
            <a:gdLst/>
            <a:ahLst/>
            <a:cxnLst/>
            <a:rect l="l" t="t" r="r" b="b"/>
            <a:pathLst>
              <a:path w="2145118" h="3172078">
                <a:moveTo>
                  <a:pt x="0" y="0"/>
                </a:moveTo>
                <a:lnTo>
                  <a:pt x="2145117" y="0"/>
                </a:lnTo>
                <a:lnTo>
                  <a:pt x="2145117" y="3172077"/>
                </a:lnTo>
                <a:lnTo>
                  <a:pt x="0" y="317207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5808" y="5558509"/>
            <a:ext cx="1392118" cy="1413318"/>
          </a:xfrm>
          <a:custGeom>
            <a:avLst/>
            <a:gdLst/>
            <a:ahLst/>
            <a:cxnLst/>
            <a:rect l="l" t="t" r="r" b="b"/>
            <a:pathLst>
              <a:path w="1392118" h="1413318">
                <a:moveTo>
                  <a:pt x="0" y="0"/>
                </a:moveTo>
                <a:lnTo>
                  <a:pt x="1392118" y="0"/>
                </a:lnTo>
                <a:lnTo>
                  <a:pt x="1392118" y="1413317"/>
                </a:lnTo>
                <a:lnTo>
                  <a:pt x="0" y="141331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672538" flipH="1">
            <a:off x="-768590" y="949092"/>
            <a:ext cx="1867090" cy="4114800"/>
          </a:xfrm>
          <a:custGeom>
            <a:avLst/>
            <a:gdLst/>
            <a:ahLst/>
            <a:cxnLst/>
            <a:rect l="l" t="t" r="r" b="b"/>
            <a:pathLst>
              <a:path w="1867090" h="4114800">
                <a:moveTo>
                  <a:pt x="1867090" y="0"/>
                </a:moveTo>
                <a:lnTo>
                  <a:pt x="0" y="0"/>
                </a:lnTo>
                <a:lnTo>
                  <a:pt x="0" y="4114800"/>
                </a:lnTo>
                <a:lnTo>
                  <a:pt x="1867090" y="4114800"/>
                </a:lnTo>
                <a:lnTo>
                  <a:pt x="186709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11674" y="1768423"/>
            <a:ext cx="2234137" cy="2399073"/>
          </a:xfrm>
          <a:custGeom>
            <a:avLst/>
            <a:gdLst/>
            <a:ahLst/>
            <a:cxnLst/>
            <a:rect l="l" t="t" r="r" b="b"/>
            <a:pathLst>
              <a:path w="2234137" h="2399073">
                <a:moveTo>
                  <a:pt x="0" y="0"/>
                </a:moveTo>
                <a:lnTo>
                  <a:pt x="2234137" y="0"/>
                </a:lnTo>
                <a:lnTo>
                  <a:pt x="2234137" y="2399073"/>
                </a:lnTo>
                <a:lnTo>
                  <a:pt x="0" y="2399073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451709" y="-1277148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8"/>
          <p:cNvSpPr txBox="1"/>
          <p:nvPr/>
        </p:nvSpPr>
        <p:spPr>
          <a:xfrm>
            <a:off x="4719197" y="284849"/>
            <a:ext cx="12849066" cy="8442983"/>
          </a:xfrm>
          <a:prstGeom prst="rect">
            <a:avLst/>
          </a:prstGeom>
        </p:spPr>
        <p:txBody>
          <a:bodyPr lIns="50800" tIns="50800" rIns="50800" bIns="50800" rtlCol="0" anchor="ctr">
            <a:prstTxWarp prst="textCanUp">
              <a:avLst/>
            </a:prstTxWarp>
          </a:bodyPr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09A299F-7A36-DBE2-74FE-261E30EABD71}"/>
              </a:ext>
            </a:extLst>
          </p:cNvPr>
          <p:cNvSpPr txBox="1"/>
          <p:nvPr/>
        </p:nvSpPr>
        <p:spPr>
          <a:xfrm>
            <a:off x="4673630" y="480611"/>
            <a:ext cx="1097169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5400" b="1" dirty="0">
                <a:ln/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TRƯỜNG TIỂU HỌC NGỌC MỸ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713D0D3-D3FF-9C69-17B2-28A7F5BC6926}"/>
              </a:ext>
            </a:extLst>
          </p:cNvPr>
          <p:cNvSpPr/>
          <p:nvPr/>
        </p:nvSpPr>
        <p:spPr>
          <a:xfrm>
            <a:off x="3230731" y="1998055"/>
            <a:ext cx="1263296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rtDeco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5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5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2D9EF83-72A9-440A-FC07-29BA96D85CE1}"/>
              </a:ext>
            </a:extLst>
          </p:cNvPr>
          <p:cNvSpPr txBox="1"/>
          <p:nvPr/>
        </p:nvSpPr>
        <p:spPr>
          <a:xfrm>
            <a:off x="6997638" y="4068294"/>
            <a:ext cx="11587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 err="1">
                <a:solidFill>
                  <a:srgbClr val="284480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b="1" dirty="0">
                <a:solidFill>
                  <a:srgbClr val="284480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53FBB2B-26C6-1EF8-4D4A-577B5F02B5E0}"/>
              </a:ext>
            </a:extLst>
          </p:cNvPr>
          <p:cNvSpPr txBox="1"/>
          <p:nvPr/>
        </p:nvSpPr>
        <p:spPr>
          <a:xfrm>
            <a:off x="6997638" y="4994282"/>
            <a:ext cx="9154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endParaRPr lang="id-ID" sz="48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01E196F-CFB2-3D89-C1A3-14E8044A67E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480842" y="6357086"/>
            <a:ext cx="3353379" cy="3014023"/>
          </a:xfrm>
          <a:prstGeom prst="rect">
            <a:avLst/>
          </a:prstGeom>
        </p:spPr>
      </p:pic>
      <p:sp>
        <p:nvSpPr>
          <p:cNvPr id="21" name="Freeform 6">
            <a:extLst>
              <a:ext uri="{FF2B5EF4-FFF2-40B4-BE49-F238E27FC236}">
                <a16:creationId xmlns:a16="http://schemas.microsoft.com/office/drawing/2014/main" id="{36E502FF-8C38-C351-C2F3-09449367ABA9}"/>
              </a:ext>
            </a:extLst>
          </p:cNvPr>
          <p:cNvSpPr/>
          <p:nvPr/>
        </p:nvSpPr>
        <p:spPr>
          <a:xfrm>
            <a:off x="0" y="5881016"/>
            <a:ext cx="4642269" cy="4404260"/>
          </a:xfrm>
          <a:custGeom>
            <a:avLst/>
            <a:gdLst/>
            <a:ahLst/>
            <a:cxnLst/>
            <a:rect l="l" t="t" r="r" b="b"/>
            <a:pathLst>
              <a:path w="4722869" h="4114800">
                <a:moveTo>
                  <a:pt x="0" y="0"/>
                </a:moveTo>
                <a:lnTo>
                  <a:pt x="4722870" y="0"/>
                </a:lnTo>
                <a:lnTo>
                  <a:pt x="47228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id="{F13EFDC8-13AF-AFB5-D612-AF8FC7ECBECC}"/>
              </a:ext>
            </a:extLst>
          </p:cNvPr>
          <p:cNvSpPr/>
          <p:nvPr/>
        </p:nvSpPr>
        <p:spPr>
          <a:xfrm>
            <a:off x="14764411" y="4367652"/>
            <a:ext cx="3570384" cy="5888122"/>
          </a:xfrm>
          <a:custGeom>
            <a:avLst/>
            <a:gdLst/>
            <a:ahLst/>
            <a:cxnLst/>
            <a:rect l="l" t="t" r="r" b="b"/>
            <a:pathLst>
              <a:path w="5956173" h="8229600">
                <a:moveTo>
                  <a:pt x="0" y="0"/>
                </a:moveTo>
                <a:lnTo>
                  <a:pt x="5956173" y="0"/>
                </a:lnTo>
                <a:lnTo>
                  <a:pt x="59561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3ECCC6-2FC0-A481-070D-170874D3C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-2019300"/>
            <a:ext cx="12115799" cy="1200150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8C65F79-A7BE-BA60-B347-32753364D59D}"/>
              </a:ext>
            </a:extLst>
          </p:cNvPr>
          <p:cNvSpPr/>
          <p:nvPr/>
        </p:nvSpPr>
        <p:spPr>
          <a:xfrm>
            <a:off x="-7696200" y="-4991100"/>
            <a:ext cx="34975799" cy="22021799"/>
          </a:xfrm>
          <a:custGeom>
            <a:avLst/>
            <a:gdLst>
              <a:gd name="connsiteX0" fmla="*/ 15316200 w 34975799"/>
              <a:gd name="connsiteY0" fmla="*/ 8968468 h 22021799"/>
              <a:gd name="connsiteX1" fmla="*/ 14478000 w 34975799"/>
              <a:gd name="connsiteY1" fmla="*/ 9782856 h 22021799"/>
              <a:gd name="connsiteX2" fmla="*/ 15316200 w 34975799"/>
              <a:gd name="connsiteY2" fmla="*/ 10597243 h 22021799"/>
              <a:gd name="connsiteX3" fmla="*/ 16154400 w 34975799"/>
              <a:gd name="connsiteY3" fmla="*/ 9782856 h 22021799"/>
              <a:gd name="connsiteX4" fmla="*/ 15316200 w 34975799"/>
              <a:gd name="connsiteY4" fmla="*/ 8968468 h 22021799"/>
              <a:gd name="connsiteX5" fmla="*/ 0 w 34975799"/>
              <a:gd name="connsiteY5" fmla="*/ 0 h 22021799"/>
              <a:gd name="connsiteX6" fmla="*/ 34975799 w 34975799"/>
              <a:gd name="connsiteY6" fmla="*/ 0 h 22021799"/>
              <a:gd name="connsiteX7" fmla="*/ 34975799 w 34975799"/>
              <a:gd name="connsiteY7" fmla="*/ 22021799 h 22021799"/>
              <a:gd name="connsiteX8" fmla="*/ 0 w 34975799"/>
              <a:gd name="connsiteY8" fmla="*/ 22021799 h 2202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75799" h="22021799">
                <a:moveTo>
                  <a:pt x="15316200" y="8968468"/>
                </a:moveTo>
                <a:cubicBezTo>
                  <a:pt x="14853275" y="8968468"/>
                  <a:pt x="14478000" y="9333081"/>
                  <a:pt x="14478000" y="9782856"/>
                </a:cubicBezTo>
                <a:cubicBezTo>
                  <a:pt x="14478000" y="10232630"/>
                  <a:pt x="14853275" y="10597243"/>
                  <a:pt x="15316200" y="10597243"/>
                </a:cubicBezTo>
                <a:cubicBezTo>
                  <a:pt x="15779125" y="10597243"/>
                  <a:pt x="16154400" y="10232630"/>
                  <a:pt x="16154400" y="9782856"/>
                </a:cubicBezTo>
                <a:cubicBezTo>
                  <a:pt x="16154400" y="9333081"/>
                  <a:pt x="15779125" y="8968468"/>
                  <a:pt x="15316200" y="8968468"/>
                </a:cubicBezTo>
                <a:close/>
                <a:moveTo>
                  <a:pt x="0" y="0"/>
                </a:moveTo>
                <a:lnTo>
                  <a:pt x="34975799" y="0"/>
                </a:lnTo>
                <a:lnTo>
                  <a:pt x="34975799" y="22021799"/>
                </a:lnTo>
                <a:lnTo>
                  <a:pt x="0" y="22021799"/>
                </a:lnTo>
                <a:close/>
              </a:path>
            </a:pathLst>
          </a:cu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2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16458 0.003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458 0.0037 L 0.16041 -0.22593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35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041 -0.22593 L -0.00209 -0.24815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-0.24815 L 3.33333E-6 4.81481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396076-C16F-AD10-E41B-0F0552A502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"/>
            <a:ext cx="5791200" cy="772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83249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5FEDFA-41CF-197F-0D60-3D9AF1996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-571500"/>
            <a:ext cx="8382000" cy="1028700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8C65F79-A7BE-BA60-B347-32753364D59D}"/>
              </a:ext>
            </a:extLst>
          </p:cNvPr>
          <p:cNvSpPr/>
          <p:nvPr/>
        </p:nvSpPr>
        <p:spPr>
          <a:xfrm>
            <a:off x="-7696200" y="-4991100"/>
            <a:ext cx="34975799" cy="22021799"/>
          </a:xfrm>
          <a:custGeom>
            <a:avLst/>
            <a:gdLst>
              <a:gd name="connsiteX0" fmla="*/ 15316200 w 34975799"/>
              <a:gd name="connsiteY0" fmla="*/ 8968468 h 22021799"/>
              <a:gd name="connsiteX1" fmla="*/ 14478000 w 34975799"/>
              <a:gd name="connsiteY1" fmla="*/ 9782856 h 22021799"/>
              <a:gd name="connsiteX2" fmla="*/ 15316200 w 34975799"/>
              <a:gd name="connsiteY2" fmla="*/ 10597243 h 22021799"/>
              <a:gd name="connsiteX3" fmla="*/ 16154400 w 34975799"/>
              <a:gd name="connsiteY3" fmla="*/ 9782856 h 22021799"/>
              <a:gd name="connsiteX4" fmla="*/ 15316200 w 34975799"/>
              <a:gd name="connsiteY4" fmla="*/ 8968468 h 22021799"/>
              <a:gd name="connsiteX5" fmla="*/ 0 w 34975799"/>
              <a:gd name="connsiteY5" fmla="*/ 0 h 22021799"/>
              <a:gd name="connsiteX6" fmla="*/ 34975799 w 34975799"/>
              <a:gd name="connsiteY6" fmla="*/ 0 h 22021799"/>
              <a:gd name="connsiteX7" fmla="*/ 34975799 w 34975799"/>
              <a:gd name="connsiteY7" fmla="*/ 22021799 h 22021799"/>
              <a:gd name="connsiteX8" fmla="*/ 0 w 34975799"/>
              <a:gd name="connsiteY8" fmla="*/ 22021799 h 2202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75799" h="22021799">
                <a:moveTo>
                  <a:pt x="15316200" y="8968468"/>
                </a:moveTo>
                <a:cubicBezTo>
                  <a:pt x="14853275" y="8968468"/>
                  <a:pt x="14478000" y="9333081"/>
                  <a:pt x="14478000" y="9782856"/>
                </a:cubicBezTo>
                <a:cubicBezTo>
                  <a:pt x="14478000" y="10232630"/>
                  <a:pt x="14853275" y="10597243"/>
                  <a:pt x="15316200" y="10597243"/>
                </a:cubicBezTo>
                <a:cubicBezTo>
                  <a:pt x="15779125" y="10597243"/>
                  <a:pt x="16154400" y="10232630"/>
                  <a:pt x="16154400" y="9782856"/>
                </a:cubicBezTo>
                <a:cubicBezTo>
                  <a:pt x="16154400" y="9333081"/>
                  <a:pt x="15779125" y="8968468"/>
                  <a:pt x="15316200" y="8968468"/>
                </a:cubicBezTo>
                <a:close/>
                <a:moveTo>
                  <a:pt x="0" y="0"/>
                </a:moveTo>
                <a:lnTo>
                  <a:pt x="34975799" y="0"/>
                </a:lnTo>
                <a:lnTo>
                  <a:pt x="34975799" y="22021799"/>
                </a:lnTo>
                <a:lnTo>
                  <a:pt x="0" y="22021799"/>
                </a:lnTo>
                <a:close/>
              </a:path>
            </a:pathLst>
          </a:cu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62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16458 0.003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458 0.0037 L 0.16041 -0.22593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35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041 -0.22593 L -0.00209 -0.24815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-0.24815 L 3.33333E-6 4.81481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C5F7DC-8EF2-CA0D-EA61-828013DD6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-190500"/>
            <a:ext cx="8382000" cy="10287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952761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FA68A6-BBF6-17F9-46F1-BA8088344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86100"/>
            <a:ext cx="12510192" cy="1556575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8C65F79-A7BE-BA60-B347-32753364D59D}"/>
              </a:ext>
            </a:extLst>
          </p:cNvPr>
          <p:cNvSpPr/>
          <p:nvPr/>
        </p:nvSpPr>
        <p:spPr>
          <a:xfrm>
            <a:off x="-7696200" y="-4991100"/>
            <a:ext cx="34975799" cy="22021799"/>
          </a:xfrm>
          <a:custGeom>
            <a:avLst/>
            <a:gdLst>
              <a:gd name="connsiteX0" fmla="*/ 15316200 w 34975799"/>
              <a:gd name="connsiteY0" fmla="*/ 8968468 h 22021799"/>
              <a:gd name="connsiteX1" fmla="*/ 14478000 w 34975799"/>
              <a:gd name="connsiteY1" fmla="*/ 9782856 h 22021799"/>
              <a:gd name="connsiteX2" fmla="*/ 15316200 w 34975799"/>
              <a:gd name="connsiteY2" fmla="*/ 10597243 h 22021799"/>
              <a:gd name="connsiteX3" fmla="*/ 16154400 w 34975799"/>
              <a:gd name="connsiteY3" fmla="*/ 9782856 h 22021799"/>
              <a:gd name="connsiteX4" fmla="*/ 15316200 w 34975799"/>
              <a:gd name="connsiteY4" fmla="*/ 8968468 h 22021799"/>
              <a:gd name="connsiteX5" fmla="*/ 0 w 34975799"/>
              <a:gd name="connsiteY5" fmla="*/ 0 h 22021799"/>
              <a:gd name="connsiteX6" fmla="*/ 34975799 w 34975799"/>
              <a:gd name="connsiteY6" fmla="*/ 0 h 22021799"/>
              <a:gd name="connsiteX7" fmla="*/ 34975799 w 34975799"/>
              <a:gd name="connsiteY7" fmla="*/ 22021799 h 22021799"/>
              <a:gd name="connsiteX8" fmla="*/ 0 w 34975799"/>
              <a:gd name="connsiteY8" fmla="*/ 22021799 h 2202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75799" h="22021799">
                <a:moveTo>
                  <a:pt x="15316200" y="8968468"/>
                </a:moveTo>
                <a:cubicBezTo>
                  <a:pt x="14853275" y="8968468"/>
                  <a:pt x="14478000" y="9333081"/>
                  <a:pt x="14478000" y="9782856"/>
                </a:cubicBezTo>
                <a:cubicBezTo>
                  <a:pt x="14478000" y="10232630"/>
                  <a:pt x="14853275" y="10597243"/>
                  <a:pt x="15316200" y="10597243"/>
                </a:cubicBezTo>
                <a:cubicBezTo>
                  <a:pt x="15779125" y="10597243"/>
                  <a:pt x="16154400" y="10232630"/>
                  <a:pt x="16154400" y="9782856"/>
                </a:cubicBezTo>
                <a:cubicBezTo>
                  <a:pt x="16154400" y="9333081"/>
                  <a:pt x="15779125" y="8968468"/>
                  <a:pt x="15316200" y="8968468"/>
                </a:cubicBezTo>
                <a:close/>
                <a:moveTo>
                  <a:pt x="0" y="0"/>
                </a:moveTo>
                <a:lnTo>
                  <a:pt x="34975799" y="0"/>
                </a:lnTo>
                <a:lnTo>
                  <a:pt x="34975799" y="22021799"/>
                </a:lnTo>
                <a:lnTo>
                  <a:pt x="0" y="22021799"/>
                </a:lnTo>
                <a:close/>
              </a:path>
            </a:pathLst>
          </a:cu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54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16458 0.003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458 0.0037 L 0.16041 -0.22593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35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041 -0.22593 L -0.00209 -0.24815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-0.24815 L 3.33333E-6 4.81481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883F5A-4527-21A3-57DD-7336A1505E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5" y="0"/>
            <a:ext cx="7715250" cy="10287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40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D6C7F-D115-161B-61C0-171BFCEDC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1E7CDBB-EFAD-2EF5-668E-358020166359}"/>
              </a:ext>
            </a:extLst>
          </p:cNvPr>
          <p:cNvSpPr/>
          <p:nvPr/>
        </p:nvSpPr>
        <p:spPr>
          <a:xfrm>
            <a:off x="1658233" y="9016416"/>
            <a:ext cx="1603185" cy="2182441"/>
          </a:xfrm>
          <a:custGeom>
            <a:avLst/>
            <a:gdLst/>
            <a:ahLst/>
            <a:cxnLst/>
            <a:rect l="l" t="t" r="r" b="b"/>
            <a:pathLst>
              <a:path w="1603185" h="2182441">
                <a:moveTo>
                  <a:pt x="0" y="0"/>
                </a:moveTo>
                <a:lnTo>
                  <a:pt x="1603185" y="0"/>
                </a:lnTo>
                <a:lnTo>
                  <a:pt x="1603185" y="2182441"/>
                </a:lnTo>
                <a:lnTo>
                  <a:pt x="0" y="2182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799BB6E-CEC9-02D8-E01D-4241D4CB4A68}"/>
              </a:ext>
            </a:extLst>
          </p:cNvPr>
          <p:cNvSpPr/>
          <p:nvPr/>
        </p:nvSpPr>
        <p:spPr>
          <a:xfrm>
            <a:off x="16411856" y="7671703"/>
            <a:ext cx="2590119" cy="3173193"/>
          </a:xfrm>
          <a:custGeom>
            <a:avLst/>
            <a:gdLst/>
            <a:ahLst/>
            <a:cxnLst/>
            <a:rect l="l" t="t" r="r" b="b"/>
            <a:pathLst>
              <a:path w="2590119" h="3173193">
                <a:moveTo>
                  <a:pt x="0" y="0"/>
                </a:moveTo>
                <a:lnTo>
                  <a:pt x="2590119" y="0"/>
                </a:lnTo>
                <a:lnTo>
                  <a:pt x="2590119" y="3173194"/>
                </a:lnTo>
                <a:lnTo>
                  <a:pt x="0" y="3173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3FDDE25-B01C-6F75-AAFF-2FC55F2AC147}"/>
              </a:ext>
            </a:extLst>
          </p:cNvPr>
          <p:cNvSpPr/>
          <p:nvPr/>
        </p:nvSpPr>
        <p:spPr>
          <a:xfrm>
            <a:off x="15645324" y="9258300"/>
            <a:ext cx="943832" cy="2057400"/>
          </a:xfrm>
          <a:custGeom>
            <a:avLst/>
            <a:gdLst/>
            <a:ahLst/>
            <a:cxnLst/>
            <a:rect l="l" t="t" r="r" b="b"/>
            <a:pathLst>
              <a:path w="943832" h="2057400">
                <a:moveTo>
                  <a:pt x="0" y="0"/>
                </a:moveTo>
                <a:lnTo>
                  <a:pt x="943832" y="0"/>
                </a:lnTo>
                <a:lnTo>
                  <a:pt x="94383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3732B4B-1EF3-AA49-87FC-662B4633DA49}"/>
              </a:ext>
            </a:extLst>
          </p:cNvPr>
          <p:cNvSpPr/>
          <p:nvPr/>
        </p:nvSpPr>
        <p:spPr>
          <a:xfrm>
            <a:off x="17156757" y="5987462"/>
            <a:ext cx="2262485" cy="2486247"/>
          </a:xfrm>
          <a:custGeom>
            <a:avLst/>
            <a:gdLst/>
            <a:ahLst/>
            <a:cxnLst/>
            <a:rect l="l" t="t" r="r" b="b"/>
            <a:pathLst>
              <a:path w="2262485" h="2486247">
                <a:moveTo>
                  <a:pt x="0" y="0"/>
                </a:moveTo>
                <a:lnTo>
                  <a:pt x="2262486" y="0"/>
                </a:lnTo>
                <a:lnTo>
                  <a:pt x="2262486" y="2486247"/>
                </a:lnTo>
                <a:lnTo>
                  <a:pt x="0" y="2486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881A895-1C33-3A29-23D3-40B010B835A8}"/>
              </a:ext>
            </a:extLst>
          </p:cNvPr>
          <p:cNvSpPr/>
          <p:nvPr/>
        </p:nvSpPr>
        <p:spPr>
          <a:xfrm>
            <a:off x="17045499" y="3443992"/>
            <a:ext cx="2854643" cy="4114800"/>
          </a:xfrm>
          <a:custGeom>
            <a:avLst/>
            <a:gdLst/>
            <a:ahLst/>
            <a:cxnLst/>
            <a:rect l="l" t="t" r="r" b="b"/>
            <a:pathLst>
              <a:path w="2854643" h="4114800">
                <a:moveTo>
                  <a:pt x="0" y="0"/>
                </a:moveTo>
                <a:lnTo>
                  <a:pt x="2854642" y="0"/>
                </a:lnTo>
                <a:lnTo>
                  <a:pt x="28546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322A5C6-A82E-CD66-65BF-FA41546A7371}"/>
              </a:ext>
            </a:extLst>
          </p:cNvPr>
          <p:cNvSpPr/>
          <p:nvPr/>
        </p:nvSpPr>
        <p:spPr>
          <a:xfrm>
            <a:off x="16645603" y="-183385"/>
            <a:ext cx="1827217" cy="2424169"/>
          </a:xfrm>
          <a:custGeom>
            <a:avLst/>
            <a:gdLst/>
            <a:ahLst/>
            <a:cxnLst/>
            <a:rect l="l" t="t" r="r" b="b"/>
            <a:pathLst>
              <a:path w="1827217" h="2424169">
                <a:moveTo>
                  <a:pt x="0" y="0"/>
                </a:moveTo>
                <a:lnTo>
                  <a:pt x="1827217" y="0"/>
                </a:lnTo>
                <a:lnTo>
                  <a:pt x="1827217" y="2424170"/>
                </a:lnTo>
                <a:lnTo>
                  <a:pt x="0" y="24241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513CFD0A-8232-EA53-3C86-E50730BB9C2C}"/>
              </a:ext>
            </a:extLst>
          </p:cNvPr>
          <p:cNvSpPr/>
          <p:nvPr/>
        </p:nvSpPr>
        <p:spPr>
          <a:xfrm>
            <a:off x="17156757" y="1418440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A393A42-5A83-2607-6E15-D945777BF6FD}"/>
              </a:ext>
            </a:extLst>
          </p:cNvPr>
          <p:cNvSpPr/>
          <p:nvPr/>
        </p:nvSpPr>
        <p:spPr>
          <a:xfrm>
            <a:off x="15864399" y="6178670"/>
            <a:ext cx="1780792" cy="1268814"/>
          </a:xfrm>
          <a:custGeom>
            <a:avLst/>
            <a:gdLst/>
            <a:ahLst/>
            <a:cxnLst/>
            <a:rect l="l" t="t" r="r" b="b"/>
            <a:pathLst>
              <a:path w="1780792" h="1268814">
                <a:moveTo>
                  <a:pt x="0" y="0"/>
                </a:moveTo>
                <a:lnTo>
                  <a:pt x="1780792" y="0"/>
                </a:lnTo>
                <a:lnTo>
                  <a:pt x="1780792" y="1268814"/>
                </a:lnTo>
                <a:lnTo>
                  <a:pt x="0" y="12688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22D44FA4-3DA2-006D-F8B5-B9AAA515ACE2}"/>
              </a:ext>
            </a:extLst>
          </p:cNvPr>
          <p:cNvSpPr/>
          <p:nvPr/>
        </p:nvSpPr>
        <p:spPr>
          <a:xfrm rot="461209" flipH="1">
            <a:off x="-63587" y="7659305"/>
            <a:ext cx="1905085" cy="2947907"/>
          </a:xfrm>
          <a:custGeom>
            <a:avLst/>
            <a:gdLst/>
            <a:ahLst/>
            <a:cxnLst/>
            <a:rect l="l" t="t" r="r" b="b"/>
            <a:pathLst>
              <a:path w="1905085" h="2947907">
                <a:moveTo>
                  <a:pt x="1905085" y="0"/>
                </a:moveTo>
                <a:lnTo>
                  <a:pt x="0" y="0"/>
                </a:lnTo>
                <a:lnTo>
                  <a:pt x="0" y="2947908"/>
                </a:lnTo>
                <a:lnTo>
                  <a:pt x="1905085" y="2947908"/>
                </a:lnTo>
                <a:lnTo>
                  <a:pt x="1905085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58308EC4-2453-FDE5-7655-F6663EF7FC34}"/>
              </a:ext>
            </a:extLst>
          </p:cNvPr>
          <p:cNvSpPr/>
          <p:nvPr/>
        </p:nvSpPr>
        <p:spPr>
          <a:xfrm>
            <a:off x="-827833" y="6448005"/>
            <a:ext cx="1856533" cy="1998959"/>
          </a:xfrm>
          <a:custGeom>
            <a:avLst/>
            <a:gdLst/>
            <a:ahLst/>
            <a:cxnLst/>
            <a:rect l="l" t="t" r="r" b="b"/>
            <a:pathLst>
              <a:path w="1856533" h="1998959">
                <a:moveTo>
                  <a:pt x="0" y="0"/>
                </a:moveTo>
                <a:lnTo>
                  <a:pt x="1856533" y="0"/>
                </a:lnTo>
                <a:lnTo>
                  <a:pt x="1856533" y="1998959"/>
                </a:lnTo>
                <a:lnTo>
                  <a:pt x="0" y="199895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5B488470-8DF6-D972-77A6-5270A231FCEA}"/>
              </a:ext>
            </a:extLst>
          </p:cNvPr>
          <p:cNvSpPr/>
          <p:nvPr/>
        </p:nvSpPr>
        <p:spPr>
          <a:xfrm>
            <a:off x="-758324" y="3761747"/>
            <a:ext cx="2145118" cy="3172078"/>
          </a:xfrm>
          <a:custGeom>
            <a:avLst/>
            <a:gdLst/>
            <a:ahLst/>
            <a:cxnLst/>
            <a:rect l="l" t="t" r="r" b="b"/>
            <a:pathLst>
              <a:path w="2145118" h="3172078">
                <a:moveTo>
                  <a:pt x="0" y="0"/>
                </a:moveTo>
                <a:lnTo>
                  <a:pt x="2145117" y="0"/>
                </a:lnTo>
                <a:lnTo>
                  <a:pt x="2145117" y="3172077"/>
                </a:lnTo>
                <a:lnTo>
                  <a:pt x="0" y="31720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B3189E3E-559B-FEF9-71F3-A65A85BAC464}"/>
              </a:ext>
            </a:extLst>
          </p:cNvPr>
          <p:cNvSpPr/>
          <p:nvPr/>
        </p:nvSpPr>
        <p:spPr>
          <a:xfrm>
            <a:off x="455808" y="5558509"/>
            <a:ext cx="1392118" cy="1413318"/>
          </a:xfrm>
          <a:custGeom>
            <a:avLst/>
            <a:gdLst/>
            <a:ahLst/>
            <a:cxnLst/>
            <a:rect l="l" t="t" r="r" b="b"/>
            <a:pathLst>
              <a:path w="1392118" h="1413318">
                <a:moveTo>
                  <a:pt x="0" y="0"/>
                </a:moveTo>
                <a:lnTo>
                  <a:pt x="1392118" y="0"/>
                </a:lnTo>
                <a:lnTo>
                  <a:pt x="1392118" y="1413317"/>
                </a:lnTo>
                <a:lnTo>
                  <a:pt x="0" y="141331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CAAD0511-07AC-3433-BA93-6A5E3CD7CEBA}"/>
              </a:ext>
            </a:extLst>
          </p:cNvPr>
          <p:cNvSpPr/>
          <p:nvPr/>
        </p:nvSpPr>
        <p:spPr>
          <a:xfrm rot="672538" flipH="1">
            <a:off x="-768590" y="949092"/>
            <a:ext cx="1867090" cy="4114800"/>
          </a:xfrm>
          <a:custGeom>
            <a:avLst/>
            <a:gdLst/>
            <a:ahLst/>
            <a:cxnLst/>
            <a:rect l="l" t="t" r="r" b="b"/>
            <a:pathLst>
              <a:path w="1867090" h="4114800">
                <a:moveTo>
                  <a:pt x="1867090" y="0"/>
                </a:moveTo>
                <a:lnTo>
                  <a:pt x="0" y="0"/>
                </a:lnTo>
                <a:lnTo>
                  <a:pt x="0" y="4114800"/>
                </a:lnTo>
                <a:lnTo>
                  <a:pt x="1867090" y="4114800"/>
                </a:lnTo>
                <a:lnTo>
                  <a:pt x="186709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C64BBB45-3733-19B0-8AA2-ACA98ACFC685}"/>
              </a:ext>
            </a:extLst>
          </p:cNvPr>
          <p:cNvSpPr/>
          <p:nvPr/>
        </p:nvSpPr>
        <p:spPr>
          <a:xfrm>
            <a:off x="698108" y="1721835"/>
            <a:ext cx="2234137" cy="2399073"/>
          </a:xfrm>
          <a:custGeom>
            <a:avLst/>
            <a:gdLst/>
            <a:ahLst/>
            <a:cxnLst/>
            <a:rect l="l" t="t" r="r" b="b"/>
            <a:pathLst>
              <a:path w="2234137" h="2399073">
                <a:moveTo>
                  <a:pt x="0" y="0"/>
                </a:moveTo>
                <a:lnTo>
                  <a:pt x="2234137" y="0"/>
                </a:lnTo>
                <a:lnTo>
                  <a:pt x="2234137" y="2399073"/>
                </a:lnTo>
                <a:lnTo>
                  <a:pt x="0" y="239907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5A9533F6-C7EE-3D76-FDFB-BD685E3389B3}"/>
              </a:ext>
            </a:extLst>
          </p:cNvPr>
          <p:cNvSpPr/>
          <p:nvPr/>
        </p:nvSpPr>
        <p:spPr>
          <a:xfrm>
            <a:off x="-451709" y="-1277148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>
            <a:extLst>
              <a:ext uri="{FF2B5EF4-FFF2-40B4-BE49-F238E27FC236}">
                <a16:creationId xmlns:a16="http://schemas.microsoft.com/office/drawing/2014/main" id="{0B68BFAF-CDFE-A941-6C5A-022694768FEA}"/>
              </a:ext>
            </a:extLst>
          </p:cNvPr>
          <p:cNvGrpSpPr/>
          <p:nvPr/>
        </p:nvGrpSpPr>
        <p:grpSpPr>
          <a:xfrm>
            <a:off x="473345" y="240464"/>
            <a:ext cx="17379410" cy="9806072"/>
            <a:chOff x="0" y="0"/>
            <a:chExt cx="4577293" cy="2582669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13EB05E3-3890-5D53-C9A8-444E5C87416C}"/>
                </a:ext>
              </a:extLst>
            </p:cNvPr>
            <p:cNvSpPr/>
            <p:nvPr/>
          </p:nvSpPr>
          <p:spPr>
            <a:xfrm>
              <a:off x="0" y="0"/>
              <a:ext cx="4577293" cy="2582669"/>
            </a:xfrm>
            <a:custGeom>
              <a:avLst/>
              <a:gdLst/>
              <a:ahLst/>
              <a:cxnLst/>
              <a:rect l="l" t="t" r="r" b="b"/>
              <a:pathLst>
                <a:path w="4577293" h="2582669">
                  <a:moveTo>
                    <a:pt x="12918" y="0"/>
                  </a:moveTo>
                  <a:lnTo>
                    <a:pt x="4564374" y="0"/>
                  </a:lnTo>
                  <a:cubicBezTo>
                    <a:pt x="4571509" y="0"/>
                    <a:pt x="4577293" y="5784"/>
                    <a:pt x="4577293" y="12918"/>
                  </a:cubicBezTo>
                  <a:lnTo>
                    <a:pt x="4577293" y="2569751"/>
                  </a:lnTo>
                  <a:cubicBezTo>
                    <a:pt x="4577293" y="2573177"/>
                    <a:pt x="4575932" y="2576463"/>
                    <a:pt x="4573509" y="2578885"/>
                  </a:cubicBezTo>
                  <a:cubicBezTo>
                    <a:pt x="4571086" y="2581308"/>
                    <a:pt x="4567801" y="2582669"/>
                    <a:pt x="4564374" y="2582669"/>
                  </a:cubicBezTo>
                  <a:lnTo>
                    <a:pt x="12918" y="2582669"/>
                  </a:lnTo>
                  <a:cubicBezTo>
                    <a:pt x="5784" y="2582669"/>
                    <a:pt x="0" y="2576885"/>
                    <a:pt x="0" y="2569751"/>
                  </a:cubicBezTo>
                  <a:lnTo>
                    <a:pt x="0" y="12918"/>
                  </a:lnTo>
                  <a:cubicBezTo>
                    <a:pt x="0" y="9492"/>
                    <a:pt x="1361" y="6206"/>
                    <a:pt x="3784" y="3784"/>
                  </a:cubicBezTo>
                  <a:cubicBezTo>
                    <a:pt x="6206" y="1361"/>
                    <a:pt x="9492" y="0"/>
                    <a:pt x="1291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FD4D1"/>
              </a:solidFill>
              <a:prstDash val="solid"/>
              <a:round/>
            </a:ln>
          </p:spPr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0AD84B8C-8F2C-BCE3-0EE5-3509B4197F4F}"/>
                </a:ext>
              </a:extLst>
            </p:cNvPr>
            <p:cNvSpPr txBox="1"/>
            <p:nvPr/>
          </p:nvSpPr>
          <p:spPr>
            <a:xfrm>
              <a:off x="0" y="-28575"/>
              <a:ext cx="4577293" cy="2611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70"/>
                </a:lnSpc>
              </a:pPr>
              <a:endParaRPr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251BAA2A-39D8-2391-7C9C-C758633E605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628">
            <a:off x="12321121" y="-97641"/>
            <a:ext cx="3908154" cy="52108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8991A1A-A102-ABDE-4341-654CE4F2EC24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2465" y="4953392"/>
            <a:ext cx="3741138" cy="4988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2DA92DE-E5E3-5447-0705-0D1694391942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26" y="6199564"/>
            <a:ext cx="4910795" cy="36830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95399A0-BF21-F519-DF6D-DA9B28F04C80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76" y="2526319"/>
            <a:ext cx="3495300" cy="466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37AB8C-D420-531D-9490-E49B687F94A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304" y="1733499"/>
            <a:ext cx="4191000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91E15F7-D630-3B19-7487-8CFA3AF4A78D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790" y="332083"/>
            <a:ext cx="3859005" cy="45244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785131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63875" y="5457557"/>
            <a:ext cx="3304238" cy="5465314"/>
          </a:xfrm>
          <a:custGeom>
            <a:avLst/>
            <a:gdLst/>
            <a:ahLst/>
            <a:cxnLst/>
            <a:rect l="l" t="t" r="r" b="b"/>
            <a:pathLst>
              <a:path w="3304238" h="5465314">
                <a:moveTo>
                  <a:pt x="0" y="0"/>
                </a:moveTo>
                <a:lnTo>
                  <a:pt x="3304238" y="0"/>
                </a:lnTo>
                <a:lnTo>
                  <a:pt x="3304238" y="5465314"/>
                </a:lnTo>
                <a:lnTo>
                  <a:pt x="0" y="5465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910174" y="7384566"/>
            <a:ext cx="2203433" cy="4829443"/>
          </a:xfrm>
          <a:custGeom>
            <a:avLst/>
            <a:gdLst/>
            <a:ahLst/>
            <a:cxnLst/>
            <a:rect l="l" t="t" r="r" b="b"/>
            <a:pathLst>
              <a:path w="2203433" h="4829443">
                <a:moveTo>
                  <a:pt x="0" y="0"/>
                </a:moveTo>
                <a:lnTo>
                  <a:pt x="2203433" y="0"/>
                </a:lnTo>
                <a:lnTo>
                  <a:pt x="2203433" y="4829442"/>
                </a:lnTo>
                <a:lnTo>
                  <a:pt x="0" y="48294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6113607" y="-298232"/>
            <a:ext cx="3044556" cy="4502116"/>
          </a:xfrm>
          <a:custGeom>
            <a:avLst/>
            <a:gdLst/>
            <a:ahLst/>
            <a:cxnLst/>
            <a:rect l="l" t="t" r="r" b="b"/>
            <a:pathLst>
              <a:path w="3044556" h="4502116">
                <a:moveTo>
                  <a:pt x="3044556" y="0"/>
                </a:moveTo>
                <a:lnTo>
                  <a:pt x="0" y="0"/>
                </a:lnTo>
                <a:lnTo>
                  <a:pt x="0" y="4502116"/>
                </a:lnTo>
                <a:lnTo>
                  <a:pt x="3044556" y="4502116"/>
                </a:lnTo>
                <a:lnTo>
                  <a:pt x="304455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113607" y="3173193"/>
            <a:ext cx="2970238" cy="3940615"/>
          </a:xfrm>
          <a:custGeom>
            <a:avLst/>
            <a:gdLst/>
            <a:ahLst/>
            <a:cxnLst/>
            <a:rect l="l" t="t" r="r" b="b"/>
            <a:pathLst>
              <a:path w="2970238" h="3940615">
                <a:moveTo>
                  <a:pt x="0" y="0"/>
                </a:moveTo>
                <a:lnTo>
                  <a:pt x="2970239" y="0"/>
                </a:lnTo>
                <a:lnTo>
                  <a:pt x="2970239" y="3940614"/>
                </a:lnTo>
                <a:lnTo>
                  <a:pt x="0" y="39406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669307" y="6079781"/>
            <a:ext cx="2894953" cy="6579439"/>
          </a:xfrm>
          <a:custGeom>
            <a:avLst/>
            <a:gdLst/>
            <a:ahLst/>
            <a:cxnLst/>
            <a:rect l="l" t="t" r="r" b="b"/>
            <a:pathLst>
              <a:path w="2894953" h="6579439">
                <a:moveTo>
                  <a:pt x="0" y="0"/>
                </a:moveTo>
                <a:lnTo>
                  <a:pt x="2894953" y="0"/>
                </a:lnTo>
                <a:lnTo>
                  <a:pt x="2894953" y="6579439"/>
                </a:lnTo>
                <a:lnTo>
                  <a:pt x="0" y="6579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45361" y="3550853"/>
            <a:ext cx="2204434" cy="2238004"/>
          </a:xfrm>
          <a:custGeom>
            <a:avLst/>
            <a:gdLst/>
            <a:ahLst/>
            <a:cxnLst/>
            <a:rect l="l" t="t" r="r" b="b"/>
            <a:pathLst>
              <a:path w="2204434" h="2238004">
                <a:moveTo>
                  <a:pt x="0" y="0"/>
                </a:moveTo>
                <a:lnTo>
                  <a:pt x="2204434" y="0"/>
                </a:lnTo>
                <a:lnTo>
                  <a:pt x="2204434" y="2238005"/>
                </a:lnTo>
                <a:lnTo>
                  <a:pt x="0" y="22380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78652" y="-1723931"/>
            <a:ext cx="2737341" cy="2851397"/>
          </a:xfrm>
          <a:custGeom>
            <a:avLst/>
            <a:gdLst/>
            <a:ahLst/>
            <a:cxnLst/>
            <a:rect l="l" t="t" r="r" b="b"/>
            <a:pathLst>
              <a:path w="2737341" h="2851397">
                <a:moveTo>
                  <a:pt x="0" y="0"/>
                </a:moveTo>
                <a:lnTo>
                  <a:pt x="2737342" y="0"/>
                </a:lnTo>
                <a:lnTo>
                  <a:pt x="2737342" y="2851398"/>
                </a:lnTo>
                <a:lnTo>
                  <a:pt x="0" y="28513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08933" y="9040815"/>
            <a:ext cx="2590119" cy="3173193"/>
          </a:xfrm>
          <a:custGeom>
            <a:avLst/>
            <a:gdLst/>
            <a:ahLst/>
            <a:cxnLst/>
            <a:rect l="l" t="t" r="r" b="b"/>
            <a:pathLst>
              <a:path w="2590119" h="3173193">
                <a:moveTo>
                  <a:pt x="0" y="0"/>
                </a:moveTo>
                <a:lnTo>
                  <a:pt x="2590119" y="0"/>
                </a:lnTo>
                <a:lnTo>
                  <a:pt x="2590119" y="3173193"/>
                </a:lnTo>
                <a:lnTo>
                  <a:pt x="0" y="317319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0347" y="266700"/>
            <a:ext cx="12954173" cy="23829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6639" y="2171275"/>
            <a:ext cx="13387976" cy="34018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385955" y="5138209"/>
            <a:ext cx="17301948" cy="339576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8233" y="9016416"/>
            <a:ext cx="1603185" cy="2182441"/>
          </a:xfrm>
          <a:custGeom>
            <a:avLst/>
            <a:gdLst/>
            <a:ahLst/>
            <a:cxnLst/>
            <a:rect l="l" t="t" r="r" b="b"/>
            <a:pathLst>
              <a:path w="1603185" h="2182441">
                <a:moveTo>
                  <a:pt x="0" y="0"/>
                </a:moveTo>
                <a:lnTo>
                  <a:pt x="1603185" y="0"/>
                </a:lnTo>
                <a:lnTo>
                  <a:pt x="1603185" y="2182441"/>
                </a:lnTo>
                <a:lnTo>
                  <a:pt x="0" y="2182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411856" y="7671703"/>
            <a:ext cx="2590119" cy="3173193"/>
          </a:xfrm>
          <a:custGeom>
            <a:avLst/>
            <a:gdLst/>
            <a:ahLst/>
            <a:cxnLst/>
            <a:rect l="l" t="t" r="r" b="b"/>
            <a:pathLst>
              <a:path w="2590119" h="3173193">
                <a:moveTo>
                  <a:pt x="0" y="0"/>
                </a:moveTo>
                <a:lnTo>
                  <a:pt x="2590119" y="0"/>
                </a:lnTo>
                <a:lnTo>
                  <a:pt x="2590119" y="3173194"/>
                </a:lnTo>
                <a:lnTo>
                  <a:pt x="0" y="3173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45324" y="9258300"/>
            <a:ext cx="943832" cy="2057400"/>
          </a:xfrm>
          <a:custGeom>
            <a:avLst/>
            <a:gdLst/>
            <a:ahLst/>
            <a:cxnLst/>
            <a:rect l="l" t="t" r="r" b="b"/>
            <a:pathLst>
              <a:path w="943832" h="2057400">
                <a:moveTo>
                  <a:pt x="0" y="0"/>
                </a:moveTo>
                <a:lnTo>
                  <a:pt x="943832" y="0"/>
                </a:lnTo>
                <a:lnTo>
                  <a:pt x="94383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56757" y="5987462"/>
            <a:ext cx="2262485" cy="2486247"/>
          </a:xfrm>
          <a:custGeom>
            <a:avLst/>
            <a:gdLst/>
            <a:ahLst/>
            <a:cxnLst/>
            <a:rect l="l" t="t" r="r" b="b"/>
            <a:pathLst>
              <a:path w="2262485" h="2486247">
                <a:moveTo>
                  <a:pt x="0" y="0"/>
                </a:moveTo>
                <a:lnTo>
                  <a:pt x="2262486" y="0"/>
                </a:lnTo>
                <a:lnTo>
                  <a:pt x="2262486" y="2486247"/>
                </a:lnTo>
                <a:lnTo>
                  <a:pt x="0" y="2486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45499" y="3443992"/>
            <a:ext cx="2854643" cy="4114800"/>
          </a:xfrm>
          <a:custGeom>
            <a:avLst/>
            <a:gdLst/>
            <a:ahLst/>
            <a:cxnLst/>
            <a:rect l="l" t="t" r="r" b="b"/>
            <a:pathLst>
              <a:path w="2854643" h="4114800">
                <a:moveTo>
                  <a:pt x="0" y="0"/>
                </a:moveTo>
                <a:lnTo>
                  <a:pt x="2854642" y="0"/>
                </a:lnTo>
                <a:lnTo>
                  <a:pt x="28546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645603" y="-183385"/>
            <a:ext cx="1827217" cy="2424169"/>
          </a:xfrm>
          <a:custGeom>
            <a:avLst/>
            <a:gdLst/>
            <a:ahLst/>
            <a:cxnLst/>
            <a:rect l="l" t="t" r="r" b="b"/>
            <a:pathLst>
              <a:path w="1827217" h="2424169">
                <a:moveTo>
                  <a:pt x="0" y="0"/>
                </a:moveTo>
                <a:lnTo>
                  <a:pt x="1827217" y="0"/>
                </a:lnTo>
                <a:lnTo>
                  <a:pt x="1827217" y="2424170"/>
                </a:lnTo>
                <a:lnTo>
                  <a:pt x="0" y="24241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156757" y="1418440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864399" y="6178670"/>
            <a:ext cx="1780792" cy="1268814"/>
          </a:xfrm>
          <a:custGeom>
            <a:avLst/>
            <a:gdLst/>
            <a:ahLst/>
            <a:cxnLst/>
            <a:rect l="l" t="t" r="r" b="b"/>
            <a:pathLst>
              <a:path w="1780792" h="1268814">
                <a:moveTo>
                  <a:pt x="0" y="0"/>
                </a:moveTo>
                <a:lnTo>
                  <a:pt x="1780792" y="0"/>
                </a:lnTo>
                <a:lnTo>
                  <a:pt x="1780792" y="1268814"/>
                </a:lnTo>
                <a:lnTo>
                  <a:pt x="0" y="12688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61209" flipH="1">
            <a:off x="-63587" y="7659305"/>
            <a:ext cx="1905085" cy="2947907"/>
          </a:xfrm>
          <a:custGeom>
            <a:avLst/>
            <a:gdLst/>
            <a:ahLst/>
            <a:cxnLst/>
            <a:rect l="l" t="t" r="r" b="b"/>
            <a:pathLst>
              <a:path w="1905085" h="2947907">
                <a:moveTo>
                  <a:pt x="1905085" y="0"/>
                </a:moveTo>
                <a:lnTo>
                  <a:pt x="0" y="0"/>
                </a:lnTo>
                <a:lnTo>
                  <a:pt x="0" y="2947908"/>
                </a:lnTo>
                <a:lnTo>
                  <a:pt x="1905085" y="2947908"/>
                </a:lnTo>
                <a:lnTo>
                  <a:pt x="1905085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827833" y="6448005"/>
            <a:ext cx="1856533" cy="1998959"/>
          </a:xfrm>
          <a:custGeom>
            <a:avLst/>
            <a:gdLst/>
            <a:ahLst/>
            <a:cxnLst/>
            <a:rect l="l" t="t" r="r" b="b"/>
            <a:pathLst>
              <a:path w="1856533" h="1998959">
                <a:moveTo>
                  <a:pt x="0" y="0"/>
                </a:moveTo>
                <a:lnTo>
                  <a:pt x="1856533" y="0"/>
                </a:lnTo>
                <a:lnTo>
                  <a:pt x="1856533" y="1998959"/>
                </a:lnTo>
                <a:lnTo>
                  <a:pt x="0" y="199895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758324" y="3761747"/>
            <a:ext cx="2145118" cy="3172078"/>
          </a:xfrm>
          <a:custGeom>
            <a:avLst/>
            <a:gdLst/>
            <a:ahLst/>
            <a:cxnLst/>
            <a:rect l="l" t="t" r="r" b="b"/>
            <a:pathLst>
              <a:path w="2145118" h="3172078">
                <a:moveTo>
                  <a:pt x="0" y="0"/>
                </a:moveTo>
                <a:lnTo>
                  <a:pt x="2145117" y="0"/>
                </a:lnTo>
                <a:lnTo>
                  <a:pt x="2145117" y="3172077"/>
                </a:lnTo>
                <a:lnTo>
                  <a:pt x="0" y="31720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5808" y="5558509"/>
            <a:ext cx="1392118" cy="1413318"/>
          </a:xfrm>
          <a:custGeom>
            <a:avLst/>
            <a:gdLst/>
            <a:ahLst/>
            <a:cxnLst/>
            <a:rect l="l" t="t" r="r" b="b"/>
            <a:pathLst>
              <a:path w="1392118" h="1413318">
                <a:moveTo>
                  <a:pt x="0" y="0"/>
                </a:moveTo>
                <a:lnTo>
                  <a:pt x="1392118" y="0"/>
                </a:lnTo>
                <a:lnTo>
                  <a:pt x="1392118" y="1413317"/>
                </a:lnTo>
                <a:lnTo>
                  <a:pt x="0" y="141331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672538" flipH="1">
            <a:off x="-768590" y="949092"/>
            <a:ext cx="1867090" cy="4114800"/>
          </a:xfrm>
          <a:custGeom>
            <a:avLst/>
            <a:gdLst/>
            <a:ahLst/>
            <a:cxnLst/>
            <a:rect l="l" t="t" r="r" b="b"/>
            <a:pathLst>
              <a:path w="1867090" h="4114800">
                <a:moveTo>
                  <a:pt x="1867090" y="0"/>
                </a:moveTo>
                <a:lnTo>
                  <a:pt x="0" y="0"/>
                </a:lnTo>
                <a:lnTo>
                  <a:pt x="0" y="4114800"/>
                </a:lnTo>
                <a:lnTo>
                  <a:pt x="1867090" y="4114800"/>
                </a:lnTo>
                <a:lnTo>
                  <a:pt x="186709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98108" y="1721835"/>
            <a:ext cx="2234137" cy="2399073"/>
          </a:xfrm>
          <a:custGeom>
            <a:avLst/>
            <a:gdLst/>
            <a:ahLst/>
            <a:cxnLst/>
            <a:rect l="l" t="t" r="r" b="b"/>
            <a:pathLst>
              <a:path w="2234137" h="2399073">
                <a:moveTo>
                  <a:pt x="0" y="0"/>
                </a:moveTo>
                <a:lnTo>
                  <a:pt x="2234137" y="0"/>
                </a:lnTo>
                <a:lnTo>
                  <a:pt x="2234137" y="2399073"/>
                </a:lnTo>
                <a:lnTo>
                  <a:pt x="0" y="239907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451709" y="-1277148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602882" y="3930283"/>
            <a:ext cx="17082235" cy="816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408342" y="3100764"/>
            <a:ext cx="9833347" cy="19299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A41CF0-78C6-A350-C20B-281E980C224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320652" y="5030706"/>
            <a:ext cx="7258948" cy="52562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07C30-31A7-7B77-0D85-A52E81D84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5E4AEF-3D4B-4A4C-F62D-15CACBE0BE6E}"/>
              </a:ext>
            </a:extLst>
          </p:cNvPr>
          <p:cNvSpPr/>
          <p:nvPr/>
        </p:nvSpPr>
        <p:spPr>
          <a:xfrm>
            <a:off x="1658233" y="9016416"/>
            <a:ext cx="1603185" cy="2182441"/>
          </a:xfrm>
          <a:custGeom>
            <a:avLst/>
            <a:gdLst/>
            <a:ahLst/>
            <a:cxnLst/>
            <a:rect l="l" t="t" r="r" b="b"/>
            <a:pathLst>
              <a:path w="1603185" h="2182441">
                <a:moveTo>
                  <a:pt x="0" y="0"/>
                </a:moveTo>
                <a:lnTo>
                  <a:pt x="1603185" y="0"/>
                </a:lnTo>
                <a:lnTo>
                  <a:pt x="1603185" y="2182441"/>
                </a:lnTo>
                <a:lnTo>
                  <a:pt x="0" y="2182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EA6812D-AA17-5820-50BB-F37E5601E3CF}"/>
              </a:ext>
            </a:extLst>
          </p:cNvPr>
          <p:cNvSpPr/>
          <p:nvPr/>
        </p:nvSpPr>
        <p:spPr>
          <a:xfrm>
            <a:off x="16411856" y="7671703"/>
            <a:ext cx="2590119" cy="3173193"/>
          </a:xfrm>
          <a:custGeom>
            <a:avLst/>
            <a:gdLst/>
            <a:ahLst/>
            <a:cxnLst/>
            <a:rect l="l" t="t" r="r" b="b"/>
            <a:pathLst>
              <a:path w="2590119" h="3173193">
                <a:moveTo>
                  <a:pt x="0" y="0"/>
                </a:moveTo>
                <a:lnTo>
                  <a:pt x="2590119" y="0"/>
                </a:lnTo>
                <a:lnTo>
                  <a:pt x="2590119" y="3173194"/>
                </a:lnTo>
                <a:lnTo>
                  <a:pt x="0" y="3173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4151449-B2D4-9412-0969-0A9F864C51BE}"/>
              </a:ext>
            </a:extLst>
          </p:cNvPr>
          <p:cNvSpPr/>
          <p:nvPr/>
        </p:nvSpPr>
        <p:spPr>
          <a:xfrm>
            <a:off x="15645324" y="9258300"/>
            <a:ext cx="943832" cy="2057400"/>
          </a:xfrm>
          <a:custGeom>
            <a:avLst/>
            <a:gdLst/>
            <a:ahLst/>
            <a:cxnLst/>
            <a:rect l="l" t="t" r="r" b="b"/>
            <a:pathLst>
              <a:path w="943832" h="2057400">
                <a:moveTo>
                  <a:pt x="0" y="0"/>
                </a:moveTo>
                <a:lnTo>
                  <a:pt x="943832" y="0"/>
                </a:lnTo>
                <a:lnTo>
                  <a:pt x="94383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52E1A5D-C20E-8B41-AB15-1BEA6B3E37E7}"/>
              </a:ext>
            </a:extLst>
          </p:cNvPr>
          <p:cNvSpPr/>
          <p:nvPr/>
        </p:nvSpPr>
        <p:spPr>
          <a:xfrm>
            <a:off x="17156757" y="5987462"/>
            <a:ext cx="2262485" cy="2486247"/>
          </a:xfrm>
          <a:custGeom>
            <a:avLst/>
            <a:gdLst/>
            <a:ahLst/>
            <a:cxnLst/>
            <a:rect l="l" t="t" r="r" b="b"/>
            <a:pathLst>
              <a:path w="2262485" h="2486247">
                <a:moveTo>
                  <a:pt x="0" y="0"/>
                </a:moveTo>
                <a:lnTo>
                  <a:pt x="2262486" y="0"/>
                </a:lnTo>
                <a:lnTo>
                  <a:pt x="2262486" y="2486247"/>
                </a:lnTo>
                <a:lnTo>
                  <a:pt x="0" y="2486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B0454D7-E3CD-628E-C87C-1D13595C834A}"/>
              </a:ext>
            </a:extLst>
          </p:cNvPr>
          <p:cNvSpPr/>
          <p:nvPr/>
        </p:nvSpPr>
        <p:spPr>
          <a:xfrm>
            <a:off x="17045499" y="3443992"/>
            <a:ext cx="2854643" cy="4114800"/>
          </a:xfrm>
          <a:custGeom>
            <a:avLst/>
            <a:gdLst/>
            <a:ahLst/>
            <a:cxnLst/>
            <a:rect l="l" t="t" r="r" b="b"/>
            <a:pathLst>
              <a:path w="2854643" h="4114800">
                <a:moveTo>
                  <a:pt x="0" y="0"/>
                </a:moveTo>
                <a:lnTo>
                  <a:pt x="2854642" y="0"/>
                </a:lnTo>
                <a:lnTo>
                  <a:pt x="28546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D469FA1-FA63-F9F2-E23E-D74DEC251D3B}"/>
              </a:ext>
            </a:extLst>
          </p:cNvPr>
          <p:cNvSpPr/>
          <p:nvPr/>
        </p:nvSpPr>
        <p:spPr>
          <a:xfrm>
            <a:off x="16645603" y="-183385"/>
            <a:ext cx="1827217" cy="2424169"/>
          </a:xfrm>
          <a:custGeom>
            <a:avLst/>
            <a:gdLst/>
            <a:ahLst/>
            <a:cxnLst/>
            <a:rect l="l" t="t" r="r" b="b"/>
            <a:pathLst>
              <a:path w="1827217" h="2424169">
                <a:moveTo>
                  <a:pt x="0" y="0"/>
                </a:moveTo>
                <a:lnTo>
                  <a:pt x="1827217" y="0"/>
                </a:lnTo>
                <a:lnTo>
                  <a:pt x="1827217" y="2424170"/>
                </a:lnTo>
                <a:lnTo>
                  <a:pt x="0" y="24241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41FD9F26-1210-93A8-C314-81354DF9358C}"/>
              </a:ext>
            </a:extLst>
          </p:cNvPr>
          <p:cNvSpPr/>
          <p:nvPr/>
        </p:nvSpPr>
        <p:spPr>
          <a:xfrm>
            <a:off x="17156757" y="1418440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50BCAEB-FA20-DD4B-5F03-C72A7CF4F666}"/>
              </a:ext>
            </a:extLst>
          </p:cNvPr>
          <p:cNvSpPr/>
          <p:nvPr/>
        </p:nvSpPr>
        <p:spPr>
          <a:xfrm>
            <a:off x="15864399" y="6178670"/>
            <a:ext cx="1780792" cy="1268814"/>
          </a:xfrm>
          <a:custGeom>
            <a:avLst/>
            <a:gdLst/>
            <a:ahLst/>
            <a:cxnLst/>
            <a:rect l="l" t="t" r="r" b="b"/>
            <a:pathLst>
              <a:path w="1780792" h="1268814">
                <a:moveTo>
                  <a:pt x="0" y="0"/>
                </a:moveTo>
                <a:lnTo>
                  <a:pt x="1780792" y="0"/>
                </a:lnTo>
                <a:lnTo>
                  <a:pt x="1780792" y="1268814"/>
                </a:lnTo>
                <a:lnTo>
                  <a:pt x="0" y="12688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7915369-53FF-9528-9410-379F554D8EAD}"/>
              </a:ext>
            </a:extLst>
          </p:cNvPr>
          <p:cNvSpPr/>
          <p:nvPr/>
        </p:nvSpPr>
        <p:spPr>
          <a:xfrm rot="461209" flipH="1">
            <a:off x="-63587" y="7659305"/>
            <a:ext cx="1905085" cy="2947907"/>
          </a:xfrm>
          <a:custGeom>
            <a:avLst/>
            <a:gdLst/>
            <a:ahLst/>
            <a:cxnLst/>
            <a:rect l="l" t="t" r="r" b="b"/>
            <a:pathLst>
              <a:path w="1905085" h="2947907">
                <a:moveTo>
                  <a:pt x="1905085" y="0"/>
                </a:moveTo>
                <a:lnTo>
                  <a:pt x="0" y="0"/>
                </a:lnTo>
                <a:lnTo>
                  <a:pt x="0" y="2947908"/>
                </a:lnTo>
                <a:lnTo>
                  <a:pt x="1905085" y="2947908"/>
                </a:lnTo>
                <a:lnTo>
                  <a:pt x="1905085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8604427D-B34F-BB93-52DA-E4F431BDA9BC}"/>
              </a:ext>
            </a:extLst>
          </p:cNvPr>
          <p:cNvSpPr/>
          <p:nvPr/>
        </p:nvSpPr>
        <p:spPr>
          <a:xfrm>
            <a:off x="-827833" y="6448005"/>
            <a:ext cx="1856533" cy="1998959"/>
          </a:xfrm>
          <a:custGeom>
            <a:avLst/>
            <a:gdLst/>
            <a:ahLst/>
            <a:cxnLst/>
            <a:rect l="l" t="t" r="r" b="b"/>
            <a:pathLst>
              <a:path w="1856533" h="1998959">
                <a:moveTo>
                  <a:pt x="0" y="0"/>
                </a:moveTo>
                <a:lnTo>
                  <a:pt x="1856533" y="0"/>
                </a:lnTo>
                <a:lnTo>
                  <a:pt x="1856533" y="1998959"/>
                </a:lnTo>
                <a:lnTo>
                  <a:pt x="0" y="199895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F5D70E0B-EB0A-1535-76CE-25E3BD6D202B}"/>
              </a:ext>
            </a:extLst>
          </p:cNvPr>
          <p:cNvSpPr/>
          <p:nvPr/>
        </p:nvSpPr>
        <p:spPr>
          <a:xfrm>
            <a:off x="-758324" y="3761747"/>
            <a:ext cx="2145118" cy="3172078"/>
          </a:xfrm>
          <a:custGeom>
            <a:avLst/>
            <a:gdLst/>
            <a:ahLst/>
            <a:cxnLst/>
            <a:rect l="l" t="t" r="r" b="b"/>
            <a:pathLst>
              <a:path w="2145118" h="3172078">
                <a:moveTo>
                  <a:pt x="0" y="0"/>
                </a:moveTo>
                <a:lnTo>
                  <a:pt x="2145117" y="0"/>
                </a:lnTo>
                <a:lnTo>
                  <a:pt x="2145117" y="3172077"/>
                </a:lnTo>
                <a:lnTo>
                  <a:pt x="0" y="31720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B2FED991-AC28-7D55-5E7B-EC5515094EAC}"/>
              </a:ext>
            </a:extLst>
          </p:cNvPr>
          <p:cNvSpPr/>
          <p:nvPr/>
        </p:nvSpPr>
        <p:spPr>
          <a:xfrm>
            <a:off x="455808" y="5558509"/>
            <a:ext cx="1392118" cy="1413318"/>
          </a:xfrm>
          <a:custGeom>
            <a:avLst/>
            <a:gdLst/>
            <a:ahLst/>
            <a:cxnLst/>
            <a:rect l="l" t="t" r="r" b="b"/>
            <a:pathLst>
              <a:path w="1392118" h="1413318">
                <a:moveTo>
                  <a:pt x="0" y="0"/>
                </a:moveTo>
                <a:lnTo>
                  <a:pt x="1392118" y="0"/>
                </a:lnTo>
                <a:lnTo>
                  <a:pt x="1392118" y="1413317"/>
                </a:lnTo>
                <a:lnTo>
                  <a:pt x="0" y="141331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A32660C4-6765-7A8F-0888-3B71262A5C43}"/>
              </a:ext>
            </a:extLst>
          </p:cNvPr>
          <p:cNvSpPr/>
          <p:nvPr/>
        </p:nvSpPr>
        <p:spPr>
          <a:xfrm rot="672538" flipH="1">
            <a:off x="-768590" y="949092"/>
            <a:ext cx="1867090" cy="4114800"/>
          </a:xfrm>
          <a:custGeom>
            <a:avLst/>
            <a:gdLst/>
            <a:ahLst/>
            <a:cxnLst/>
            <a:rect l="l" t="t" r="r" b="b"/>
            <a:pathLst>
              <a:path w="1867090" h="4114800">
                <a:moveTo>
                  <a:pt x="1867090" y="0"/>
                </a:moveTo>
                <a:lnTo>
                  <a:pt x="0" y="0"/>
                </a:lnTo>
                <a:lnTo>
                  <a:pt x="0" y="4114800"/>
                </a:lnTo>
                <a:lnTo>
                  <a:pt x="1867090" y="4114800"/>
                </a:lnTo>
                <a:lnTo>
                  <a:pt x="186709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54F60BBC-7EA7-4387-B63A-02E92ED93C5D}"/>
              </a:ext>
            </a:extLst>
          </p:cNvPr>
          <p:cNvSpPr/>
          <p:nvPr/>
        </p:nvSpPr>
        <p:spPr>
          <a:xfrm>
            <a:off x="698108" y="1721835"/>
            <a:ext cx="2234137" cy="2399073"/>
          </a:xfrm>
          <a:custGeom>
            <a:avLst/>
            <a:gdLst/>
            <a:ahLst/>
            <a:cxnLst/>
            <a:rect l="l" t="t" r="r" b="b"/>
            <a:pathLst>
              <a:path w="2234137" h="2399073">
                <a:moveTo>
                  <a:pt x="0" y="0"/>
                </a:moveTo>
                <a:lnTo>
                  <a:pt x="2234137" y="0"/>
                </a:lnTo>
                <a:lnTo>
                  <a:pt x="2234137" y="2399073"/>
                </a:lnTo>
                <a:lnTo>
                  <a:pt x="0" y="239907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1EF01B6C-1C9E-62AD-860E-4DDEB5E1A324}"/>
              </a:ext>
            </a:extLst>
          </p:cNvPr>
          <p:cNvSpPr/>
          <p:nvPr/>
        </p:nvSpPr>
        <p:spPr>
          <a:xfrm>
            <a:off x="-451709" y="-1277148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34ABA70D-3597-DF29-FCE0-2AF953A6CBF6}"/>
              </a:ext>
            </a:extLst>
          </p:cNvPr>
          <p:cNvSpPr txBox="1"/>
          <p:nvPr/>
        </p:nvSpPr>
        <p:spPr>
          <a:xfrm>
            <a:off x="602882" y="3930283"/>
            <a:ext cx="17082235" cy="816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294F85D-8570-EFF8-F2A3-6D99A034A222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320652" y="5030706"/>
            <a:ext cx="7258948" cy="52562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1DA0F56-5B36-ECD6-8A93-C97FA0BD97A2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607324" y="2311587"/>
            <a:ext cx="10363200" cy="226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0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0FE8CDC0-AAB1-B735-4331-19512A919712}"/>
              </a:ext>
            </a:extLst>
          </p:cNvPr>
          <p:cNvSpPr/>
          <p:nvPr/>
        </p:nvSpPr>
        <p:spPr>
          <a:xfrm>
            <a:off x="4648200" y="-62681"/>
            <a:ext cx="8772000" cy="6145870"/>
          </a:xfrm>
          <a:custGeom>
            <a:avLst/>
            <a:gdLst/>
            <a:ahLst/>
            <a:cxnLst/>
            <a:rect l="l" t="t" r="r" b="b"/>
            <a:pathLst>
              <a:path w="2484724" h="1874505">
                <a:moveTo>
                  <a:pt x="0" y="0"/>
                </a:moveTo>
                <a:lnTo>
                  <a:pt x="2484724" y="0"/>
                </a:lnTo>
                <a:lnTo>
                  <a:pt x="2484724" y="1874505"/>
                </a:lnTo>
                <a:lnTo>
                  <a:pt x="0" y="18745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4BAF9C9-E856-F815-0DB3-C3B4BBB3C414}"/>
              </a:ext>
            </a:extLst>
          </p:cNvPr>
          <p:cNvSpPr/>
          <p:nvPr/>
        </p:nvSpPr>
        <p:spPr>
          <a:xfrm>
            <a:off x="2438400" y="6533535"/>
            <a:ext cx="6400800" cy="3771900"/>
          </a:xfrm>
          <a:custGeom>
            <a:avLst/>
            <a:gdLst/>
            <a:ahLst/>
            <a:cxnLst/>
            <a:rect l="l" t="t" r="r" b="b"/>
            <a:pathLst>
              <a:path w="3024000" h="1960560">
                <a:moveTo>
                  <a:pt x="0" y="0"/>
                </a:moveTo>
                <a:lnTo>
                  <a:pt x="3024000" y="0"/>
                </a:lnTo>
                <a:lnTo>
                  <a:pt x="3024000" y="1960560"/>
                </a:lnTo>
                <a:lnTo>
                  <a:pt x="0" y="19605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E0F09C2-5B4D-DF4C-5D85-E9792573AA0C}"/>
              </a:ext>
            </a:extLst>
          </p:cNvPr>
          <p:cNvSpPr/>
          <p:nvPr/>
        </p:nvSpPr>
        <p:spPr>
          <a:xfrm>
            <a:off x="10210800" y="6533535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3024000" h="1960560">
                <a:moveTo>
                  <a:pt x="0" y="0"/>
                </a:moveTo>
                <a:lnTo>
                  <a:pt x="3024000" y="0"/>
                </a:lnTo>
                <a:lnTo>
                  <a:pt x="3024000" y="1960560"/>
                </a:lnTo>
                <a:lnTo>
                  <a:pt x="0" y="19605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6AE806-0A82-A309-D080-F9418FB7DF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190" y="775311"/>
            <a:ext cx="9449619" cy="595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5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8233" y="9016416"/>
            <a:ext cx="1603185" cy="2182441"/>
          </a:xfrm>
          <a:custGeom>
            <a:avLst/>
            <a:gdLst/>
            <a:ahLst/>
            <a:cxnLst/>
            <a:rect l="l" t="t" r="r" b="b"/>
            <a:pathLst>
              <a:path w="1603185" h="2182441">
                <a:moveTo>
                  <a:pt x="0" y="0"/>
                </a:moveTo>
                <a:lnTo>
                  <a:pt x="1603185" y="0"/>
                </a:lnTo>
                <a:lnTo>
                  <a:pt x="1603185" y="2182441"/>
                </a:lnTo>
                <a:lnTo>
                  <a:pt x="0" y="2182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411856" y="7671703"/>
            <a:ext cx="2590119" cy="3173193"/>
          </a:xfrm>
          <a:custGeom>
            <a:avLst/>
            <a:gdLst/>
            <a:ahLst/>
            <a:cxnLst/>
            <a:rect l="l" t="t" r="r" b="b"/>
            <a:pathLst>
              <a:path w="2590119" h="3173193">
                <a:moveTo>
                  <a:pt x="0" y="0"/>
                </a:moveTo>
                <a:lnTo>
                  <a:pt x="2590119" y="0"/>
                </a:lnTo>
                <a:lnTo>
                  <a:pt x="2590119" y="3173194"/>
                </a:lnTo>
                <a:lnTo>
                  <a:pt x="0" y="3173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45324" y="9258300"/>
            <a:ext cx="943832" cy="2057400"/>
          </a:xfrm>
          <a:custGeom>
            <a:avLst/>
            <a:gdLst/>
            <a:ahLst/>
            <a:cxnLst/>
            <a:rect l="l" t="t" r="r" b="b"/>
            <a:pathLst>
              <a:path w="943832" h="2057400">
                <a:moveTo>
                  <a:pt x="0" y="0"/>
                </a:moveTo>
                <a:lnTo>
                  <a:pt x="943832" y="0"/>
                </a:lnTo>
                <a:lnTo>
                  <a:pt x="94383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56757" y="5987462"/>
            <a:ext cx="2262485" cy="2486247"/>
          </a:xfrm>
          <a:custGeom>
            <a:avLst/>
            <a:gdLst/>
            <a:ahLst/>
            <a:cxnLst/>
            <a:rect l="l" t="t" r="r" b="b"/>
            <a:pathLst>
              <a:path w="2262485" h="2486247">
                <a:moveTo>
                  <a:pt x="0" y="0"/>
                </a:moveTo>
                <a:lnTo>
                  <a:pt x="2262486" y="0"/>
                </a:lnTo>
                <a:lnTo>
                  <a:pt x="2262486" y="2486247"/>
                </a:lnTo>
                <a:lnTo>
                  <a:pt x="0" y="2486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45499" y="3443992"/>
            <a:ext cx="2854643" cy="4114800"/>
          </a:xfrm>
          <a:custGeom>
            <a:avLst/>
            <a:gdLst/>
            <a:ahLst/>
            <a:cxnLst/>
            <a:rect l="l" t="t" r="r" b="b"/>
            <a:pathLst>
              <a:path w="2854643" h="4114800">
                <a:moveTo>
                  <a:pt x="0" y="0"/>
                </a:moveTo>
                <a:lnTo>
                  <a:pt x="2854642" y="0"/>
                </a:lnTo>
                <a:lnTo>
                  <a:pt x="28546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645603" y="-183385"/>
            <a:ext cx="1827217" cy="2424169"/>
          </a:xfrm>
          <a:custGeom>
            <a:avLst/>
            <a:gdLst/>
            <a:ahLst/>
            <a:cxnLst/>
            <a:rect l="l" t="t" r="r" b="b"/>
            <a:pathLst>
              <a:path w="1827217" h="2424169">
                <a:moveTo>
                  <a:pt x="0" y="0"/>
                </a:moveTo>
                <a:lnTo>
                  <a:pt x="1827217" y="0"/>
                </a:lnTo>
                <a:lnTo>
                  <a:pt x="1827217" y="2424170"/>
                </a:lnTo>
                <a:lnTo>
                  <a:pt x="0" y="24241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156757" y="1418440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864399" y="6178670"/>
            <a:ext cx="1780792" cy="1268814"/>
          </a:xfrm>
          <a:custGeom>
            <a:avLst/>
            <a:gdLst/>
            <a:ahLst/>
            <a:cxnLst/>
            <a:rect l="l" t="t" r="r" b="b"/>
            <a:pathLst>
              <a:path w="1780792" h="1268814">
                <a:moveTo>
                  <a:pt x="0" y="0"/>
                </a:moveTo>
                <a:lnTo>
                  <a:pt x="1780792" y="0"/>
                </a:lnTo>
                <a:lnTo>
                  <a:pt x="1780792" y="1268814"/>
                </a:lnTo>
                <a:lnTo>
                  <a:pt x="0" y="12688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61209" flipH="1">
            <a:off x="-63587" y="7659305"/>
            <a:ext cx="1905085" cy="2947907"/>
          </a:xfrm>
          <a:custGeom>
            <a:avLst/>
            <a:gdLst/>
            <a:ahLst/>
            <a:cxnLst/>
            <a:rect l="l" t="t" r="r" b="b"/>
            <a:pathLst>
              <a:path w="1905085" h="2947907">
                <a:moveTo>
                  <a:pt x="1905085" y="0"/>
                </a:moveTo>
                <a:lnTo>
                  <a:pt x="0" y="0"/>
                </a:lnTo>
                <a:lnTo>
                  <a:pt x="0" y="2947908"/>
                </a:lnTo>
                <a:lnTo>
                  <a:pt x="1905085" y="2947908"/>
                </a:lnTo>
                <a:lnTo>
                  <a:pt x="1905085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827833" y="6448005"/>
            <a:ext cx="1856533" cy="1998959"/>
          </a:xfrm>
          <a:custGeom>
            <a:avLst/>
            <a:gdLst/>
            <a:ahLst/>
            <a:cxnLst/>
            <a:rect l="l" t="t" r="r" b="b"/>
            <a:pathLst>
              <a:path w="1856533" h="1998959">
                <a:moveTo>
                  <a:pt x="0" y="0"/>
                </a:moveTo>
                <a:lnTo>
                  <a:pt x="1856533" y="0"/>
                </a:lnTo>
                <a:lnTo>
                  <a:pt x="1856533" y="1998959"/>
                </a:lnTo>
                <a:lnTo>
                  <a:pt x="0" y="199895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758324" y="3761747"/>
            <a:ext cx="2145118" cy="3172078"/>
          </a:xfrm>
          <a:custGeom>
            <a:avLst/>
            <a:gdLst/>
            <a:ahLst/>
            <a:cxnLst/>
            <a:rect l="l" t="t" r="r" b="b"/>
            <a:pathLst>
              <a:path w="2145118" h="3172078">
                <a:moveTo>
                  <a:pt x="0" y="0"/>
                </a:moveTo>
                <a:lnTo>
                  <a:pt x="2145117" y="0"/>
                </a:lnTo>
                <a:lnTo>
                  <a:pt x="2145117" y="3172077"/>
                </a:lnTo>
                <a:lnTo>
                  <a:pt x="0" y="31720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5808" y="5558509"/>
            <a:ext cx="1392118" cy="1413318"/>
          </a:xfrm>
          <a:custGeom>
            <a:avLst/>
            <a:gdLst/>
            <a:ahLst/>
            <a:cxnLst/>
            <a:rect l="l" t="t" r="r" b="b"/>
            <a:pathLst>
              <a:path w="1392118" h="1413318">
                <a:moveTo>
                  <a:pt x="0" y="0"/>
                </a:moveTo>
                <a:lnTo>
                  <a:pt x="1392118" y="0"/>
                </a:lnTo>
                <a:lnTo>
                  <a:pt x="1392118" y="1413317"/>
                </a:lnTo>
                <a:lnTo>
                  <a:pt x="0" y="141331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672538" flipH="1">
            <a:off x="-768590" y="949092"/>
            <a:ext cx="1867090" cy="4114800"/>
          </a:xfrm>
          <a:custGeom>
            <a:avLst/>
            <a:gdLst/>
            <a:ahLst/>
            <a:cxnLst/>
            <a:rect l="l" t="t" r="r" b="b"/>
            <a:pathLst>
              <a:path w="1867090" h="4114800">
                <a:moveTo>
                  <a:pt x="1867090" y="0"/>
                </a:moveTo>
                <a:lnTo>
                  <a:pt x="0" y="0"/>
                </a:lnTo>
                <a:lnTo>
                  <a:pt x="0" y="4114800"/>
                </a:lnTo>
                <a:lnTo>
                  <a:pt x="1867090" y="4114800"/>
                </a:lnTo>
                <a:lnTo>
                  <a:pt x="186709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98108" y="1721835"/>
            <a:ext cx="2234137" cy="2399073"/>
          </a:xfrm>
          <a:custGeom>
            <a:avLst/>
            <a:gdLst/>
            <a:ahLst/>
            <a:cxnLst/>
            <a:rect l="l" t="t" r="r" b="b"/>
            <a:pathLst>
              <a:path w="2234137" h="2399073">
                <a:moveTo>
                  <a:pt x="0" y="0"/>
                </a:moveTo>
                <a:lnTo>
                  <a:pt x="2234137" y="0"/>
                </a:lnTo>
                <a:lnTo>
                  <a:pt x="2234137" y="2399073"/>
                </a:lnTo>
                <a:lnTo>
                  <a:pt x="0" y="239907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451709" y="-1277148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454295" y="240464"/>
            <a:ext cx="17379410" cy="9806072"/>
            <a:chOff x="0" y="0"/>
            <a:chExt cx="4577293" cy="258266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77293" cy="2582669"/>
            </a:xfrm>
            <a:custGeom>
              <a:avLst/>
              <a:gdLst/>
              <a:ahLst/>
              <a:cxnLst/>
              <a:rect l="l" t="t" r="r" b="b"/>
              <a:pathLst>
                <a:path w="4577293" h="2582669">
                  <a:moveTo>
                    <a:pt x="12918" y="0"/>
                  </a:moveTo>
                  <a:lnTo>
                    <a:pt x="4564374" y="0"/>
                  </a:lnTo>
                  <a:cubicBezTo>
                    <a:pt x="4571509" y="0"/>
                    <a:pt x="4577293" y="5784"/>
                    <a:pt x="4577293" y="12918"/>
                  </a:cubicBezTo>
                  <a:lnTo>
                    <a:pt x="4577293" y="2569751"/>
                  </a:lnTo>
                  <a:cubicBezTo>
                    <a:pt x="4577293" y="2573177"/>
                    <a:pt x="4575932" y="2576463"/>
                    <a:pt x="4573509" y="2578885"/>
                  </a:cubicBezTo>
                  <a:cubicBezTo>
                    <a:pt x="4571086" y="2581308"/>
                    <a:pt x="4567801" y="2582669"/>
                    <a:pt x="4564374" y="2582669"/>
                  </a:cubicBezTo>
                  <a:lnTo>
                    <a:pt x="12918" y="2582669"/>
                  </a:lnTo>
                  <a:cubicBezTo>
                    <a:pt x="5784" y="2582669"/>
                    <a:pt x="0" y="2576885"/>
                    <a:pt x="0" y="2569751"/>
                  </a:cubicBezTo>
                  <a:lnTo>
                    <a:pt x="0" y="12918"/>
                  </a:lnTo>
                  <a:cubicBezTo>
                    <a:pt x="0" y="9492"/>
                    <a:pt x="1361" y="6206"/>
                    <a:pt x="3784" y="3784"/>
                  </a:cubicBezTo>
                  <a:cubicBezTo>
                    <a:pt x="6206" y="1361"/>
                    <a:pt x="9492" y="0"/>
                    <a:pt x="1291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FD4D1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4577293" cy="2611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7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047759" y="1266629"/>
            <a:ext cx="2096941" cy="1365633"/>
            <a:chOff x="0" y="0"/>
            <a:chExt cx="2795921" cy="182084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795921" cy="1820844"/>
            </a:xfrm>
            <a:custGeom>
              <a:avLst/>
              <a:gdLst/>
              <a:ahLst/>
              <a:cxnLst/>
              <a:rect l="l" t="t" r="r" b="b"/>
              <a:pathLst>
                <a:path w="2795921" h="1820844">
                  <a:moveTo>
                    <a:pt x="0" y="0"/>
                  </a:moveTo>
                  <a:lnTo>
                    <a:pt x="2795921" y="0"/>
                  </a:lnTo>
                  <a:lnTo>
                    <a:pt x="2795921" y="1820844"/>
                  </a:lnTo>
                  <a:lnTo>
                    <a:pt x="0" y="18208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664223" y="361147"/>
              <a:ext cx="1681120" cy="1050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599"/>
                </a:lnSpc>
              </a:pPr>
              <a:r>
                <a:rPr lang="en-US" sz="4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Ai?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3144700" y="1876631"/>
            <a:ext cx="2554569" cy="1663663"/>
            <a:chOff x="0" y="0"/>
            <a:chExt cx="3406092" cy="221821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406092" cy="2218217"/>
            </a:xfrm>
            <a:custGeom>
              <a:avLst/>
              <a:gdLst/>
              <a:ahLst/>
              <a:cxnLst/>
              <a:rect l="l" t="t" r="r" b="b"/>
              <a:pathLst>
                <a:path w="3406092" h="2218217">
                  <a:moveTo>
                    <a:pt x="0" y="0"/>
                  </a:moveTo>
                  <a:lnTo>
                    <a:pt x="3406092" y="0"/>
                  </a:lnTo>
                  <a:lnTo>
                    <a:pt x="3406092" y="2218217"/>
                  </a:lnTo>
                  <a:lnTo>
                    <a:pt x="0" y="2218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27"/>
            <p:cNvSpPr txBox="1"/>
            <p:nvPr/>
          </p:nvSpPr>
          <p:spPr>
            <a:xfrm>
              <a:off x="198934" y="577841"/>
              <a:ext cx="3008224" cy="107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600"/>
                </a:lnSpc>
              </a:pPr>
              <a:r>
                <a:rPr lang="en-US" sz="500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Cái gì?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4006847" y="3496835"/>
            <a:ext cx="2638755" cy="1709281"/>
            <a:chOff x="0" y="0"/>
            <a:chExt cx="3518341" cy="2279042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499489" cy="2279042"/>
            </a:xfrm>
            <a:custGeom>
              <a:avLst/>
              <a:gdLst/>
              <a:ahLst/>
              <a:cxnLst/>
              <a:rect l="l" t="t" r="r" b="b"/>
              <a:pathLst>
                <a:path w="3499489" h="2279042">
                  <a:moveTo>
                    <a:pt x="0" y="0"/>
                  </a:moveTo>
                  <a:lnTo>
                    <a:pt x="3499489" y="0"/>
                  </a:lnTo>
                  <a:lnTo>
                    <a:pt x="3499489" y="2279042"/>
                  </a:lnTo>
                  <a:lnTo>
                    <a:pt x="0" y="2279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TextBox 30"/>
            <p:cNvSpPr txBox="1"/>
            <p:nvPr/>
          </p:nvSpPr>
          <p:spPr>
            <a:xfrm>
              <a:off x="323322" y="673903"/>
              <a:ext cx="3195018" cy="107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600"/>
                </a:lnSpc>
              </a:pPr>
              <a:r>
                <a:rPr lang="en-US" sz="500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Vì sao?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3533297" y="5324029"/>
            <a:ext cx="2638755" cy="1709281"/>
            <a:chOff x="0" y="0"/>
            <a:chExt cx="3518341" cy="2279042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499489" cy="2279042"/>
            </a:xfrm>
            <a:custGeom>
              <a:avLst/>
              <a:gdLst/>
              <a:ahLst/>
              <a:cxnLst/>
              <a:rect l="l" t="t" r="r" b="b"/>
              <a:pathLst>
                <a:path w="3499489" h="2279042">
                  <a:moveTo>
                    <a:pt x="0" y="0"/>
                  </a:moveTo>
                  <a:lnTo>
                    <a:pt x="3499489" y="0"/>
                  </a:lnTo>
                  <a:lnTo>
                    <a:pt x="3499489" y="2279042"/>
                  </a:lnTo>
                  <a:lnTo>
                    <a:pt x="0" y="2279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TextBox 33"/>
            <p:cNvSpPr txBox="1"/>
            <p:nvPr/>
          </p:nvSpPr>
          <p:spPr>
            <a:xfrm>
              <a:off x="323322" y="673903"/>
              <a:ext cx="3195018" cy="107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600"/>
                </a:lnSpc>
              </a:pPr>
              <a:r>
                <a:rPr lang="en-US" sz="500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Ở đâu?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2022291" y="7048332"/>
            <a:ext cx="3022011" cy="1968085"/>
            <a:chOff x="0" y="0"/>
            <a:chExt cx="4029348" cy="2624113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4029348" cy="2624113"/>
            </a:xfrm>
            <a:custGeom>
              <a:avLst/>
              <a:gdLst/>
              <a:ahLst/>
              <a:cxnLst/>
              <a:rect l="l" t="t" r="r" b="b"/>
              <a:pathLst>
                <a:path w="4029348" h="2624113">
                  <a:moveTo>
                    <a:pt x="0" y="0"/>
                  </a:moveTo>
                  <a:lnTo>
                    <a:pt x="4029348" y="0"/>
                  </a:lnTo>
                  <a:lnTo>
                    <a:pt x="4029348" y="2624113"/>
                  </a:lnTo>
                  <a:lnTo>
                    <a:pt x="0" y="2624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TextBox 36"/>
            <p:cNvSpPr txBox="1"/>
            <p:nvPr/>
          </p:nvSpPr>
          <p:spPr>
            <a:xfrm>
              <a:off x="158314" y="776140"/>
              <a:ext cx="3712721" cy="107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600"/>
                </a:lnSpc>
              </a:pPr>
              <a:r>
                <a:rPr lang="en-US" sz="500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Bao giờ?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144000" y="7971273"/>
            <a:ext cx="3186584" cy="2075263"/>
            <a:chOff x="0" y="0"/>
            <a:chExt cx="4248779" cy="2767017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4248779" cy="2767017"/>
            </a:xfrm>
            <a:custGeom>
              <a:avLst/>
              <a:gdLst/>
              <a:ahLst/>
              <a:cxnLst/>
              <a:rect l="l" t="t" r="r" b="b"/>
              <a:pathLst>
                <a:path w="4248779" h="2767017">
                  <a:moveTo>
                    <a:pt x="0" y="0"/>
                  </a:moveTo>
                  <a:lnTo>
                    <a:pt x="4248779" y="0"/>
                  </a:lnTo>
                  <a:lnTo>
                    <a:pt x="4248779" y="2767017"/>
                  </a:lnTo>
                  <a:lnTo>
                    <a:pt x="0" y="2767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TextBox 39"/>
            <p:cNvSpPr txBox="1"/>
            <p:nvPr/>
          </p:nvSpPr>
          <p:spPr>
            <a:xfrm>
              <a:off x="275613" y="834940"/>
              <a:ext cx="3697553" cy="1590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50"/>
                </a:lnSpc>
              </a:pPr>
              <a:r>
                <a:rPr lang="en-US" sz="500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Như thế nào?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06402" y="414851"/>
            <a:ext cx="12254022" cy="798645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356507" y="1610430"/>
            <a:ext cx="8229600" cy="8229600"/>
            <a:chOff x="1912766" y="1557715"/>
            <a:chExt cx="8229600" cy="8229600"/>
          </a:xfrm>
        </p:grpSpPr>
        <p:sp>
          <p:nvSpPr>
            <p:cNvPr id="20" name="Freeform 20"/>
            <p:cNvSpPr/>
            <p:nvPr/>
          </p:nvSpPr>
          <p:spPr>
            <a:xfrm>
              <a:off x="1912766" y="1557715"/>
              <a:ext cx="8229600" cy="8229600"/>
            </a:xfrm>
            <a:custGeom>
              <a:avLst/>
              <a:gdLst/>
              <a:ahLst/>
              <a:cxnLst/>
              <a:rect l="l" t="t" r="r" b="b"/>
              <a:pathLst>
                <a:path w="8229600" h="8229600">
                  <a:moveTo>
                    <a:pt x="0" y="0"/>
                  </a:moveTo>
                  <a:lnTo>
                    <a:pt x="8229600" y="0"/>
                  </a:lnTo>
                  <a:lnTo>
                    <a:pt x="822960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/>
              <a:stretch>
                <a:fillRect/>
              </a:stretch>
            </a:blipFill>
          </p:spPr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4846108" y="4215025"/>
              <a:ext cx="4462659" cy="1286367"/>
            </a:xfrm>
            <a:prstGeom prst="rect">
              <a:avLst/>
            </a:prstGeom>
          </p:spPr>
        </p:pic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904579" y="4207779"/>
            <a:ext cx="4310246" cy="1621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8233" y="9016416"/>
            <a:ext cx="1603185" cy="2182441"/>
          </a:xfrm>
          <a:custGeom>
            <a:avLst/>
            <a:gdLst/>
            <a:ahLst/>
            <a:cxnLst/>
            <a:rect l="l" t="t" r="r" b="b"/>
            <a:pathLst>
              <a:path w="1603185" h="2182441">
                <a:moveTo>
                  <a:pt x="0" y="0"/>
                </a:moveTo>
                <a:lnTo>
                  <a:pt x="1603185" y="0"/>
                </a:lnTo>
                <a:lnTo>
                  <a:pt x="1603185" y="2182441"/>
                </a:lnTo>
                <a:lnTo>
                  <a:pt x="0" y="2182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411856" y="7671703"/>
            <a:ext cx="2590119" cy="3173193"/>
          </a:xfrm>
          <a:custGeom>
            <a:avLst/>
            <a:gdLst/>
            <a:ahLst/>
            <a:cxnLst/>
            <a:rect l="l" t="t" r="r" b="b"/>
            <a:pathLst>
              <a:path w="2590119" h="3173193">
                <a:moveTo>
                  <a:pt x="0" y="0"/>
                </a:moveTo>
                <a:lnTo>
                  <a:pt x="2590119" y="0"/>
                </a:lnTo>
                <a:lnTo>
                  <a:pt x="2590119" y="3173194"/>
                </a:lnTo>
                <a:lnTo>
                  <a:pt x="0" y="3173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45324" y="9258300"/>
            <a:ext cx="943832" cy="2057400"/>
          </a:xfrm>
          <a:custGeom>
            <a:avLst/>
            <a:gdLst/>
            <a:ahLst/>
            <a:cxnLst/>
            <a:rect l="l" t="t" r="r" b="b"/>
            <a:pathLst>
              <a:path w="943832" h="2057400">
                <a:moveTo>
                  <a:pt x="0" y="0"/>
                </a:moveTo>
                <a:lnTo>
                  <a:pt x="943832" y="0"/>
                </a:lnTo>
                <a:lnTo>
                  <a:pt x="94383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56757" y="5987462"/>
            <a:ext cx="2262485" cy="2486247"/>
          </a:xfrm>
          <a:custGeom>
            <a:avLst/>
            <a:gdLst/>
            <a:ahLst/>
            <a:cxnLst/>
            <a:rect l="l" t="t" r="r" b="b"/>
            <a:pathLst>
              <a:path w="2262485" h="2486247">
                <a:moveTo>
                  <a:pt x="0" y="0"/>
                </a:moveTo>
                <a:lnTo>
                  <a:pt x="2262486" y="0"/>
                </a:lnTo>
                <a:lnTo>
                  <a:pt x="2262486" y="2486247"/>
                </a:lnTo>
                <a:lnTo>
                  <a:pt x="0" y="2486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45499" y="3443992"/>
            <a:ext cx="2854643" cy="4114800"/>
          </a:xfrm>
          <a:custGeom>
            <a:avLst/>
            <a:gdLst/>
            <a:ahLst/>
            <a:cxnLst/>
            <a:rect l="l" t="t" r="r" b="b"/>
            <a:pathLst>
              <a:path w="2854643" h="4114800">
                <a:moveTo>
                  <a:pt x="0" y="0"/>
                </a:moveTo>
                <a:lnTo>
                  <a:pt x="2854642" y="0"/>
                </a:lnTo>
                <a:lnTo>
                  <a:pt x="28546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645603" y="-183385"/>
            <a:ext cx="1827217" cy="2424169"/>
          </a:xfrm>
          <a:custGeom>
            <a:avLst/>
            <a:gdLst/>
            <a:ahLst/>
            <a:cxnLst/>
            <a:rect l="l" t="t" r="r" b="b"/>
            <a:pathLst>
              <a:path w="1827217" h="2424169">
                <a:moveTo>
                  <a:pt x="0" y="0"/>
                </a:moveTo>
                <a:lnTo>
                  <a:pt x="1827217" y="0"/>
                </a:lnTo>
                <a:lnTo>
                  <a:pt x="1827217" y="2424170"/>
                </a:lnTo>
                <a:lnTo>
                  <a:pt x="0" y="24241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156757" y="1418440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864399" y="6178670"/>
            <a:ext cx="1780792" cy="1268814"/>
          </a:xfrm>
          <a:custGeom>
            <a:avLst/>
            <a:gdLst/>
            <a:ahLst/>
            <a:cxnLst/>
            <a:rect l="l" t="t" r="r" b="b"/>
            <a:pathLst>
              <a:path w="1780792" h="1268814">
                <a:moveTo>
                  <a:pt x="0" y="0"/>
                </a:moveTo>
                <a:lnTo>
                  <a:pt x="1780792" y="0"/>
                </a:lnTo>
                <a:lnTo>
                  <a:pt x="1780792" y="1268814"/>
                </a:lnTo>
                <a:lnTo>
                  <a:pt x="0" y="12688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61209" flipH="1">
            <a:off x="-63587" y="7659305"/>
            <a:ext cx="1905085" cy="2947907"/>
          </a:xfrm>
          <a:custGeom>
            <a:avLst/>
            <a:gdLst/>
            <a:ahLst/>
            <a:cxnLst/>
            <a:rect l="l" t="t" r="r" b="b"/>
            <a:pathLst>
              <a:path w="1905085" h="2947907">
                <a:moveTo>
                  <a:pt x="1905085" y="0"/>
                </a:moveTo>
                <a:lnTo>
                  <a:pt x="0" y="0"/>
                </a:lnTo>
                <a:lnTo>
                  <a:pt x="0" y="2947908"/>
                </a:lnTo>
                <a:lnTo>
                  <a:pt x="1905085" y="2947908"/>
                </a:lnTo>
                <a:lnTo>
                  <a:pt x="1905085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827833" y="6448005"/>
            <a:ext cx="1856533" cy="1998959"/>
          </a:xfrm>
          <a:custGeom>
            <a:avLst/>
            <a:gdLst/>
            <a:ahLst/>
            <a:cxnLst/>
            <a:rect l="l" t="t" r="r" b="b"/>
            <a:pathLst>
              <a:path w="1856533" h="1998959">
                <a:moveTo>
                  <a:pt x="0" y="0"/>
                </a:moveTo>
                <a:lnTo>
                  <a:pt x="1856533" y="0"/>
                </a:lnTo>
                <a:lnTo>
                  <a:pt x="1856533" y="1998959"/>
                </a:lnTo>
                <a:lnTo>
                  <a:pt x="0" y="199895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758324" y="3761747"/>
            <a:ext cx="2145118" cy="3172078"/>
          </a:xfrm>
          <a:custGeom>
            <a:avLst/>
            <a:gdLst/>
            <a:ahLst/>
            <a:cxnLst/>
            <a:rect l="l" t="t" r="r" b="b"/>
            <a:pathLst>
              <a:path w="2145118" h="3172078">
                <a:moveTo>
                  <a:pt x="0" y="0"/>
                </a:moveTo>
                <a:lnTo>
                  <a:pt x="2145117" y="0"/>
                </a:lnTo>
                <a:lnTo>
                  <a:pt x="2145117" y="3172077"/>
                </a:lnTo>
                <a:lnTo>
                  <a:pt x="0" y="31720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5808" y="5558509"/>
            <a:ext cx="1392118" cy="1413318"/>
          </a:xfrm>
          <a:custGeom>
            <a:avLst/>
            <a:gdLst/>
            <a:ahLst/>
            <a:cxnLst/>
            <a:rect l="l" t="t" r="r" b="b"/>
            <a:pathLst>
              <a:path w="1392118" h="1413318">
                <a:moveTo>
                  <a:pt x="0" y="0"/>
                </a:moveTo>
                <a:lnTo>
                  <a:pt x="1392118" y="0"/>
                </a:lnTo>
                <a:lnTo>
                  <a:pt x="1392118" y="1413317"/>
                </a:lnTo>
                <a:lnTo>
                  <a:pt x="0" y="141331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672538" flipH="1">
            <a:off x="-768590" y="949092"/>
            <a:ext cx="1867090" cy="4114800"/>
          </a:xfrm>
          <a:custGeom>
            <a:avLst/>
            <a:gdLst/>
            <a:ahLst/>
            <a:cxnLst/>
            <a:rect l="l" t="t" r="r" b="b"/>
            <a:pathLst>
              <a:path w="1867090" h="4114800">
                <a:moveTo>
                  <a:pt x="1867090" y="0"/>
                </a:moveTo>
                <a:lnTo>
                  <a:pt x="0" y="0"/>
                </a:lnTo>
                <a:lnTo>
                  <a:pt x="0" y="4114800"/>
                </a:lnTo>
                <a:lnTo>
                  <a:pt x="1867090" y="4114800"/>
                </a:lnTo>
                <a:lnTo>
                  <a:pt x="186709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98108" y="1721835"/>
            <a:ext cx="2234137" cy="2399073"/>
          </a:xfrm>
          <a:custGeom>
            <a:avLst/>
            <a:gdLst/>
            <a:ahLst/>
            <a:cxnLst/>
            <a:rect l="l" t="t" r="r" b="b"/>
            <a:pathLst>
              <a:path w="2234137" h="2399073">
                <a:moveTo>
                  <a:pt x="0" y="0"/>
                </a:moveTo>
                <a:lnTo>
                  <a:pt x="2234137" y="0"/>
                </a:lnTo>
                <a:lnTo>
                  <a:pt x="2234137" y="2399073"/>
                </a:lnTo>
                <a:lnTo>
                  <a:pt x="0" y="239907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451709" y="-1277148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454295" y="240464"/>
            <a:ext cx="17379410" cy="9806072"/>
            <a:chOff x="0" y="0"/>
            <a:chExt cx="4577293" cy="258266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77293" cy="2582669"/>
            </a:xfrm>
            <a:custGeom>
              <a:avLst/>
              <a:gdLst/>
              <a:ahLst/>
              <a:cxnLst/>
              <a:rect l="l" t="t" r="r" b="b"/>
              <a:pathLst>
                <a:path w="4577293" h="2582669">
                  <a:moveTo>
                    <a:pt x="12918" y="0"/>
                  </a:moveTo>
                  <a:lnTo>
                    <a:pt x="4564374" y="0"/>
                  </a:lnTo>
                  <a:cubicBezTo>
                    <a:pt x="4571509" y="0"/>
                    <a:pt x="4577293" y="5784"/>
                    <a:pt x="4577293" y="12918"/>
                  </a:cubicBezTo>
                  <a:lnTo>
                    <a:pt x="4577293" y="2569751"/>
                  </a:lnTo>
                  <a:cubicBezTo>
                    <a:pt x="4577293" y="2573177"/>
                    <a:pt x="4575932" y="2576463"/>
                    <a:pt x="4573509" y="2578885"/>
                  </a:cubicBezTo>
                  <a:cubicBezTo>
                    <a:pt x="4571086" y="2581308"/>
                    <a:pt x="4567801" y="2582669"/>
                    <a:pt x="4564374" y="2582669"/>
                  </a:cubicBezTo>
                  <a:lnTo>
                    <a:pt x="12918" y="2582669"/>
                  </a:lnTo>
                  <a:cubicBezTo>
                    <a:pt x="5784" y="2582669"/>
                    <a:pt x="0" y="2576885"/>
                    <a:pt x="0" y="2569751"/>
                  </a:cubicBezTo>
                  <a:lnTo>
                    <a:pt x="0" y="12918"/>
                  </a:lnTo>
                  <a:cubicBezTo>
                    <a:pt x="0" y="9492"/>
                    <a:pt x="1361" y="6206"/>
                    <a:pt x="3784" y="3784"/>
                  </a:cubicBezTo>
                  <a:cubicBezTo>
                    <a:pt x="6206" y="1361"/>
                    <a:pt x="9492" y="0"/>
                    <a:pt x="1291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FD4D1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4577293" cy="2611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70"/>
                </a:lnSpc>
              </a:pPr>
              <a:endParaRPr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25147" y="536521"/>
            <a:ext cx="17792328" cy="9330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AC61E8-55F1-7871-7109-8E64629B8CE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079" y="1792260"/>
            <a:ext cx="13834597" cy="77819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3B2F5F-596A-F5E5-5F3E-59448B4D6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DA12B1F-B3A9-DDDD-15F1-E833EC7C2751}"/>
              </a:ext>
            </a:extLst>
          </p:cNvPr>
          <p:cNvSpPr/>
          <p:nvPr/>
        </p:nvSpPr>
        <p:spPr>
          <a:xfrm>
            <a:off x="29957" y="0"/>
            <a:ext cx="1667488" cy="1586198"/>
          </a:xfrm>
          <a:custGeom>
            <a:avLst/>
            <a:gdLst/>
            <a:ahLst/>
            <a:cxnLst/>
            <a:rect l="l" t="t" r="r" b="b"/>
            <a:pathLst>
              <a:path w="1667488" h="1586198">
                <a:moveTo>
                  <a:pt x="0" y="0"/>
                </a:moveTo>
                <a:lnTo>
                  <a:pt x="1667488" y="0"/>
                </a:lnTo>
                <a:lnTo>
                  <a:pt x="1667488" y="1586198"/>
                </a:lnTo>
                <a:lnTo>
                  <a:pt x="0" y="1586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0D6C3F5-2C54-33E5-1927-7B6A6B4445F1}"/>
              </a:ext>
            </a:extLst>
          </p:cNvPr>
          <p:cNvSpPr/>
          <p:nvPr/>
        </p:nvSpPr>
        <p:spPr>
          <a:xfrm rot="17873783">
            <a:off x="15976213" y="7143170"/>
            <a:ext cx="2795561" cy="3176773"/>
          </a:xfrm>
          <a:custGeom>
            <a:avLst/>
            <a:gdLst/>
            <a:ahLst/>
            <a:cxnLst/>
            <a:rect l="l" t="t" r="r" b="b"/>
            <a:pathLst>
              <a:path w="2795561" h="3176773">
                <a:moveTo>
                  <a:pt x="0" y="0"/>
                </a:moveTo>
                <a:lnTo>
                  <a:pt x="2795560" y="0"/>
                </a:lnTo>
                <a:lnTo>
                  <a:pt x="2795560" y="3176773"/>
                </a:lnTo>
                <a:lnTo>
                  <a:pt x="0" y="31767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B9E91F2-6C65-EA2A-36F5-62FA6D6B7269}"/>
              </a:ext>
            </a:extLst>
          </p:cNvPr>
          <p:cNvSpPr/>
          <p:nvPr/>
        </p:nvSpPr>
        <p:spPr>
          <a:xfrm>
            <a:off x="16922630" y="-581006"/>
            <a:ext cx="1943508" cy="1758874"/>
          </a:xfrm>
          <a:custGeom>
            <a:avLst/>
            <a:gdLst/>
            <a:ahLst/>
            <a:cxnLst/>
            <a:rect l="l" t="t" r="r" b="b"/>
            <a:pathLst>
              <a:path w="1943508" h="1758874">
                <a:moveTo>
                  <a:pt x="0" y="0"/>
                </a:moveTo>
                <a:lnTo>
                  <a:pt x="1943508" y="0"/>
                </a:lnTo>
                <a:lnTo>
                  <a:pt x="1943508" y="1758875"/>
                </a:lnTo>
                <a:lnTo>
                  <a:pt x="0" y="17588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FAFEC01-F915-3CD9-FC14-A65FF807A0D7}"/>
              </a:ext>
            </a:extLst>
          </p:cNvPr>
          <p:cNvSpPr/>
          <p:nvPr/>
        </p:nvSpPr>
        <p:spPr>
          <a:xfrm>
            <a:off x="5692977" y="7442228"/>
            <a:ext cx="1905085" cy="2947907"/>
          </a:xfrm>
          <a:custGeom>
            <a:avLst/>
            <a:gdLst/>
            <a:ahLst/>
            <a:cxnLst/>
            <a:rect l="l" t="t" r="r" b="b"/>
            <a:pathLst>
              <a:path w="1905085" h="2947907">
                <a:moveTo>
                  <a:pt x="0" y="0"/>
                </a:moveTo>
                <a:lnTo>
                  <a:pt x="1905085" y="0"/>
                </a:lnTo>
                <a:lnTo>
                  <a:pt x="1905085" y="2947907"/>
                </a:lnTo>
                <a:lnTo>
                  <a:pt x="0" y="29479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A8F89A0-E6BB-2E15-4F4B-7ABD9A7FA2F7}"/>
              </a:ext>
            </a:extLst>
          </p:cNvPr>
          <p:cNvSpPr/>
          <p:nvPr/>
        </p:nvSpPr>
        <p:spPr>
          <a:xfrm>
            <a:off x="17192898" y="7845315"/>
            <a:ext cx="2590119" cy="3173193"/>
          </a:xfrm>
          <a:custGeom>
            <a:avLst/>
            <a:gdLst/>
            <a:ahLst/>
            <a:cxnLst/>
            <a:rect l="l" t="t" r="r" b="b"/>
            <a:pathLst>
              <a:path w="2590119" h="3173193">
                <a:moveTo>
                  <a:pt x="0" y="0"/>
                </a:moveTo>
                <a:lnTo>
                  <a:pt x="2590119" y="0"/>
                </a:lnTo>
                <a:lnTo>
                  <a:pt x="2590119" y="3173193"/>
                </a:lnTo>
                <a:lnTo>
                  <a:pt x="0" y="31731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2ACBB9D-425D-62EA-C653-FE66FDAA5262}"/>
              </a:ext>
            </a:extLst>
          </p:cNvPr>
          <p:cNvGrpSpPr/>
          <p:nvPr/>
        </p:nvGrpSpPr>
        <p:grpSpPr>
          <a:xfrm>
            <a:off x="-186997" y="6843598"/>
            <a:ext cx="6075461" cy="4411171"/>
            <a:chOff x="-186997" y="6843598"/>
            <a:chExt cx="6075461" cy="4411171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0B9A9580-8759-69F4-2536-F9A15DAE112C}"/>
                </a:ext>
              </a:extLst>
            </p:cNvPr>
            <p:cNvSpPr/>
            <p:nvPr/>
          </p:nvSpPr>
          <p:spPr>
            <a:xfrm>
              <a:off x="2566586" y="8027713"/>
              <a:ext cx="1777877" cy="2339312"/>
            </a:xfrm>
            <a:custGeom>
              <a:avLst/>
              <a:gdLst/>
              <a:ahLst/>
              <a:cxnLst/>
              <a:rect l="l" t="t" r="r" b="b"/>
              <a:pathLst>
                <a:path w="1777877" h="2339312">
                  <a:moveTo>
                    <a:pt x="0" y="0"/>
                  </a:moveTo>
                  <a:lnTo>
                    <a:pt x="1777877" y="0"/>
                  </a:lnTo>
                  <a:lnTo>
                    <a:pt x="1777877" y="2339311"/>
                  </a:lnTo>
                  <a:lnTo>
                    <a:pt x="0" y="2339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A05FD6E-9E80-BB12-1B2C-E5BB6FF41B47}"/>
                </a:ext>
              </a:extLst>
            </p:cNvPr>
            <p:cNvSpPr/>
            <p:nvPr/>
          </p:nvSpPr>
          <p:spPr>
            <a:xfrm>
              <a:off x="-186997" y="8491176"/>
              <a:ext cx="1439325" cy="1881470"/>
            </a:xfrm>
            <a:custGeom>
              <a:avLst/>
              <a:gdLst/>
              <a:ahLst/>
              <a:cxnLst/>
              <a:rect l="l" t="t" r="r" b="b"/>
              <a:pathLst>
                <a:path w="1439325" h="1881470">
                  <a:moveTo>
                    <a:pt x="0" y="0"/>
                  </a:moveTo>
                  <a:lnTo>
                    <a:pt x="1439325" y="0"/>
                  </a:lnTo>
                  <a:lnTo>
                    <a:pt x="1439325" y="1881470"/>
                  </a:lnTo>
                  <a:lnTo>
                    <a:pt x="0" y="1881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F03C0C9A-C38E-799D-AC56-974DF304DEC5}"/>
                </a:ext>
              </a:extLst>
            </p:cNvPr>
            <p:cNvSpPr/>
            <p:nvPr/>
          </p:nvSpPr>
          <p:spPr>
            <a:xfrm>
              <a:off x="4072808" y="7139969"/>
              <a:ext cx="1815656" cy="4114800"/>
            </a:xfrm>
            <a:custGeom>
              <a:avLst/>
              <a:gdLst/>
              <a:ahLst/>
              <a:cxnLst/>
              <a:rect l="l" t="t" r="r" b="b"/>
              <a:pathLst>
                <a:path w="1815656" h="4114800">
                  <a:moveTo>
                    <a:pt x="0" y="0"/>
                  </a:moveTo>
                  <a:lnTo>
                    <a:pt x="1815656" y="0"/>
                  </a:lnTo>
                  <a:lnTo>
                    <a:pt x="181565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209F110-6B7A-128B-C24A-C2C1045CB7E6}"/>
                </a:ext>
              </a:extLst>
            </p:cNvPr>
            <p:cNvSpPr/>
            <p:nvPr/>
          </p:nvSpPr>
          <p:spPr>
            <a:xfrm rot="1202567">
              <a:off x="679431" y="6843598"/>
              <a:ext cx="2179277" cy="3602110"/>
            </a:xfrm>
            <a:custGeom>
              <a:avLst/>
              <a:gdLst/>
              <a:ahLst/>
              <a:cxnLst/>
              <a:rect l="l" t="t" r="r" b="b"/>
              <a:pathLst>
                <a:path w="2179277" h="3602110">
                  <a:moveTo>
                    <a:pt x="0" y="0"/>
                  </a:moveTo>
                  <a:lnTo>
                    <a:pt x="2179277" y="0"/>
                  </a:lnTo>
                  <a:lnTo>
                    <a:pt x="2179277" y="3602110"/>
                  </a:lnTo>
                  <a:lnTo>
                    <a:pt x="0" y="3602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98605CA0-77DB-EC20-6D5D-1A5F215F80CE}"/>
              </a:ext>
            </a:extLst>
          </p:cNvPr>
          <p:cNvSpPr/>
          <p:nvPr/>
        </p:nvSpPr>
        <p:spPr>
          <a:xfrm rot="13170246">
            <a:off x="16756001" y="2366527"/>
            <a:ext cx="1542900" cy="1256608"/>
          </a:xfrm>
          <a:custGeom>
            <a:avLst/>
            <a:gdLst/>
            <a:ahLst/>
            <a:cxnLst/>
            <a:rect l="l" t="t" r="r" b="b"/>
            <a:pathLst>
              <a:path w="1780792" h="1268814">
                <a:moveTo>
                  <a:pt x="0" y="0"/>
                </a:moveTo>
                <a:lnTo>
                  <a:pt x="1780792" y="0"/>
                </a:lnTo>
                <a:lnTo>
                  <a:pt x="1780792" y="1268814"/>
                </a:lnTo>
                <a:lnTo>
                  <a:pt x="0" y="126881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498BB4C-EA99-9379-674C-048FD575817B}"/>
              </a:ext>
            </a:extLst>
          </p:cNvPr>
          <p:cNvGrpSpPr/>
          <p:nvPr/>
        </p:nvGrpSpPr>
        <p:grpSpPr>
          <a:xfrm>
            <a:off x="7251726" y="6810206"/>
            <a:ext cx="6075461" cy="4411171"/>
            <a:chOff x="-186997" y="6843598"/>
            <a:chExt cx="6075461" cy="4411171"/>
          </a:xfrm>
        </p:grpSpPr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E69884FF-E4EF-998E-9B2A-9D9F101D5C98}"/>
                </a:ext>
              </a:extLst>
            </p:cNvPr>
            <p:cNvSpPr/>
            <p:nvPr/>
          </p:nvSpPr>
          <p:spPr>
            <a:xfrm>
              <a:off x="2566586" y="8027713"/>
              <a:ext cx="1777877" cy="2339312"/>
            </a:xfrm>
            <a:custGeom>
              <a:avLst/>
              <a:gdLst/>
              <a:ahLst/>
              <a:cxnLst/>
              <a:rect l="l" t="t" r="r" b="b"/>
              <a:pathLst>
                <a:path w="1777877" h="2339312">
                  <a:moveTo>
                    <a:pt x="0" y="0"/>
                  </a:moveTo>
                  <a:lnTo>
                    <a:pt x="1777877" y="0"/>
                  </a:lnTo>
                  <a:lnTo>
                    <a:pt x="1777877" y="2339311"/>
                  </a:lnTo>
                  <a:lnTo>
                    <a:pt x="0" y="2339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02C22783-6BBB-0532-98D7-3178CDAE4432}"/>
                </a:ext>
              </a:extLst>
            </p:cNvPr>
            <p:cNvSpPr/>
            <p:nvPr/>
          </p:nvSpPr>
          <p:spPr>
            <a:xfrm>
              <a:off x="-186997" y="8491176"/>
              <a:ext cx="1439325" cy="1881470"/>
            </a:xfrm>
            <a:custGeom>
              <a:avLst/>
              <a:gdLst/>
              <a:ahLst/>
              <a:cxnLst/>
              <a:rect l="l" t="t" r="r" b="b"/>
              <a:pathLst>
                <a:path w="1439325" h="1881470">
                  <a:moveTo>
                    <a:pt x="0" y="0"/>
                  </a:moveTo>
                  <a:lnTo>
                    <a:pt x="1439325" y="0"/>
                  </a:lnTo>
                  <a:lnTo>
                    <a:pt x="1439325" y="1881470"/>
                  </a:lnTo>
                  <a:lnTo>
                    <a:pt x="0" y="1881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28C4B082-EAE0-C36D-D9B5-BA29CD9C1A49}"/>
                </a:ext>
              </a:extLst>
            </p:cNvPr>
            <p:cNvSpPr/>
            <p:nvPr/>
          </p:nvSpPr>
          <p:spPr>
            <a:xfrm>
              <a:off x="4072808" y="7139969"/>
              <a:ext cx="1815656" cy="4114800"/>
            </a:xfrm>
            <a:custGeom>
              <a:avLst/>
              <a:gdLst/>
              <a:ahLst/>
              <a:cxnLst/>
              <a:rect l="l" t="t" r="r" b="b"/>
              <a:pathLst>
                <a:path w="1815656" h="4114800">
                  <a:moveTo>
                    <a:pt x="0" y="0"/>
                  </a:moveTo>
                  <a:lnTo>
                    <a:pt x="1815656" y="0"/>
                  </a:lnTo>
                  <a:lnTo>
                    <a:pt x="181565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F7280CF6-805E-BFD8-BD77-C8BA908F6B45}"/>
                </a:ext>
              </a:extLst>
            </p:cNvPr>
            <p:cNvSpPr/>
            <p:nvPr/>
          </p:nvSpPr>
          <p:spPr>
            <a:xfrm rot="1202567">
              <a:off x="679431" y="6843598"/>
              <a:ext cx="2179277" cy="3602110"/>
            </a:xfrm>
            <a:custGeom>
              <a:avLst/>
              <a:gdLst/>
              <a:ahLst/>
              <a:cxnLst/>
              <a:rect l="l" t="t" r="r" b="b"/>
              <a:pathLst>
                <a:path w="2179277" h="3602110">
                  <a:moveTo>
                    <a:pt x="0" y="0"/>
                  </a:moveTo>
                  <a:lnTo>
                    <a:pt x="2179277" y="0"/>
                  </a:lnTo>
                  <a:lnTo>
                    <a:pt x="2179277" y="3602110"/>
                  </a:lnTo>
                  <a:lnTo>
                    <a:pt x="0" y="3602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0" name="Freeform 7">
            <a:extLst>
              <a:ext uri="{FF2B5EF4-FFF2-40B4-BE49-F238E27FC236}">
                <a16:creationId xmlns:a16="http://schemas.microsoft.com/office/drawing/2014/main" id="{10486A1B-2A23-3C0C-DFCE-AC3FEACE6276}"/>
              </a:ext>
            </a:extLst>
          </p:cNvPr>
          <p:cNvSpPr/>
          <p:nvPr/>
        </p:nvSpPr>
        <p:spPr>
          <a:xfrm>
            <a:off x="13058211" y="7690023"/>
            <a:ext cx="1905085" cy="2947907"/>
          </a:xfrm>
          <a:custGeom>
            <a:avLst/>
            <a:gdLst/>
            <a:ahLst/>
            <a:cxnLst/>
            <a:rect l="l" t="t" r="r" b="b"/>
            <a:pathLst>
              <a:path w="1905085" h="2947907">
                <a:moveTo>
                  <a:pt x="0" y="0"/>
                </a:moveTo>
                <a:lnTo>
                  <a:pt x="1905085" y="0"/>
                </a:lnTo>
                <a:lnTo>
                  <a:pt x="1905085" y="2947907"/>
                </a:lnTo>
                <a:lnTo>
                  <a:pt x="0" y="29479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 descr="A group of kids sitting at a table">
            <a:extLst>
              <a:ext uri="{FF2B5EF4-FFF2-40B4-BE49-F238E27FC236}">
                <a16:creationId xmlns:a16="http://schemas.microsoft.com/office/drawing/2014/main" id="{08DC4805-D4D6-E9DE-F891-E5331F9A6E5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457" y="497468"/>
            <a:ext cx="9432812" cy="6436982"/>
          </a:xfrm>
          <a:prstGeom prst="rect">
            <a:avLst/>
          </a:prstGeom>
        </p:spPr>
      </p:pic>
      <p:pic>
        <p:nvPicPr>
          <p:cNvPr id="14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id="{A284DF37-5A19-3DF0-2139-8FFB95395E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3907881" y="3968787"/>
            <a:ext cx="2338090" cy="21588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298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7561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8233" y="9016416"/>
            <a:ext cx="1603185" cy="2182441"/>
          </a:xfrm>
          <a:custGeom>
            <a:avLst/>
            <a:gdLst/>
            <a:ahLst/>
            <a:cxnLst/>
            <a:rect l="l" t="t" r="r" b="b"/>
            <a:pathLst>
              <a:path w="1603185" h="2182441">
                <a:moveTo>
                  <a:pt x="0" y="0"/>
                </a:moveTo>
                <a:lnTo>
                  <a:pt x="1603185" y="0"/>
                </a:lnTo>
                <a:lnTo>
                  <a:pt x="1603185" y="2182441"/>
                </a:lnTo>
                <a:lnTo>
                  <a:pt x="0" y="2182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411856" y="7671703"/>
            <a:ext cx="2590119" cy="3173193"/>
          </a:xfrm>
          <a:custGeom>
            <a:avLst/>
            <a:gdLst/>
            <a:ahLst/>
            <a:cxnLst/>
            <a:rect l="l" t="t" r="r" b="b"/>
            <a:pathLst>
              <a:path w="2590119" h="3173193">
                <a:moveTo>
                  <a:pt x="0" y="0"/>
                </a:moveTo>
                <a:lnTo>
                  <a:pt x="2590119" y="0"/>
                </a:lnTo>
                <a:lnTo>
                  <a:pt x="2590119" y="3173194"/>
                </a:lnTo>
                <a:lnTo>
                  <a:pt x="0" y="3173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45324" y="9258300"/>
            <a:ext cx="943832" cy="2057400"/>
          </a:xfrm>
          <a:custGeom>
            <a:avLst/>
            <a:gdLst/>
            <a:ahLst/>
            <a:cxnLst/>
            <a:rect l="l" t="t" r="r" b="b"/>
            <a:pathLst>
              <a:path w="943832" h="2057400">
                <a:moveTo>
                  <a:pt x="0" y="0"/>
                </a:moveTo>
                <a:lnTo>
                  <a:pt x="943832" y="0"/>
                </a:lnTo>
                <a:lnTo>
                  <a:pt x="94383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56757" y="5987462"/>
            <a:ext cx="2262485" cy="2486247"/>
          </a:xfrm>
          <a:custGeom>
            <a:avLst/>
            <a:gdLst/>
            <a:ahLst/>
            <a:cxnLst/>
            <a:rect l="l" t="t" r="r" b="b"/>
            <a:pathLst>
              <a:path w="2262485" h="2486247">
                <a:moveTo>
                  <a:pt x="0" y="0"/>
                </a:moveTo>
                <a:lnTo>
                  <a:pt x="2262486" y="0"/>
                </a:lnTo>
                <a:lnTo>
                  <a:pt x="2262486" y="2486247"/>
                </a:lnTo>
                <a:lnTo>
                  <a:pt x="0" y="2486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45499" y="3443992"/>
            <a:ext cx="2854643" cy="4114800"/>
          </a:xfrm>
          <a:custGeom>
            <a:avLst/>
            <a:gdLst/>
            <a:ahLst/>
            <a:cxnLst/>
            <a:rect l="l" t="t" r="r" b="b"/>
            <a:pathLst>
              <a:path w="2854643" h="4114800">
                <a:moveTo>
                  <a:pt x="0" y="0"/>
                </a:moveTo>
                <a:lnTo>
                  <a:pt x="2854642" y="0"/>
                </a:lnTo>
                <a:lnTo>
                  <a:pt x="28546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645603" y="-183385"/>
            <a:ext cx="1827217" cy="2424169"/>
          </a:xfrm>
          <a:custGeom>
            <a:avLst/>
            <a:gdLst/>
            <a:ahLst/>
            <a:cxnLst/>
            <a:rect l="l" t="t" r="r" b="b"/>
            <a:pathLst>
              <a:path w="1827217" h="2424169">
                <a:moveTo>
                  <a:pt x="0" y="0"/>
                </a:moveTo>
                <a:lnTo>
                  <a:pt x="1827217" y="0"/>
                </a:lnTo>
                <a:lnTo>
                  <a:pt x="1827217" y="2424170"/>
                </a:lnTo>
                <a:lnTo>
                  <a:pt x="0" y="24241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156757" y="1418440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864399" y="6178670"/>
            <a:ext cx="1780792" cy="1268814"/>
          </a:xfrm>
          <a:custGeom>
            <a:avLst/>
            <a:gdLst/>
            <a:ahLst/>
            <a:cxnLst/>
            <a:rect l="l" t="t" r="r" b="b"/>
            <a:pathLst>
              <a:path w="1780792" h="1268814">
                <a:moveTo>
                  <a:pt x="0" y="0"/>
                </a:moveTo>
                <a:lnTo>
                  <a:pt x="1780792" y="0"/>
                </a:lnTo>
                <a:lnTo>
                  <a:pt x="1780792" y="1268814"/>
                </a:lnTo>
                <a:lnTo>
                  <a:pt x="0" y="12688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61209" flipH="1">
            <a:off x="-63587" y="7659305"/>
            <a:ext cx="1905085" cy="2947907"/>
          </a:xfrm>
          <a:custGeom>
            <a:avLst/>
            <a:gdLst/>
            <a:ahLst/>
            <a:cxnLst/>
            <a:rect l="l" t="t" r="r" b="b"/>
            <a:pathLst>
              <a:path w="1905085" h="2947907">
                <a:moveTo>
                  <a:pt x="1905085" y="0"/>
                </a:moveTo>
                <a:lnTo>
                  <a:pt x="0" y="0"/>
                </a:lnTo>
                <a:lnTo>
                  <a:pt x="0" y="2947908"/>
                </a:lnTo>
                <a:lnTo>
                  <a:pt x="1905085" y="2947908"/>
                </a:lnTo>
                <a:lnTo>
                  <a:pt x="1905085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827833" y="6448005"/>
            <a:ext cx="1856533" cy="1998959"/>
          </a:xfrm>
          <a:custGeom>
            <a:avLst/>
            <a:gdLst/>
            <a:ahLst/>
            <a:cxnLst/>
            <a:rect l="l" t="t" r="r" b="b"/>
            <a:pathLst>
              <a:path w="1856533" h="1998959">
                <a:moveTo>
                  <a:pt x="0" y="0"/>
                </a:moveTo>
                <a:lnTo>
                  <a:pt x="1856533" y="0"/>
                </a:lnTo>
                <a:lnTo>
                  <a:pt x="1856533" y="1998959"/>
                </a:lnTo>
                <a:lnTo>
                  <a:pt x="0" y="199895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758324" y="3761747"/>
            <a:ext cx="2145118" cy="3172078"/>
          </a:xfrm>
          <a:custGeom>
            <a:avLst/>
            <a:gdLst/>
            <a:ahLst/>
            <a:cxnLst/>
            <a:rect l="l" t="t" r="r" b="b"/>
            <a:pathLst>
              <a:path w="2145118" h="3172078">
                <a:moveTo>
                  <a:pt x="0" y="0"/>
                </a:moveTo>
                <a:lnTo>
                  <a:pt x="2145117" y="0"/>
                </a:lnTo>
                <a:lnTo>
                  <a:pt x="2145117" y="3172077"/>
                </a:lnTo>
                <a:lnTo>
                  <a:pt x="0" y="31720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5808" y="5558509"/>
            <a:ext cx="1392118" cy="1413318"/>
          </a:xfrm>
          <a:custGeom>
            <a:avLst/>
            <a:gdLst/>
            <a:ahLst/>
            <a:cxnLst/>
            <a:rect l="l" t="t" r="r" b="b"/>
            <a:pathLst>
              <a:path w="1392118" h="1413318">
                <a:moveTo>
                  <a:pt x="0" y="0"/>
                </a:moveTo>
                <a:lnTo>
                  <a:pt x="1392118" y="0"/>
                </a:lnTo>
                <a:lnTo>
                  <a:pt x="1392118" y="1413317"/>
                </a:lnTo>
                <a:lnTo>
                  <a:pt x="0" y="141331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672538" flipH="1">
            <a:off x="-768590" y="949092"/>
            <a:ext cx="1867090" cy="4114800"/>
          </a:xfrm>
          <a:custGeom>
            <a:avLst/>
            <a:gdLst/>
            <a:ahLst/>
            <a:cxnLst/>
            <a:rect l="l" t="t" r="r" b="b"/>
            <a:pathLst>
              <a:path w="1867090" h="4114800">
                <a:moveTo>
                  <a:pt x="1867090" y="0"/>
                </a:moveTo>
                <a:lnTo>
                  <a:pt x="0" y="0"/>
                </a:lnTo>
                <a:lnTo>
                  <a:pt x="0" y="4114800"/>
                </a:lnTo>
                <a:lnTo>
                  <a:pt x="1867090" y="4114800"/>
                </a:lnTo>
                <a:lnTo>
                  <a:pt x="186709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98108" y="1721835"/>
            <a:ext cx="2234137" cy="2399073"/>
          </a:xfrm>
          <a:custGeom>
            <a:avLst/>
            <a:gdLst/>
            <a:ahLst/>
            <a:cxnLst/>
            <a:rect l="l" t="t" r="r" b="b"/>
            <a:pathLst>
              <a:path w="2234137" h="2399073">
                <a:moveTo>
                  <a:pt x="0" y="0"/>
                </a:moveTo>
                <a:lnTo>
                  <a:pt x="2234137" y="0"/>
                </a:lnTo>
                <a:lnTo>
                  <a:pt x="2234137" y="2399073"/>
                </a:lnTo>
                <a:lnTo>
                  <a:pt x="0" y="239907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451709" y="-1277148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473345" y="240464"/>
            <a:ext cx="17379410" cy="9806072"/>
            <a:chOff x="0" y="0"/>
            <a:chExt cx="4577293" cy="258266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77293" cy="2582669"/>
            </a:xfrm>
            <a:custGeom>
              <a:avLst/>
              <a:gdLst/>
              <a:ahLst/>
              <a:cxnLst/>
              <a:rect l="l" t="t" r="r" b="b"/>
              <a:pathLst>
                <a:path w="4577293" h="2582669">
                  <a:moveTo>
                    <a:pt x="12918" y="0"/>
                  </a:moveTo>
                  <a:lnTo>
                    <a:pt x="4564374" y="0"/>
                  </a:lnTo>
                  <a:cubicBezTo>
                    <a:pt x="4571509" y="0"/>
                    <a:pt x="4577293" y="5784"/>
                    <a:pt x="4577293" y="12918"/>
                  </a:cubicBezTo>
                  <a:lnTo>
                    <a:pt x="4577293" y="2569751"/>
                  </a:lnTo>
                  <a:cubicBezTo>
                    <a:pt x="4577293" y="2573177"/>
                    <a:pt x="4575932" y="2576463"/>
                    <a:pt x="4573509" y="2578885"/>
                  </a:cubicBezTo>
                  <a:cubicBezTo>
                    <a:pt x="4571086" y="2581308"/>
                    <a:pt x="4567801" y="2582669"/>
                    <a:pt x="4564374" y="2582669"/>
                  </a:cubicBezTo>
                  <a:lnTo>
                    <a:pt x="12918" y="2582669"/>
                  </a:lnTo>
                  <a:cubicBezTo>
                    <a:pt x="5784" y="2582669"/>
                    <a:pt x="0" y="2576885"/>
                    <a:pt x="0" y="2569751"/>
                  </a:cubicBezTo>
                  <a:lnTo>
                    <a:pt x="0" y="12918"/>
                  </a:lnTo>
                  <a:cubicBezTo>
                    <a:pt x="0" y="9492"/>
                    <a:pt x="1361" y="6206"/>
                    <a:pt x="3784" y="3784"/>
                  </a:cubicBezTo>
                  <a:cubicBezTo>
                    <a:pt x="6206" y="1361"/>
                    <a:pt x="9492" y="0"/>
                    <a:pt x="1291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FD4D1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4577293" cy="2611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7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4113345" y="1418440"/>
            <a:ext cx="13461118" cy="6394031"/>
          </a:xfrm>
          <a:custGeom>
            <a:avLst/>
            <a:gdLst/>
            <a:ahLst/>
            <a:cxnLst/>
            <a:rect l="l" t="t" r="r" b="b"/>
            <a:pathLst>
              <a:path w="15431461" h="7329944">
                <a:moveTo>
                  <a:pt x="0" y="0"/>
                </a:moveTo>
                <a:lnTo>
                  <a:pt x="15431461" y="0"/>
                </a:lnTo>
                <a:lnTo>
                  <a:pt x="15431461" y="7329944"/>
                </a:lnTo>
                <a:lnTo>
                  <a:pt x="0" y="732994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86793" y="2282437"/>
            <a:ext cx="4464554" cy="7410049"/>
          </a:xfrm>
          <a:custGeom>
            <a:avLst/>
            <a:gdLst/>
            <a:ahLst/>
            <a:cxnLst/>
            <a:rect l="l" t="t" r="r" b="b"/>
            <a:pathLst>
              <a:path w="4464554" h="7410049">
                <a:moveTo>
                  <a:pt x="0" y="0"/>
                </a:moveTo>
                <a:lnTo>
                  <a:pt x="4464555" y="0"/>
                </a:lnTo>
                <a:lnTo>
                  <a:pt x="4464555" y="7410049"/>
                </a:lnTo>
                <a:lnTo>
                  <a:pt x="0" y="74100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507971" y="1353251"/>
            <a:ext cx="10656732" cy="665131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F03217-0ED5-243A-FA63-6B9C4D600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D85333EB-8663-F1D9-4227-F5E5A042822A}"/>
              </a:ext>
            </a:extLst>
          </p:cNvPr>
          <p:cNvSpPr/>
          <p:nvPr/>
        </p:nvSpPr>
        <p:spPr>
          <a:xfrm>
            <a:off x="29957" y="0"/>
            <a:ext cx="1667488" cy="1586198"/>
          </a:xfrm>
          <a:custGeom>
            <a:avLst/>
            <a:gdLst/>
            <a:ahLst/>
            <a:cxnLst/>
            <a:rect l="l" t="t" r="r" b="b"/>
            <a:pathLst>
              <a:path w="1667488" h="1586198">
                <a:moveTo>
                  <a:pt x="0" y="0"/>
                </a:moveTo>
                <a:lnTo>
                  <a:pt x="1667488" y="0"/>
                </a:lnTo>
                <a:lnTo>
                  <a:pt x="1667488" y="1586198"/>
                </a:lnTo>
                <a:lnTo>
                  <a:pt x="0" y="1586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965CD12-7CF9-79C9-157D-B89315C5C846}"/>
              </a:ext>
            </a:extLst>
          </p:cNvPr>
          <p:cNvSpPr/>
          <p:nvPr/>
        </p:nvSpPr>
        <p:spPr>
          <a:xfrm rot="17873783">
            <a:off x="15976213" y="7143170"/>
            <a:ext cx="2795561" cy="3176773"/>
          </a:xfrm>
          <a:custGeom>
            <a:avLst/>
            <a:gdLst/>
            <a:ahLst/>
            <a:cxnLst/>
            <a:rect l="l" t="t" r="r" b="b"/>
            <a:pathLst>
              <a:path w="2795561" h="3176773">
                <a:moveTo>
                  <a:pt x="0" y="0"/>
                </a:moveTo>
                <a:lnTo>
                  <a:pt x="2795560" y="0"/>
                </a:lnTo>
                <a:lnTo>
                  <a:pt x="2795560" y="3176773"/>
                </a:lnTo>
                <a:lnTo>
                  <a:pt x="0" y="3176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91609FD-42CF-55D8-9493-4EF9C21C795C}"/>
              </a:ext>
            </a:extLst>
          </p:cNvPr>
          <p:cNvSpPr/>
          <p:nvPr/>
        </p:nvSpPr>
        <p:spPr>
          <a:xfrm>
            <a:off x="16922630" y="-581006"/>
            <a:ext cx="1943508" cy="1758874"/>
          </a:xfrm>
          <a:custGeom>
            <a:avLst/>
            <a:gdLst/>
            <a:ahLst/>
            <a:cxnLst/>
            <a:rect l="l" t="t" r="r" b="b"/>
            <a:pathLst>
              <a:path w="1943508" h="1758874">
                <a:moveTo>
                  <a:pt x="0" y="0"/>
                </a:moveTo>
                <a:lnTo>
                  <a:pt x="1943508" y="0"/>
                </a:lnTo>
                <a:lnTo>
                  <a:pt x="1943508" y="1758875"/>
                </a:lnTo>
                <a:lnTo>
                  <a:pt x="0" y="17588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09C4282-3BA2-AF13-E09E-BD95ACCD05A3}"/>
              </a:ext>
            </a:extLst>
          </p:cNvPr>
          <p:cNvSpPr/>
          <p:nvPr/>
        </p:nvSpPr>
        <p:spPr>
          <a:xfrm>
            <a:off x="5692977" y="7442228"/>
            <a:ext cx="1905085" cy="2947907"/>
          </a:xfrm>
          <a:custGeom>
            <a:avLst/>
            <a:gdLst/>
            <a:ahLst/>
            <a:cxnLst/>
            <a:rect l="l" t="t" r="r" b="b"/>
            <a:pathLst>
              <a:path w="1905085" h="2947907">
                <a:moveTo>
                  <a:pt x="0" y="0"/>
                </a:moveTo>
                <a:lnTo>
                  <a:pt x="1905085" y="0"/>
                </a:lnTo>
                <a:lnTo>
                  <a:pt x="1905085" y="2947907"/>
                </a:lnTo>
                <a:lnTo>
                  <a:pt x="0" y="29479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2F0E0D4-802B-F236-E9B5-0472071F4107}"/>
              </a:ext>
            </a:extLst>
          </p:cNvPr>
          <p:cNvSpPr/>
          <p:nvPr/>
        </p:nvSpPr>
        <p:spPr>
          <a:xfrm>
            <a:off x="17192898" y="7845315"/>
            <a:ext cx="2590119" cy="3173193"/>
          </a:xfrm>
          <a:custGeom>
            <a:avLst/>
            <a:gdLst/>
            <a:ahLst/>
            <a:cxnLst/>
            <a:rect l="l" t="t" r="r" b="b"/>
            <a:pathLst>
              <a:path w="2590119" h="3173193">
                <a:moveTo>
                  <a:pt x="0" y="0"/>
                </a:moveTo>
                <a:lnTo>
                  <a:pt x="2590119" y="0"/>
                </a:lnTo>
                <a:lnTo>
                  <a:pt x="2590119" y="3173193"/>
                </a:lnTo>
                <a:lnTo>
                  <a:pt x="0" y="31731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26BDA10-EE17-D2C5-B60E-8F4084DEF229}"/>
              </a:ext>
            </a:extLst>
          </p:cNvPr>
          <p:cNvGrpSpPr/>
          <p:nvPr/>
        </p:nvGrpSpPr>
        <p:grpSpPr>
          <a:xfrm>
            <a:off x="-186997" y="6843598"/>
            <a:ext cx="6075461" cy="4411171"/>
            <a:chOff x="-186997" y="6843598"/>
            <a:chExt cx="6075461" cy="4411171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260CA88C-62AE-BC27-3AC3-FC00F8A6A12D}"/>
                </a:ext>
              </a:extLst>
            </p:cNvPr>
            <p:cNvSpPr/>
            <p:nvPr/>
          </p:nvSpPr>
          <p:spPr>
            <a:xfrm>
              <a:off x="2566586" y="8027713"/>
              <a:ext cx="1777877" cy="2339312"/>
            </a:xfrm>
            <a:custGeom>
              <a:avLst/>
              <a:gdLst/>
              <a:ahLst/>
              <a:cxnLst/>
              <a:rect l="l" t="t" r="r" b="b"/>
              <a:pathLst>
                <a:path w="1777877" h="2339312">
                  <a:moveTo>
                    <a:pt x="0" y="0"/>
                  </a:moveTo>
                  <a:lnTo>
                    <a:pt x="1777877" y="0"/>
                  </a:lnTo>
                  <a:lnTo>
                    <a:pt x="1777877" y="2339311"/>
                  </a:lnTo>
                  <a:lnTo>
                    <a:pt x="0" y="2339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8CC128EC-C290-AA00-25DA-A9E786CB9B12}"/>
                </a:ext>
              </a:extLst>
            </p:cNvPr>
            <p:cNvSpPr/>
            <p:nvPr/>
          </p:nvSpPr>
          <p:spPr>
            <a:xfrm>
              <a:off x="-186997" y="8491176"/>
              <a:ext cx="1439325" cy="1881470"/>
            </a:xfrm>
            <a:custGeom>
              <a:avLst/>
              <a:gdLst/>
              <a:ahLst/>
              <a:cxnLst/>
              <a:rect l="l" t="t" r="r" b="b"/>
              <a:pathLst>
                <a:path w="1439325" h="1881470">
                  <a:moveTo>
                    <a:pt x="0" y="0"/>
                  </a:moveTo>
                  <a:lnTo>
                    <a:pt x="1439325" y="0"/>
                  </a:lnTo>
                  <a:lnTo>
                    <a:pt x="1439325" y="1881470"/>
                  </a:lnTo>
                  <a:lnTo>
                    <a:pt x="0" y="1881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789B8F27-B52F-86A8-B472-BE2BB223198B}"/>
                </a:ext>
              </a:extLst>
            </p:cNvPr>
            <p:cNvSpPr/>
            <p:nvPr/>
          </p:nvSpPr>
          <p:spPr>
            <a:xfrm>
              <a:off x="4072808" y="7139969"/>
              <a:ext cx="1815656" cy="4114800"/>
            </a:xfrm>
            <a:custGeom>
              <a:avLst/>
              <a:gdLst/>
              <a:ahLst/>
              <a:cxnLst/>
              <a:rect l="l" t="t" r="r" b="b"/>
              <a:pathLst>
                <a:path w="1815656" h="4114800">
                  <a:moveTo>
                    <a:pt x="0" y="0"/>
                  </a:moveTo>
                  <a:lnTo>
                    <a:pt x="1815656" y="0"/>
                  </a:lnTo>
                  <a:lnTo>
                    <a:pt x="181565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761A66ED-5824-7241-8CF6-8E1EB0374FDF}"/>
                </a:ext>
              </a:extLst>
            </p:cNvPr>
            <p:cNvSpPr/>
            <p:nvPr/>
          </p:nvSpPr>
          <p:spPr>
            <a:xfrm rot="1202567">
              <a:off x="679431" y="6843598"/>
              <a:ext cx="2179277" cy="3602110"/>
            </a:xfrm>
            <a:custGeom>
              <a:avLst/>
              <a:gdLst/>
              <a:ahLst/>
              <a:cxnLst/>
              <a:rect l="l" t="t" r="r" b="b"/>
              <a:pathLst>
                <a:path w="2179277" h="3602110">
                  <a:moveTo>
                    <a:pt x="0" y="0"/>
                  </a:moveTo>
                  <a:lnTo>
                    <a:pt x="2179277" y="0"/>
                  </a:lnTo>
                  <a:lnTo>
                    <a:pt x="2179277" y="3602110"/>
                  </a:lnTo>
                  <a:lnTo>
                    <a:pt x="0" y="3602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1D7647FB-172E-9223-BF72-5E9CD6312151}"/>
              </a:ext>
            </a:extLst>
          </p:cNvPr>
          <p:cNvSpPr/>
          <p:nvPr/>
        </p:nvSpPr>
        <p:spPr>
          <a:xfrm rot="13170246">
            <a:off x="16756001" y="2366527"/>
            <a:ext cx="1542900" cy="1256608"/>
          </a:xfrm>
          <a:custGeom>
            <a:avLst/>
            <a:gdLst/>
            <a:ahLst/>
            <a:cxnLst/>
            <a:rect l="l" t="t" r="r" b="b"/>
            <a:pathLst>
              <a:path w="1780792" h="1268814">
                <a:moveTo>
                  <a:pt x="0" y="0"/>
                </a:moveTo>
                <a:lnTo>
                  <a:pt x="1780792" y="0"/>
                </a:lnTo>
                <a:lnTo>
                  <a:pt x="1780792" y="1268814"/>
                </a:lnTo>
                <a:lnTo>
                  <a:pt x="0" y="126881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228DA9-38CF-D01B-04BF-7CC43241AA31}"/>
              </a:ext>
            </a:extLst>
          </p:cNvPr>
          <p:cNvGrpSpPr/>
          <p:nvPr/>
        </p:nvGrpSpPr>
        <p:grpSpPr>
          <a:xfrm>
            <a:off x="7251726" y="6810206"/>
            <a:ext cx="6075461" cy="4411171"/>
            <a:chOff x="-186997" y="6843598"/>
            <a:chExt cx="6075461" cy="4411171"/>
          </a:xfrm>
        </p:grpSpPr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B45BDD7B-A529-158B-274A-C75A5B0A2220}"/>
                </a:ext>
              </a:extLst>
            </p:cNvPr>
            <p:cNvSpPr/>
            <p:nvPr/>
          </p:nvSpPr>
          <p:spPr>
            <a:xfrm>
              <a:off x="2566586" y="8027713"/>
              <a:ext cx="1777877" cy="2339312"/>
            </a:xfrm>
            <a:custGeom>
              <a:avLst/>
              <a:gdLst/>
              <a:ahLst/>
              <a:cxnLst/>
              <a:rect l="l" t="t" r="r" b="b"/>
              <a:pathLst>
                <a:path w="1777877" h="2339312">
                  <a:moveTo>
                    <a:pt x="0" y="0"/>
                  </a:moveTo>
                  <a:lnTo>
                    <a:pt x="1777877" y="0"/>
                  </a:lnTo>
                  <a:lnTo>
                    <a:pt x="1777877" y="2339311"/>
                  </a:lnTo>
                  <a:lnTo>
                    <a:pt x="0" y="2339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6E9C9C12-5C7E-486C-B515-2487708ACF98}"/>
                </a:ext>
              </a:extLst>
            </p:cNvPr>
            <p:cNvSpPr/>
            <p:nvPr/>
          </p:nvSpPr>
          <p:spPr>
            <a:xfrm>
              <a:off x="-186997" y="8491176"/>
              <a:ext cx="1439325" cy="1881470"/>
            </a:xfrm>
            <a:custGeom>
              <a:avLst/>
              <a:gdLst/>
              <a:ahLst/>
              <a:cxnLst/>
              <a:rect l="l" t="t" r="r" b="b"/>
              <a:pathLst>
                <a:path w="1439325" h="1881470">
                  <a:moveTo>
                    <a:pt x="0" y="0"/>
                  </a:moveTo>
                  <a:lnTo>
                    <a:pt x="1439325" y="0"/>
                  </a:lnTo>
                  <a:lnTo>
                    <a:pt x="1439325" y="1881470"/>
                  </a:lnTo>
                  <a:lnTo>
                    <a:pt x="0" y="1881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51200E7A-15AC-1C69-03C2-9D34352F1E86}"/>
                </a:ext>
              </a:extLst>
            </p:cNvPr>
            <p:cNvSpPr/>
            <p:nvPr/>
          </p:nvSpPr>
          <p:spPr>
            <a:xfrm>
              <a:off x="4072808" y="7139969"/>
              <a:ext cx="1815656" cy="4114800"/>
            </a:xfrm>
            <a:custGeom>
              <a:avLst/>
              <a:gdLst/>
              <a:ahLst/>
              <a:cxnLst/>
              <a:rect l="l" t="t" r="r" b="b"/>
              <a:pathLst>
                <a:path w="1815656" h="4114800">
                  <a:moveTo>
                    <a:pt x="0" y="0"/>
                  </a:moveTo>
                  <a:lnTo>
                    <a:pt x="1815656" y="0"/>
                  </a:lnTo>
                  <a:lnTo>
                    <a:pt x="181565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D71CAF85-0A56-ED88-DF8E-15D29A1BF3AB}"/>
                </a:ext>
              </a:extLst>
            </p:cNvPr>
            <p:cNvSpPr/>
            <p:nvPr/>
          </p:nvSpPr>
          <p:spPr>
            <a:xfrm rot="1202567">
              <a:off x="679431" y="6843598"/>
              <a:ext cx="2179277" cy="3602110"/>
            </a:xfrm>
            <a:custGeom>
              <a:avLst/>
              <a:gdLst/>
              <a:ahLst/>
              <a:cxnLst/>
              <a:rect l="l" t="t" r="r" b="b"/>
              <a:pathLst>
                <a:path w="2179277" h="3602110">
                  <a:moveTo>
                    <a:pt x="0" y="0"/>
                  </a:moveTo>
                  <a:lnTo>
                    <a:pt x="2179277" y="0"/>
                  </a:lnTo>
                  <a:lnTo>
                    <a:pt x="2179277" y="3602110"/>
                  </a:lnTo>
                  <a:lnTo>
                    <a:pt x="0" y="3602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0" name="Freeform 7">
            <a:extLst>
              <a:ext uri="{FF2B5EF4-FFF2-40B4-BE49-F238E27FC236}">
                <a16:creationId xmlns:a16="http://schemas.microsoft.com/office/drawing/2014/main" id="{EB16F727-11B4-B121-1215-1A86DD7C1DA1}"/>
              </a:ext>
            </a:extLst>
          </p:cNvPr>
          <p:cNvSpPr/>
          <p:nvPr/>
        </p:nvSpPr>
        <p:spPr>
          <a:xfrm>
            <a:off x="13058211" y="7690023"/>
            <a:ext cx="1905085" cy="2947907"/>
          </a:xfrm>
          <a:custGeom>
            <a:avLst/>
            <a:gdLst/>
            <a:ahLst/>
            <a:cxnLst/>
            <a:rect l="l" t="t" r="r" b="b"/>
            <a:pathLst>
              <a:path w="1905085" h="2947907">
                <a:moveTo>
                  <a:pt x="0" y="0"/>
                </a:moveTo>
                <a:lnTo>
                  <a:pt x="1905085" y="0"/>
                </a:lnTo>
                <a:lnTo>
                  <a:pt x="1905085" y="2947907"/>
                </a:lnTo>
                <a:lnTo>
                  <a:pt x="0" y="29479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213969-69AD-3802-BA46-9C1D5EED3B56}"/>
              </a:ext>
            </a:extLst>
          </p:cNvPr>
          <p:cNvSpPr txBox="1"/>
          <p:nvPr/>
        </p:nvSpPr>
        <p:spPr>
          <a:xfrm>
            <a:off x="2286000" y="2061709"/>
            <a:ext cx="1327809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Lựa</a:t>
            </a:r>
            <a:r>
              <a:rPr kumimoji="0" lang="en-US" sz="96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chọn</a:t>
            </a:r>
            <a:r>
              <a:rPr kumimoji="0" lang="en-US" sz="96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kế</a:t>
            </a:r>
            <a:r>
              <a:rPr kumimoji="0" lang="en-US" sz="96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hoạch</a:t>
            </a:r>
            <a:r>
              <a:rPr kumimoji="0" lang="en-US" sz="96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chung</a:t>
            </a:r>
            <a:r>
              <a:rPr kumimoji="0" lang="en-US" sz="96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của</a:t>
            </a:r>
            <a:r>
              <a:rPr kumimoji="0" lang="en-US" sz="96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lớp</a:t>
            </a:r>
            <a:r>
              <a:rPr kumimoji="0" lang="en-US" sz="96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8410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9957" y="0"/>
            <a:ext cx="1667488" cy="1586198"/>
          </a:xfrm>
          <a:custGeom>
            <a:avLst/>
            <a:gdLst/>
            <a:ahLst/>
            <a:cxnLst/>
            <a:rect l="l" t="t" r="r" b="b"/>
            <a:pathLst>
              <a:path w="1667488" h="1586198">
                <a:moveTo>
                  <a:pt x="0" y="0"/>
                </a:moveTo>
                <a:lnTo>
                  <a:pt x="1667488" y="0"/>
                </a:lnTo>
                <a:lnTo>
                  <a:pt x="1667488" y="1586198"/>
                </a:lnTo>
                <a:lnTo>
                  <a:pt x="0" y="1586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7873783">
            <a:off x="15976213" y="7143170"/>
            <a:ext cx="2795561" cy="3176773"/>
          </a:xfrm>
          <a:custGeom>
            <a:avLst/>
            <a:gdLst/>
            <a:ahLst/>
            <a:cxnLst/>
            <a:rect l="l" t="t" r="r" b="b"/>
            <a:pathLst>
              <a:path w="2795561" h="3176773">
                <a:moveTo>
                  <a:pt x="0" y="0"/>
                </a:moveTo>
                <a:lnTo>
                  <a:pt x="2795560" y="0"/>
                </a:lnTo>
                <a:lnTo>
                  <a:pt x="2795560" y="3176773"/>
                </a:lnTo>
                <a:lnTo>
                  <a:pt x="0" y="3176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922630" y="-581006"/>
            <a:ext cx="1943508" cy="1758874"/>
          </a:xfrm>
          <a:custGeom>
            <a:avLst/>
            <a:gdLst/>
            <a:ahLst/>
            <a:cxnLst/>
            <a:rect l="l" t="t" r="r" b="b"/>
            <a:pathLst>
              <a:path w="1943508" h="1758874">
                <a:moveTo>
                  <a:pt x="0" y="0"/>
                </a:moveTo>
                <a:lnTo>
                  <a:pt x="1943508" y="0"/>
                </a:lnTo>
                <a:lnTo>
                  <a:pt x="1943508" y="1758875"/>
                </a:lnTo>
                <a:lnTo>
                  <a:pt x="0" y="17588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92977" y="7442228"/>
            <a:ext cx="1905085" cy="2947907"/>
          </a:xfrm>
          <a:custGeom>
            <a:avLst/>
            <a:gdLst/>
            <a:ahLst/>
            <a:cxnLst/>
            <a:rect l="l" t="t" r="r" b="b"/>
            <a:pathLst>
              <a:path w="1905085" h="2947907">
                <a:moveTo>
                  <a:pt x="0" y="0"/>
                </a:moveTo>
                <a:lnTo>
                  <a:pt x="1905085" y="0"/>
                </a:lnTo>
                <a:lnTo>
                  <a:pt x="1905085" y="2947907"/>
                </a:lnTo>
                <a:lnTo>
                  <a:pt x="0" y="29479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192898" y="7845315"/>
            <a:ext cx="2590119" cy="3173193"/>
          </a:xfrm>
          <a:custGeom>
            <a:avLst/>
            <a:gdLst/>
            <a:ahLst/>
            <a:cxnLst/>
            <a:rect l="l" t="t" r="r" b="b"/>
            <a:pathLst>
              <a:path w="2590119" h="3173193">
                <a:moveTo>
                  <a:pt x="0" y="0"/>
                </a:moveTo>
                <a:lnTo>
                  <a:pt x="2590119" y="0"/>
                </a:lnTo>
                <a:lnTo>
                  <a:pt x="2590119" y="3173193"/>
                </a:lnTo>
                <a:lnTo>
                  <a:pt x="0" y="31731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27D6FA-8780-2A50-3F2E-467888B7472A}"/>
              </a:ext>
            </a:extLst>
          </p:cNvPr>
          <p:cNvGrpSpPr/>
          <p:nvPr/>
        </p:nvGrpSpPr>
        <p:grpSpPr>
          <a:xfrm>
            <a:off x="-186997" y="6843598"/>
            <a:ext cx="6075461" cy="4411171"/>
            <a:chOff x="-186997" y="6843598"/>
            <a:chExt cx="6075461" cy="4411171"/>
          </a:xfrm>
        </p:grpSpPr>
        <p:sp>
          <p:nvSpPr>
            <p:cNvPr id="2" name="Freeform 2"/>
            <p:cNvSpPr/>
            <p:nvPr/>
          </p:nvSpPr>
          <p:spPr>
            <a:xfrm>
              <a:off x="2566586" y="8027713"/>
              <a:ext cx="1777877" cy="2339312"/>
            </a:xfrm>
            <a:custGeom>
              <a:avLst/>
              <a:gdLst/>
              <a:ahLst/>
              <a:cxnLst/>
              <a:rect l="l" t="t" r="r" b="b"/>
              <a:pathLst>
                <a:path w="1777877" h="2339312">
                  <a:moveTo>
                    <a:pt x="0" y="0"/>
                  </a:moveTo>
                  <a:lnTo>
                    <a:pt x="1777877" y="0"/>
                  </a:lnTo>
                  <a:lnTo>
                    <a:pt x="1777877" y="2339311"/>
                  </a:lnTo>
                  <a:lnTo>
                    <a:pt x="0" y="2339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-186997" y="8491176"/>
              <a:ext cx="1439325" cy="1881470"/>
            </a:xfrm>
            <a:custGeom>
              <a:avLst/>
              <a:gdLst/>
              <a:ahLst/>
              <a:cxnLst/>
              <a:rect l="l" t="t" r="r" b="b"/>
              <a:pathLst>
                <a:path w="1439325" h="1881470">
                  <a:moveTo>
                    <a:pt x="0" y="0"/>
                  </a:moveTo>
                  <a:lnTo>
                    <a:pt x="1439325" y="0"/>
                  </a:lnTo>
                  <a:lnTo>
                    <a:pt x="1439325" y="1881470"/>
                  </a:lnTo>
                  <a:lnTo>
                    <a:pt x="0" y="1881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4072808" y="7139969"/>
              <a:ext cx="1815656" cy="4114800"/>
            </a:xfrm>
            <a:custGeom>
              <a:avLst/>
              <a:gdLst/>
              <a:ahLst/>
              <a:cxnLst/>
              <a:rect l="l" t="t" r="r" b="b"/>
              <a:pathLst>
                <a:path w="1815656" h="4114800">
                  <a:moveTo>
                    <a:pt x="0" y="0"/>
                  </a:moveTo>
                  <a:lnTo>
                    <a:pt x="1815656" y="0"/>
                  </a:lnTo>
                  <a:lnTo>
                    <a:pt x="181565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1202567">
              <a:off x="679431" y="6843598"/>
              <a:ext cx="2179277" cy="3602110"/>
            </a:xfrm>
            <a:custGeom>
              <a:avLst/>
              <a:gdLst/>
              <a:ahLst/>
              <a:cxnLst/>
              <a:rect l="l" t="t" r="r" b="b"/>
              <a:pathLst>
                <a:path w="2179277" h="3602110">
                  <a:moveTo>
                    <a:pt x="0" y="0"/>
                  </a:moveTo>
                  <a:lnTo>
                    <a:pt x="2179277" y="0"/>
                  </a:lnTo>
                  <a:lnTo>
                    <a:pt x="2179277" y="3602110"/>
                  </a:lnTo>
                  <a:lnTo>
                    <a:pt x="0" y="3602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13170246">
            <a:off x="16756001" y="2366527"/>
            <a:ext cx="1542900" cy="1256608"/>
          </a:xfrm>
          <a:custGeom>
            <a:avLst/>
            <a:gdLst/>
            <a:ahLst/>
            <a:cxnLst/>
            <a:rect l="l" t="t" r="r" b="b"/>
            <a:pathLst>
              <a:path w="1780792" h="1268814">
                <a:moveTo>
                  <a:pt x="0" y="0"/>
                </a:moveTo>
                <a:lnTo>
                  <a:pt x="1780792" y="0"/>
                </a:lnTo>
                <a:lnTo>
                  <a:pt x="1780792" y="1268814"/>
                </a:lnTo>
                <a:lnTo>
                  <a:pt x="0" y="126881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95800" y="635324"/>
            <a:ext cx="8686800" cy="495454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5F4AC7B-9A51-9068-C62F-B4FA1C6F60A6}"/>
              </a:ext>
            </a:extLst>
          </p:cNvPr>
          <p:cNvGrpSpPr/>
          <p:nvPr/>
        </p:nvGrpSpPr>
        <p:grpSpPr>
          <a:xfrm>
            <a:off x="7251726" y="6810206"/>
            <a:ext cx="6075461" cy="4411171"/>
            <a:chOff x="-186997" y="6843598"/>
            <a:chExt cx="6075461" cy="4411171"/>
          </a:xfrm>
        </p:grpSpPr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2218E976-C00F-18B1-0F3E-65801A07DBE6}"/>
                </a:ext>
              </a:extLst>
            </p:cNvPr>
            <p:cNvSpPr/>
            <p:nvPr/>
          </p:nvSpPr>
          <p:spPr>
            <a:xfrm>
              <a:off x="2566586" y="8027713"/>
              <a:ext cx="1777877" cy="2339312"/>
            </a:xfrm>
            <a:custGeom>
              <a:avLst/>
              <a:gdLst/>
              <a:ahLst/>
              <a:cxnLst/>
              <a:rect l="l" t="t" r="r" b="b"/>
              <a:pathLst>
                <a:path w="1777877" h="2339312">
                  <a:moveTo>
                    <a:pt x="0" y="0"/>
                  </a:moveTo>
                  <a:lnTo>
                    <a:pt x="1777877" y="0"/>
                  </a:lnTo>
                  <a:lnTo>
                    <a:pt x="1777877" y="2339311"/>
                  </a:lnTo>
                  <a:lnTo>
                    <a:pt x="0" y="2339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14E48ECA-5D2D-F31D-7B3F-5B831FDC3765}"/>
                </a:ext>
              </a:extLst>
            </p:cNvPr>
            <p:cNvSpPr/>
            <p:nvPr/>
          </p:nvSpPr>
          <p:spPr>
            <a:xfrm>
              <a:off x="-186997" y="8491176"/>
              <a:ext cx="1439325" cy="1881470"/>
            </a:xfrm>
            <a:custGeom>
              <a:avLst/>
              <a:gdLst/>
              <a:ahLst/>
              <a:cxnLst/>
              <a:rect l="l" t="t" r="r" b="b"/>
              <a:pathLst>
                <a:path w="1439325" h="1881470">
                  <a:moveTo>
                    <a:pt x="0" y="0"/>
                  </a:moveTo>
                  <a:lnTo>
                    <a:pt x="1439325" y="0"/>
                  </a:lnTo>
                  <a:lnTo>
                    <a:pt x="1439325" y="1881470"/>
                  </a:lnTo>
                  <a:lnTo>
                    <a:pt x="0" y="1881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24250E8B-EDCF-B0A1-7F23-F13FAA0A0BDD}"/>
                </a:ext>
              </a:extLst>
            </p:cNvPr>
            <p:cNvSpPr/>
            <p:nvPr/>
          </p:nvSpPr>
          <p:spPr>
            <a:xfrm>
              <a:off x="4072808" y="7139969"/>
              <a:ext cx="1815656" cy="4114800"/>
            </a:xfrm>
            <a:custGeom>
              <a:avLst/>
              <a:gdLst/>
              <a:ahLst/>
              <a:cxnLst/>
              <a:rect l="l" t="t" r="r" b="b"/>
              <a:pathLst>
                <a:path w="1815656" h="4114800">
                  <a:moveTo>
                    <a:pt x="0" y="0"/>
                  </a:moveTo>
                  <a:lnTo>
                    <a:pt x="1815656" y="0"/>
                  </a:lnTo>
                  <a:lnTo>
                    <a:pt x="181565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78F6891D-8032-723A-6641-7A19209C3175}"/>
                </a:ext>
              </a:extLst>
            </p:cNvPr>
            <p:cNvSpPr/>
            <p:nvPr/>
          </p:nvSpPr>
          <p:spPr>
            <a:xfrm rot="1202567">
              <a:off x="679431" y="6843598"/>
              <a:ext cx="2179277" cy="3602110"/>
            </a:xfrm>
            <a:custGeom>
              <a:avLst/>
              <a:gdLst/>
              <a:ahLst/>
              <a:cxnLst/>
              <a:rect l="l" t="t" r="r" b="b"/>
              <a:pathLst>
                <a:path w="2179277" h="3602110">
                  <a:moveTo>
                    <a:pt x="0" y="0"/>
                  </a:moveTo>
                  <a:lnTo>
                    <a:pt x="2179277" y="0"/>
                  </a:lnTo>
                  <a:lnTo>
                    <a:pt x="2179277" y="3602110"/>
                  </a:lnTo>
                  <a:lnTo>
                    <a:pt x="0" y="3602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0" name="Freeform 7">
            <a:extLst>
              <a:ext uri="{FF2B5EF4-FFF2-40B4-BE49-F238E27FC236}">
                <a16:creationId xmlns:a16="http://schemas.microsoft.com/office/drawing/2014/main" id="{ACAF670A-8A70-6D9E-D96D-645D4658299F}"/>
              </a:ext>
            </a:extLst>
          </p:cNvPr>
          <p:cNvSpPr/>
          <p:nvPr/>
        </p:nvSpPr>
        <p:spPr>
          <a:xfrm>
            <a:off x="13058211" y="7690023"/>
            <a:ext cx="1905085" cy="2947907"/>
          </a:xfrm>
          <a:custGeom>
            <a:avLst/>
            <a:gdLst/>
            <a:ahLst/>
            <a:cxnLst/>
            <a:rect l="l" t="t" r="r" b="b"/>
            <a:pathLst>
              <a:path w="1905085" h="2947907">
                <a:moveTo>
                  <a:pt x="0" y="0"/>
                </a:moveTo>
                <a:lnTo>
                  <a:pt x="1905085" y="0"/>
                </a:lnTo>
                <a:lnTo>
                  <a:pt x="1905085" y="2947907"/>
                </a:lnTo>
                <a:lnTo>
                  <a:pt x="0" y="29479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64773" y="8205565"/>
            <a:ext cx="1777877" cy="2339312"/>
          </a:xfrm>
          <a:custGeom>
            <a:avLst/>
            <a:gdLst/>
            <a:ahLst/>
            <a:cxnLst/>
            <a:rect l="l" t="t" r="r" b="b"/>
            <a:pathLst>
              <a:path w="1777877" h="2339312">
                <a:moveTo>
                  <a:pt x="0" y="0"/>
                </a:moveTo>
                <a:lnTo>
                  <a:pt x="1777877" y="0"/>
                </a:lnTo>
                <a:lnTo>
                  <a:pt x="1777877" y="2339311"/>
                </a:lnTo>
                <a:lnTo>
                  <a:pt x="0" y="23393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12900" y="5365834"/>
            <a:ext cx="1667488" cy="1586198"/>
          </a:xfrm>
          <a:custGeom>
            <a:avLst/>
            <a:gdLst/>
            <a:ahLst/>
            <a:cxnLst/>
            <a:rect l="l" t="t" r="r" b="b"/>
            <a:pathLst>
              <a:path w="1667488" h="1586198">
                <a:moveTo>
                  <a:pt x="0" y="0"/>
                </a:moveTo>
                <a:lnTo>
                  <a:pt x="1667488" y="0"/>
                </a:lnTo>
                <a:lnTo>
                  <a:pt x="1667488" y="1586198"/>
                </a:lnTo>
                <a:lnTo>
                  <a:pt x="0" y="1586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12900" y="8138927"/>
            <a:ext cx="2795561" cy="3176773"/>
          </a:xfrm>
          <a:custGeom>
            <a:avLst/>
            <a:gdLst/>
            <a:ahLst/>
            <a:cxnLst/>
            <a:rect l="l" t="t" r="r" b="b"/>
            <a:pathLst>
              <a:path w="2795561" h="3176773">
                <a:moveTo>
                  <a:pt x="0" y="0"/>
                </a:moveTo>
                <a:lnTo>
                  <a:pt x="2795560" y="0"/>
                </a:lnTo>
                <a:lnTo>
                  <a:pt x="2795560" y="3176773"/>
                </a:lnTo>
                <a:lnTo>
                  <a:pt x="0" y="31767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77805" y="9258300"/>
            <a:ext cx="1439325" cy="1881470"/>
          </a:xfrm>
          <a:custGeom>
            <a:avLst/>
            <a:gdLst/>
            <a:ahLst/>
            <a:cxnLst/>
            <a:rect l="l" t="t" r="r" b="b"/>
            <a:pathLst>
              <a:path w="1439325" h="1881470">
                <a:moveTo>
                  <a:pt x="0" y="0"/>
                </a:moveTo>
                <a:lnTo>
                  <a:pt x="1439325" y="0"/>
                </a:lnTo>
                <a:lnTo>
                  <a:pt x="1439325" y="1881470"/>
                </a:lnTo>
                <a:lnTo>
                  <a:pt x="0" y="18814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7166" y="-22058"/>
            <a:ext cx="1943508" cy="1758874"/>
          </a:xfrm>
          <a:custGeom>
            <a:avLst/>
            <a:gdLst/>
            <a:ahLst/>
            <a:cxnLst/>
            <a:rect l="l" t="t" r="r" b="b"/>
            <a:pathLst>
              <a:path w="1943508" h="1758874">
                <a:moveTo>
                  <a:pt x="0" y="0"/>
                </a:moveTo>
                <a:lnTo>
                  <a:pt x="1943508" y="0"/>
                </a:lnTo>
                <a:lnTo>
                  <a:pt x="1943508" y="1758875"/>
                </a:lnTo>
                <a:lnTo>
                  <a:pt x="0" y="17588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74318" y="8515229"/>
            <a:ext cx="1905085" cy="2947907"/>
          </a:xfrm>
          <a:custGeom>
            <a:avLst/>
            <a:gdLst/>
            <a:ahLst/>
            <a:cxnLst/>
            <a:rect l="l" t="t" r="r" b="b"/>
            <a:pathLst>
              <a:path w="1905085" h="2947907">
                <a:moveTo>
                  <a:pt x="0" y="0"/>
                </a:moveTo>
                <a:lnTo>
                  <a:pt x="1905085" y="0"/>
                </a:lnTo>
                <a:lnTo>
                  <a:pt x="1905085" y="2947907"/>
                </a:lnTo>
                <a:lnTo>
                  <a:pt x="0" y="29479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374536" y="8142507"/>
            <a:ext cx="2590119" cy="3173193"/>
          </a:xfrm>
          <a:custGeom>
            <a:avLst/>
            <a:gdLst/>
            <a:ahLst/>
            <a:cxnLst/>
            <a:rect l="l" t="t" r="r" b="b"/>
            <a:pathLst>
              <a:path w="2590119" h="3173193">
                <a:moveTo>
                  <a:pt x="0" y="0"/>
                </a:moveTo>
                <a:lnTo>
                  <a:pt x="2590119" y="0"/>
                </a:lnTo>
                <a:lnTo>
                  <a:pt x="2590119" y="3173193"/>
                </a:lnTo>
                <a:lnTo>
                  <a:pt x="0" y="31731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202567">
            <a:off x="-873253" y="1901106"/>
            <a:ext cx="2179277" cy="3602110"/>
          </a:xfrm>
          <a:custGeom>
            <a:avLst/>
            <a:gdLst/>
            <a:ahLst/>
            <a:cxnLst/>
            <a:rect l="l" t="t" r="r" b="b"/>
            <a:pathLst>
              <a:path w="2179277" h="3602110">
                <a:moveTo>
                  <a:pt x="0" y="0"/>
                </a:moveTo>
                <a:lnTo>
                  <a:pt x="2179277" y="0"/>
                </a:lnTo>
                <a:lnTo>
                  <a:pt x="2179277" y="3602110"/>
                </a:lnTo>
                <a:lnTo>
                  <a:pt x="0" y="360211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800238">
            <a:off x="16358878" y="306161"/>
            <a:ext cx="1780792" cy="1268814"/>
          </a:xfrm>
          <a:custGeom>
            <a:avLst/>
            <a:gdLst/>
            <a:ahLst/>
            <a:cxnLst/>
            <a:rect l="l" t="t" r="r" b="b"/>
            <a:pathLst>
              <a:path w="1780792" h="1268814">
                <a:moveTo>
                  <a:pt x="0" y="0"/>
                </a:moveTo>
                <a:lnTo>
                  <a:pt x="1780792" y="0"/>
                </a:lnTo>
                <a:lnTo>
                  <a:pt x="1780792" y="1268814"/>
                </a:lnTo>
                <a:lnTo>
                  <a:pt x="0" y="126881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352B2591-4066-A69E-DC07-A4EEFE828C7D}"/>
              </a:ext>
            </a:extLst>
          </p:cNvPr>
          <p:cNvSpPr txBox="1"/>
          <p:nvPr/>
        </p:nvSpPr>
        <p:spPr>
          <a:xfrm>
            <a:off x="1926342" y="1161685"/>
            <a:ext cx="15363907" cy="4631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7F3C2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*</a:t>
            </a:r>
            <a:r>
              <a:rPr lang="en-US" sz="7200" b="1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Dự</a:t>
            </a:r>
            <a:r>
              <a:rPr lang="en-US" sz="7200" b="1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7200" b="1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án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7F3C2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7F3C2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học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7F3C2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7F3C2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tập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7F3C2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7F3C2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tiếp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7F3C2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7F3C2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theo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7F3C2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5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7F3C22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-HS </a:t>
            </a:r>
            <a:r>
              <a:rPr kumimoji="0" lang="en-US" sz="5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5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5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kumimoji="0" lang="en-US" sz="5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kumimoji="0" lang="en-US" sz="5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sz="5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5400" kern="100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-Q</a:t>
            </a:r>
            <a:r>
              <a:rPr kumimoji="0" lang="en-US" sz="5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uay</a:t>
            </a:r>
            <a:r>
              <a:rPr kumimoji="0" lang="en-US" sz="5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kumimoji="0" lang="en-US" sz="5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5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kumimoji="0" lang="en-US" sz="5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5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kumimoji="0" lang="en-US" sz="5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5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padlet</a:t>
            </a:r>
            <a:r>
              <a:rPr kumimoji="0" lang="en-US" sz="5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kern="100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kern="100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8227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859534" y="8491316"/>
            <a:ext cx="1827217" cy="2424169"/>
          </a:xfrm>
          <a:custGeom>
            <a:avLst/>
            <a:gdLst/>
            <a:ahLst/>
            <a:cxnLst/>
            <a:rect l="l" t="t" r="r" b="b"/>
            <a:pathLst>
              <a:path w="1827217" h="2424169">
                <a:moveTo>
                  <a:pt x="0" y="0"/>
                </a:moveTo>
                <a:lnTo>
                  <a:pt x="1827217" y="0"/>
                </a:lnTo>
                <a:lnTo>
                  <a:pt x="1827217" y="2424169"/>
                </a:lnTo>
                <a:lnTo>
                  <a:pt x="0" y="24241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259300" y="5143500"/>
            <a:ext cx="2047113" cy="4114800"/>
          </a:xfrm>
          <a:custGeom>
            <a:avLst/>
            <a:gdLst/>
            <a:ahLst/>
            <a:cxnLst/>
            <a:rect l="l" t="t" r="r" b="b"/>
            <a:pathLst>
              <a:path w="2047113" h="4114800">
                <a:moveTo>
                  <a:pt x="0" y="0"/>
                </a:moveTo>
                <a:lnTo>
                  <a:pt x="2047113" y="0"/>
                </a:lnTo>
                <a:lnTo>
                  <a:pt x="20471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893411">
            <a:off x="16628501" y="9406045"/>
            <a:ext cx="1261597" cy="1933483"/>
          </a:xfrm>
          <a:custGeom>
            <a:avLst/>
            <a:gdLst/>
            <a:ahLst/>
            <a:cxnLst/>
            <a:rect l="l" t="t" r="r" b="b"/>
            <a:pathLst>
              <a:path w="1261597" h="1933483">
                <a:moveTo>
                  <a:pt x="0" y="0"/>
                </a:moveTo>
                <a:lnTo>
                  <a:pt x="1261598" y="0"/>
                </a:lnTo>
                <a:lnTo>
                  <a:pt x="1261598" y="1933483"/>
                </a:lnTo>
                <a:lnTo>
                  <a:pt x="0" y="19334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78508" y="6870112"/>
            <a:ext cx="1780792" cy="1268814"/>
          </a:xfrm>
          <a:custGeom>
            <a:avLst/>
            <a:gdLst/>
            <a:ahLst/>
            <a:cxnLst/>
            <a:rect l="l" t="t" r="r" b="b"/>
            <a:pathLst>
              <a:path w="1780792" h="1268814">
                <a:moveTo>
                  <a:pt x="0" y="0"/>
                </a:moveTo>
                <a:lnTo>
                  <a:pt x="1780792" y="0"/>
                </a:lnTo>
                <a:lnTo>
                  <a:pt x="1780792" y="1268815"/>
                </a:lnTo>
                <a:lnTo>
                  <a:pt x="0" y="12688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109714" y="2380259"/>
            <a:ext cx="2356572" cy="2410816"/>
          </a:xfrm>
          <a:custGeom>
            <a:avLst/>
            <a:gdLst/>
            <a:ahLst/>
            <a:cxnLst/>
            <a:rect l="l" t="t" r="r" b="b"/>
            <a:pathLst>
              <a:path w="2356572" h="2410816">
                <a:moveTo>
                  <a:pt x="0" y="0"/>
                </a:moveTo>
                <a:lnTo>
                  <a:pt x="2356572" y="0"/>
                </a:lnTo>
                <a:lnTo>
                  <a:pt x="2356572" y="2410816"/>
                </a:lnTo>
                <a:lnTo>
                  <a:pt x="0" y="24108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859534" y="691813"/>
            <a:ext cx="1846701" cy="1943896"/>
          </a:xfrm>
          <a:custGeom>
            <a:avLst/>
            <a:gdLst/>
            <a:ahLst/>
            <a:cxnLst/>
            <a:rect l="l" t="t" r="r" b="b"/>
            <a:pathLst>
              <a:path w="1846701" h="1943896">
                <a:moveTo>
                  <a:pt x="0" y="0"/>
                </a:moveTo>
                <a:lnTo>
                  <a:pt x="1846701" y="0"/>
                </a:lnTo>
                <a:lnTo>
                  <a:pt x="1846701" y="1943896"/>
                </a:lnTo>
                <a:lnTo>
                  <a:pt x="0" y="19438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760003" y="-1471513"/>
            <a:ext cx="2199061" cy="2163327"/>
          </a:xfrm>
          <a:custGeom>
            <a:avLst/>
            <a:gdLst/>
            <a:ahLst/>
            <a:cxnLst/>
            <a:rect l="l" t="t" r="r" b="b"/>
            <a:pathLst>
              <a:path w="2199061" h="2163327">
                <a:moveTo>
                  <a:pt x="0" y="0"/>
                </a:moveTo>
                <a:lnTo>
                  <a:pt x="2199062" y="0"/>
                </a:lnTo>
                <a:lnTo>
                  <a:pt x="2199062" y="2163326"/>
                </a:lnTo>
                <a:lnTo>
                  <a:pt x="0" y="21633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194654" y="8491316"/>
            <a:ext cx="1461310" cy="2160902"/>
          </a:xfrm>
          <a:custGeom>
            <a:avLst/>
            <a:gdLst/>
            <a:ahLst/>
            <a:cxnLst/>
            <a:rect l="l" t="t" r="r" b="b"/>
            <a:pathLst>
              <a:path w="1461310" h="2160902">
                <a:moveTo>
                  <a:pt x="0" y="0"/>
                </a:moveTo>
                <a:lnTo>
                  <a:pt x="1461311" y="0"/>
                </a:lnTo>
                <a:lnTo>
                  <a:pt x="1461311" y="2160902"/>
                </a:lnTo>
                <a:lnTo>
                  <a:pt x="0" y="21609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712900" y="8138927"/>
            <a:ext cx="2795561" cy="3176773"/>
          </a:xfrm>
          <a:custGeom>
            <a:avLst/>
            <a:gdLst/>
            <a:ahLst/>
            <a:cxnLst/>
            <a:rect l="l" t="t" r="r" b="b"/>
            <a:pathLst>
              <a:path w="2795561" h="3176773">
                <a:moveTo>
                  <a:pt x="0" y="0"/>
                </a:moveTo>
                <a:lnTo>
                  <a:pt x="2795560" y="0"/>
                </a:lnTo>
                <a:lnTo>
                  <a:pt x="2795560" y="3176773"/>
                </a:lnTo>
                <a:lnTo>
                  <a:pt x="0" y="31767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62998" y="9605802"/>
            <a:ext cx="1439325" cy="1881470"/>
          </a:xfrm>
          <a:custGeom>
            <a:avLst/>
            <a:gdLst/>
            <a:ahLst/>
            <a:cxnLst/>
            <a:rect l="l" t="t" r="r" b="b"/>
            <a:pathLst>
              <a:path w="1439325" h="1881470">
                <a:moveTo>
                  <a:pt x="0" y="0"/>
                </a:moveTo>
                <a:lnTo>
                  <a:pt x="1439325" y="0"/>
                </a:lnTo>
                <a:lnTo>
                  <a:pt x="1439325" y="1881471"/>
                </a:lnTo>
                <a:lnTo>
                  <a:pt x="0" y="188147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286874" y="5990675"/>
            <a:ext cx="1943508" cy="1758874"/>
          </a:xfrm>
          <a:custGeom>
            <a:avLst/>
            <a:gdLst/>
            <a:ahLst/>
            <a:cxnLst/>
            <a:rect l="l" t="t" r="r" b="b"/>
            <a:pathLst>
              <a:path w="1943508" h="1758874">
                <a:moveTo>
                  <a:pt x="0" y="0"/>
                </a:moveTo>
                <a:lnTo>
                  <a:pt x="1943508" y="0"/>
                </a:lnTo>
                <a:lnTo>
                  <a:pt x="1943508" y="1758874"/>
                </a:lnTo>
                <a:lnTo>
                  <a:pt x="0" y="175887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1910810" y="-1583272"/>
            <a:ext cx="3821620" cy="4114800"/>
          </a:xfrm>
          <a:custGeom>
            <a:avLst/>
            <a:gdLst/>
            <a:ahLst/>
            <a:cxnLst/>
            <a:rect l="l" t="t" r="r" b="b"/>
            <a:pathLst>
              <a:path w="3821620" h="4114800">
                <a:moveTo>
                  <a:pt x="0" y="0"/>
                </a:moveTo>
                <a:lnTo>
                  <a:pt x="3821620" y="0"/>
                </a:lnTo>
                <a:lnTo>
                  <a:pt x="3821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712900" y="1945773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4" y="0"/>
                </a:lnTo>
                <a:lnTo>
                  <a:pt x="2299634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533" y="4534341"/>
            <a:ext cx="1169584" cy="1218317"/>
          </a:xfrm>
          <a:custGeom>
            <a:avLst/>
            <a:gdLst/>
            <a:ahLst/>
            <a:cxnLst/>
            <a:rect l="l" t="t" r="r" b="b"/>
            <a:pathLst>
              <a:path w="1169584" h="1218317">
                <a:moveTo>
                  <a:pt x="0" y="0"/>
                </a:moveTo>
                <a:lnTo>
                  <a:pt x="1169585" y="0"/>
                </a:lnTo>
                <a:lnTo>
                  <a:pt x="1169585" y="1218318"/>
                </a:lnTo>
                <a:lnTo>
                  <a:pt x="0" y="121831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9B223C0-2C37-5EFA-CC23-0C479219575D}"/>
              </a:ext>
            </a:extLst>
          </p:cNvPr>
          <p:cNvSpPr/>
          <p:nvPr/>
        </p:nvSpPr>
        <p:spPr>
          <a:xfrm>
            <a:off x="4530381" y="631526"/>
            <a:ext cx="8610050" cy="24622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Cam k</a:t>
            </a:r>
            <a:r>
              <a:rPr lang="vi-VN" sz="1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ế</a:t>
            </a:r>
            <a:r>
              <a:rPr lang="en-US" sz="1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4FAD98-4850-FC6E-262D-7D49D7D2B364}"/>
              </a:ext>
            </a:extLst>
          </p:cNvPr>
          <p:cNvSpPr txBox="1"/>
          <p:nvPr/>
        </p:nvSpPr>
        <p:spPr>
          <a:xfrm>
            <a:off x="2784644" y="3525651"/>
            <a:ext cx="1304720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0" b="1" dirty="0" err="1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9000" b="1" dirty="0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9000" b="1" dirty="0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9000" b="1" dirty="0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9000" b="1" dirty="0">
              <a:solidFill>
                <a:srgbClr val="CE2C81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</a:t>
            </a:r>
            <a:r>
              <a:rPr lang="en-US" sz="9000" b="1" dirty="0" err="1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ăm</a:t>
            </a:r>
            <a:r>
              <a:rPr lang="en-US" sz="9000" b="1" dirty="0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9000" b="1" dirty="0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9000" b="1" dirty="0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9000" b="1" dirty="0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i="0" u="none" strike="noStrike" kern="1200" cap="none" spc="0" normalizeH="0" baseline="0" noProof="0" dirty="0" err="1">
                <a:ln>
                  <a:noFill/>
                </a:ln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000" b="1" i="0" u="none" strike="noStrike" kern="1200" cap="none" spc="0" normalizeH="0" baseline="0" noProof="0" dirty="0" err="1">
                <a:ln>
                  <a:noFill/>
                </a:ln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gìn</a:t>
            </a:r>
            <a:r>
              <a: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000" b="1" i="0" u="none" strike="noStrike" kern="1200" cap="none" spc="0" normalizeH="0" baseline="0" noProof="0" dirty="0" err="1">
                <a:ln>
                  <a:noFill/>
                </a:ln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000" b="1" i="0" u="none" strike="noStrike" kern="1200" cap="none" spc="0" normalizeH="0" baseline="0" noProof="0" dirty="0" err="1">
                <a:ln>
                  <a:noFill/>
                </a:ln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lang="en-US" sz="9000" b="1" dirty="0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000" b="1" dirty="0" err="1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9000" b="1" dirty="0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9000" b="1" dirty="0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9000" b="1" dirty="0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endParaRPr kumimoji="0" lang="en-US" sz="9000" b="1" i="0" u="none" strike="noStrike" kern="1200" cap="none" spc="0" normalizeH="0" baseline="0" noProof="0" dirty="0">
              <a:ln>
                <a:noFill/>
              </a:ln>
              <a:solidFill>
                <a:srgbClr val="CE2C81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9152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667FC3A-2AB1-19E7-27A5-653E9C74AC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8350678" cy="8951861"/>
          </a:xfrm>
          <a:prstGeom prst="rect">
            <a:avLst/>
          </a:prstGeom>
        </p:spPr>
      </p:pic>
      <p:pic>
        <p:nvPicPr>
          <p:cNvPr id="4" name="图片 3" descr="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853309"/>
            <a:ext cx="18273713" cy="8695373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5541761"/>
            <a:ext cx="18273713" cy="4737120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57" y="5033045"/>
            <a:ext cx="6319931" cy="5245836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834188"/>
            <a:ext cx="3329940" cy="34528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7E0C4C-86EA-3F8C-AABA-EFF057B044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15241175" y="5943601"/>
            <a:ext cx="2700176" cy="454759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552448-00A0-3AF6-DD03-88B0EBE729A5}"/>
              </a:ext>
            </a:extLst>
          </p:cNvPr>
          <p:cNvGrpSpPr/>
          <p:nvPr/>
        </p:nvGrpSpPr>
        <p:grpSpPr>
          <a:xfrm>
            <a:off x="4732612" y="6240154"/>
            <a:ext cx="4734224" cy="4293488"/>
            <a:chOff x="488751" y="3690298"/>
            <a:chExt cx="3408091" cy="33102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5952B6-EF6F-AC4C-D4D7-ADDB9E59F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8E0AF7-BEDB-A79B-F11A-540E1E957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0579191-0543-0BC9-D8F1-C1D0DB2CE35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13140512" y="6574892"/>
            <a:ext cx="2700177" cy="38310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D50161-2B55-0BB6-9CCC-4EE2BC8602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031603" y="9236015"/>
            <a:ext cx="3282981" cy="13351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0C4893-181F-A2F6-CE62-BE7AC4359C94}"/>
              </a:ext>
            </a:extLst>
          </p:cNvPr>
          <p:cNvSpPr txBox="1"/>
          <p:nvPr/>
        </p:nvSpPr>
        <p:spPr>
          <a:xfrm>
            <a:off x="4231799" y="392071"/>
            <a:ext cx="9824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3600" b="1" dirty="0">
                <a:solidFill>
                  <a:srgbClr val="CE2C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NGỌC MỸ  </a:t>
            </a:r>
            <a:endParaRPr lang="id-ID" sz="3600" b="1" dirty="0">
              <a:solidFill>
                <a:srgbClr val="CE2C8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DCB4CC-B840-2D8C-43A8-AE2B1CBA7AB7}"/>
              </a:ext>
            </a:extLst>
          </p:cNvPr>
          <p:cNvSpPr txBox="1"/>
          <p:nvPr/>
        </p:nvSpPr>
        <p:spPr>
          <a:xfrm>
            <a:off x="806189" y="4337070"/>
            <a:ext cx="16661330" cy="166199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9000" b="1" dirty="0" err="1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9000" b="1" dirty="0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9000" b="1" dirty="0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9000" b="1" dirty="0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9000" b="1" dirty="0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9000" b="1" dirty="0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9000" b="1" dirty="0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9000" b="1" dirty="0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9000" b="1" dirty="0">
              <a:solidFill>
                <a:srgbClr val="CE2C81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defRPr/>
            </a:pPr>
            <a:r>
              <a:rPr lang="en-US" sz="9000" b="1" dirty="0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9000" b="1" dirty="0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9000" b="1" dirty="0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9000" b="1" dirty="0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9000" b="1" dirty="0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9000" b="1" dirty="0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9000" b="1" dirty="0">
                <a:solidFill>
                  <a:srgbClr val="CE2C81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nay!</a:t>
            </a:r>
          </a:p>
        </p:txBody>
      </p:sp>
      <p:pic>
        <p:nvPicPr>
          <p:cNvPr id="21" name="图片 27">
            <a:extLst>
              <a:ext uri="{FF2B5EF4-FFF2-40B4-BE49-F238E27FC236}">
                <a16:creationId xmlns:a16="http://schemas.microsoft.com/office/drawing/2014/main" id="{77678C4A-595F-8371-A038-28F2F7E4434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008" y="97549"/>
            <a:ext cx="1983902" cy="1983902"/>
          </a:xfrm>
          <a:prstGeom prst="rect">
            <a:avLst/>
          </a:prstGeom>
        </p:spPr>
      </p:pic>
      <p:pic>
        <p:nvPicPr>
          <p:cNvPr id="14" name="MonQuaTangCo-PhuongHueNhi-5598422">
            <a:hlinkClick r:id="" action="ppaction://media"/>
            <a:extLst>
              <a:ext uri="{FF2B5EF4-FFF2-40B4-BE49-F238E27FC236}">
                <a16:creationId xmlns:a16="http://schemas.microsoft.com/office/drawing/2014/main" id="{D8E8D79E-1F34-8F2B-82C6-7D0C22B956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440746" y="4824323"/>
            <a:ext cx="1709710" cy="170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20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8233" y="9016416"/>
            <a:ext cx="1603185" cy="2182441"/>
          </a:xfrm>
          <a:custGeom>
            <a:avLst/>
            <a:gdLst/>
            <a:ahLst/>
            <a:cxnLst/>
            <a:rect l="l" t="t" r="r" b="b"/>
            <a:pathLst>
              <a:path w="1603185" h="2182441">
                <a:moveTo>
                  <a:pt x="0" y="0"/>
                </a:moveTo>
                <a:lnTo>
                  <a:pt x="1603185" y="0"/>
                </a:lnTo>
                <a:lnTo>
                  <a:pt x="1603185" y="2182441"/>
                </a:lnTo>
                <a:lnTo>
                  <a:pt x="0" y="21824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411856" y="7671703"/>
            <a:ext cx="2590119" cy="3173193"/>
          </a:xfrm>
          <a:custGeom>
            <a:avLst/>
            <a:gdLst/>
            <a:ahLst/>
            <a:cxnLst/>
            <a:rect l="l" t="t" r="r" b="b"/>
            <a:pathLst>
              <a:path w="2590119" h="3173193">
                <a:moveTo>
                  <a:pt x="0" y="0"/>
                </a:moveTo>
                <a:lnTo>
                  <a:pt x="2590119" y="0"/>
                </a:lnTo>
                <a:lnTo>
                  <a:pt x="2590119" y="3173194"/>
                </a:lnTo>
                <a:lnTo>
                  <a:pt x="0" y="31731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45324" y="9258300"/>
            <a:ext cx="943832" cy="2057400"/>
          </a:xfrm>
          <a:custGeom>
            <a:avLst/>
            <a:gdLst/>
            <a:ahLst/>
            <a:cxnLst/>
            <a:rect l="l" t="t" r="r" b="b"/>
            <a:pathLst>
              <a:path w="943832" h="2057400">
                <a:moveTo>
                  <a:pt x="0" y="0"/>
                </a:moveTo>
                <a:lnTo>
                  <a:pt x="943832" y="0"/>
                </a:lnTo>
                <a:lnTo>
                  <a:pt x="94383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56757" y="5987462"/>
            <a:ext cx="2262485" cy="2486247"/>
          </a:xfrm>
          <a:custGeom>
            <a:avLst/>
            <a:gdLst/>
            <a:ahLst/>
            <a:cxnLst/>
            <a:rect l="l" t="t" r="r" b="b"/>
            <a:pathLst>
              <a:path w="2262485" h="2486247">
                <a:moveTo>
                  <a:pt x="0" y="0"/>
                </a:moveTo>
                <a:lnTo>
                  <a:pt x="2262486" y="0"/>
                </a:lnTo>
                <a:lnTo>
                  <a:pt x="2262486" y="2486247"/>
                </a:lnTo>
                <a:lnTo>
                  <a:pt x="0" y="24862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45499" y="3443992"/>
            <a:ext cx="2854643" cy="4114800"/>
          </a:xfrm>
          <a:custGeom>
            <a:avLst/>
            <a:gdLst/>
            <a:ahLst/>
            <a:cxnLst/>
            <a:rect l="l" t="t" r="r" b="b"/>
            <a:pathLst>
              <a:path w="2854643" h="4114800">
                <a:moveTo>
                  <a:pt x="0" y="0"/>
                </a:moveTo>
                <a:lnTo>
                  <a:pt x="2854642" y="0"/>
                </a:lnTo>
                <a:lnTo>
                  <a:pt x="28546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645603" y="-183385"/>
            <a:ext cx="1827217" cy="2424169"/>
          </a:xfrm>
          <a:custGeom>
            <a:avLst/>
            <a:gdLst/>
            <a:ahLst/>
            <a:cxnLst/>
            <a:rect l="l" t="t" r="r" b="b"/>
            <a:pathLst>
              <a:path w="1827217" h="2424169">
                <a:moveTo>
                  <a:pt x="0" y="0"/>
                </a:moveTo>
                <a:lnTo>
                  <a:pt x="1827217" y="0"/>
                </a:lnTo>
                <a:lnTo>
                  <a:pt x="1827217" y="2424170"/>
                </a:lnTo>
                <a:lnTo>
                  <a:pt x="0" y="24241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156757" y="1418440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864399" y="6178670"/>
            <a:ext cx="1780792" cy="1268814"/>
          </a:xfrm>
          <a:custGeom>
            <a:avLst/>
            <a:gdLst/>
            <a:ahLst/>
            <a:cxnLst/>
            <a:rect l="l" t="t" r="r" b="b"/>
            <a:pathLst>
              <a:path w="1780792" h="1268814">
                <a:moveTo>
                  <a:pt x="0" y="0"/>
                </a:moveTo>
                <a:lnTo>
                  <a:pt x="1780792" y="0"/>
                </a:lnTo>
                <a:lnTo>
                  <a:pt x="1780792" y="1268814"/>
                </a:lnTo>
                <a:lnTo>
                  <a:pt x="0" y="126881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61209" flipH="1">
            <a:off x="-63587" y="7659305"/>
            <a:ext cx="1905085" cy="2947907"/>
          </a:xfrm>
          <a:custGeom>
            <a:avLst/>
            <a:gdLst/>
            <a:ahLst/>
            <a:cxnLst/>
            <a:rect l="l" t="t" r="r" b="b"/>
            <a:pathLst>
              <a:path w="1905085" h="2947907">
                <a:moveTo>
                  <a:pt x="1905085" y="0"/>
                </a:moveTo>
                <a:lnTo>
                  <a:pt x="0" y="0"/>
                </a:lnTo>
                <a:lnTo>
                  <a:pt x="0" y="2947908"/>
                </a:lnTo>
                <a:lnTo>
                  <a:pt x="1905085" y="2947908"/>
                </a:lnTo>
                <a:lnTo>
                  <a:pt x="1905085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827833" y="6448005"/>
            <a:ext cx="1856533" cy="1998959"/>
          </a:xfrm>
          <a:custGeom>
            <a:avLst/>
            <a:gdLst/>
            <a:ahLst/>
            <a:cxnLst/>
            <a:rect l="l" t="t" r="r" b="b"/>
            <a:pathLst>
              <a:path w="1856533" h="1998959">
                <a:moveTo>
                  <a:pt x="0" y="0"/>
                </a:moveTo>
                <a:lnTo>
                  <a:pt x="1856533" y="0"/>
                </a:lnTo>
                <a:lnTo>
                  <a:pt x="1856533" y="1998959"/>
                </a:lnTo>
                <a:lnTo>
                  <a:pt x="0" y="199895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758324" y="3761747"/>
            <a:ext cx="2145118" cy="3172078"/>
          </a:xfrm>
          <a:custGeom>
            <a:avLst/>
            <a:gdLst/>
            <a:ahLst/>
            <a:cxnLst/>
            <a:rect l="l" t="t" r="r" b="b"/>
            <a:pathLst>
              <a:path w="2145118" h="3172078">
                <a:moveTo>
                  <a:pt x="0" y="0"/>
                </a:moveTo>
                <a:lnTo>
                  <a:pt x="2145117" y="0"/>
                </a:lnTo>
                <a:lnTo>
                  <a:pt x="2145117" y="3172077"/>
                </a:lnTo>
                <a:lnTo>
                  <a:pt x="0" y="317207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5808" y="5558509"/>
            <a:ext cx="1392118" cy="1413318"/>
          </a:xfrm>
          <a:custGeom>
            <a:avLst/>
            <a:gdLst/>
            <a:ahLst/>
            <a:cxnLst/>
            <a:rect l="l" t="t" r="r" b="b"/>
            <a:pathLst>
              <a:path w="1392118" h="1413318">
                <a:moveTo>
                  <a:pt x="0" y="0"/>
                </a:moveTo>
                <a:lnTo>
                  <a:pt x="1392118" y="0"/>
                </a:lnTo>
                <a:lnTo>
                  <a:pt x="1392118" y="1413317"/>
                </a:lnTo>
                <a:lnTo>
                  <a:pt x="0" y="141331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672538" flipH="1">
            <a:off x="-768590" y="949092"/>
            <a:ext cx="1867090" cy="4114800"/>
          </a:xfrm>
          <a:custGeom>
            <a:avLst/>
            <a:gdLst/>
            <a:ahLst/>
            <a:cxnLst/>
            <a:rect l="l" t="t" r="r" b="b"/>
            <a:pathLst>
              <a:path w="1867090" h="4114800">
                <a:moveTo>
                  <a:pt x="1867090" y="0"/>
                </a:moveTo>
                <a:lnTo>
                  <a:pt x="0" y="0"/>
                </a:lnTo>
                <a:lnTo>
                  <a:pt x="0" y="4114800"/>
                </a:lnTo>
                <a:lnTo>
                  <a:pt x="1867090" y="4114800"/>
                </a:lnTo>
                <a:lnTo>
                  <a:pt x="186709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98108" y="1721835"/>
            <a:ext cx="2234137" cy="2399073"/>
          </a:xfrm>
          <a:custGeom>
            <a:avLst/>
            <a:gdLst/>
            <a:ahLst/>
            <a:cxnLst/>
            <a:rect l="l" t="t" r="r" b="b"/>
            <a:pathLst>
              <a:path w="2234137" h="2399073">
                <a:moveTo>
                  <a:pt x="0" y="0"/>
                </a:moveTo>
                <a:lnTo>
                  <a:pt x="2234137" y="0"/>
                </a:lnTo>
                <a:lnTo>
                  <a:pt x="2234137" y="2399073"/>
                </a:lnTo>
                <a:lnTo>
                  <a:pt x="0" y="2399073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451709" y="-1277148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454295" y="240464"/>
            <a:ext cx="17379410" cy="9806072"/>
            <a:chOff x="0" y="0"/>
            <a:chExt cx="4577293" cy="258266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77293" cy="2582669"/>
            </a:xfrm>
            <a:custGeom>
              <a:avLst/>
              <a:gdLst/>
              <a:ahLst/>
              <a:cxnLst/>
              <a:rect l="l" t="t" r="r" b="b"/>
              <a:pathLst>
                <a:path w="4577293" h="2582669">
                  <a:moveTo>
                    <a:pt x="12918" y="0"/>
                  </a:moveTo>
                  <a:lnTo>
                    <a:pt x="4564374" y="0"/>
                  </a:lnTo>
                  <a:cubicBezTo>
                    <a:pt x="4571509" y="0"/>
                    <a:pt x="4577293" y="5784"/>
                    <a:pt x="4577293" y="12918"/>
                  </a:cubicBezTo>
                  <a:lnTo>
                    <a:pt x="4577293" y="2569751"/>
                  </a:lnTo>
                  <a:cubicBezTo>
                    <a:pt x="4577293" y="2573177"/>
                    <a:pt x="4575932" y="2576463"/>
                    <a:pt x="4573509" y="2578885"/>
                  </a:cubicBezTo>
                  <a:cubicBezTo>
                    <a:pt x="4571086" y="2581308"/>
                    <a:pt x="4567801" y="2582669"/>
                    <a:pt x="4564374" y="2582669"/>
                  </a:cubicBezTo>
                  <a:lnTo>
                    <a:pt x="12918" y="2582669"/>
                  </a:lnTo>
                  <a:cubicBezTo>
                    <a:pt x="5784" y="2582669"/>
                    <a:pt x="0" y="2576885"/>
                    <a:pt x="0" y="2569751"/>
                  </a:cubicBezTo>
                  <a:lnTo>
                    <a:pt x="0" y="12918"/>
                  </a:lnTo>
                  <a:cubicBezTo>
                    <a:pt x="0" y="9492"/>
                    <a:pt x="1361" y="6206"/>
                    <a:pt x="3784" y="3784"/>
                  </a:cubicBezTo>
                  <a:cubicBezTo>
                    <a:pt x="6206" y="1361"/>
                    <a:pt x="9492" y="0"/>
                    <a:pt x="1291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FD4D1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4577293" cy="2611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70"/>
                </a:lnSpc>
              </a:pPr>
              <a:endParaRPr/>
            </a:p>
          </p:txBody>
        </p:sp>
      </p:grpSp>
      <p:pic>
        <p:nvPicPr>
          <p:cNvPr id="21" name="Nhảy Mầm Non -MÓN QUÀ TẶNG CÔ - nhảy 20-11 -DanangDance">
            <a:hlinkClick r:id="" action="ppaction://media"/>
            <a:extLst>
              <a:ext uri="{FF2B5EF4-FFF2-40B4-BE49-F238E27FC236}">
                <a16:creationId xmlns:a16="http://schemas.microsoft.com/office/drawing/2014/main" id="{481C1B0F-37EC-14CD-FBD7-B6AC214B14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454295" y="225387"/>
            <a:ext cx="17433017" cy="9806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3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30452A-ADA7-B4CD-BA94-4DD61F0D8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" y="0"/>
            <a:ext cx="18288000" cy="10287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9DAEB3F-2F93-41BC-DAED-ED61412A7A3D}"/>
              </a:ext>
            </a:extLst>
          </p:cNvPr>
          <p:cNvSpPr/>
          <p:nvPr/>
        </p:nvSpPr>
        <p:spPr>
          <a:xfrm>
            <a:off x="2209800" y="647700"/>
            <a:ext cx="1310640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50" endPos="85000" dist="29997" dir="5400000" sy="-100000" algn="bl" rotWithShape="0"/>
                </a:effectLst>
              </a:rPr>
              <a:t>THẦY CÔ LÀ AI ? </a:t>
            </a:r>
          </a:p>
        </p:txBody>
      </p:sp>
    </p:spTree>
    <p:extLst>
      <p:ext uri="{BB962C8B-B14F-4D97-AF65-F5344CB8AC3E}">
        <p14:creationId xmlns:p14="http://schemas.microsoft.com/office/powerpoint/2010/main" val="19304042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ap IQ 1 - nhac nen">
            <a:hlinkClick r:id="" action="ppaction://media"/>
            <a:extLst>
              <a:ext uri="{FF2B5EF4-FFF2-40B4-BE49-F238E27FC236}">
                <a16:creationId xmlns:a16="http://schemas.microsoft.com/office/drawing/2014/main" id="{343A84C8-9004-DCDF-B739-DF3DFFC174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99269" y="7846722"/>
            <a:ext cx="1495805" cy="1495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8233" y="9016416"/>
            <a:ext cx="1603185" cy="2182441"/>
          </a:xfrm>
          <a:custGeom>
            <a:avLst/>
            <a:gdLst/>
            <a:ahLst/>
            <a:cxnLst/>
            <a:rect l="l" t="t" r="r" b="b"/>
            <a:pathLst>
              <a:path w="1603185" h="2182441">
                <a:moveTo>
                  <a:pt x="0" y="0"/>
                </a:moveTo>
                <a:lnTo>
                  <a:pt x="1603185" y="0"/>
                </a:lnTo>
                <a:lnTo>
                  <a:pt x="1603185" y="2182441"/>
                </a:lnTo>
                <a:lnTo>
                  <a:pt x="0" y="21824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411856" y="7671703"/>
            <a:ext cx="2590119" cy="3173193"/>
          </a:xfrm>
          <a:custGeom>
            <a:avLst/>
            <a:gdLst/>
            <a:ahLst/>
            <a:cxnLst/>
            <a:rect l="l" t="t" r="r" b="b"/>
            <a:pathLst>
              <a:path w="2590119" h="3173193">
                <a:moveTo>
                  <a:pt x="0" y="0"/>
                </a:moveTo>
                <a:lnTo>
                  <a:pt x="2590119" y="0"/>
                </a:lnTo>
                <a:lnTo>
                  <a:pt x="2590119" y="3173194"/>
                </a:lnTo>
                <a:lnTo>
                  <a:pt x="0" y="31731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45324" y="9258300"/>
            <a:ext cx="943832" cy="2057400"/>
          </a:xfrm>
          <a:custGeom>
            <a:avLst/>
            <a:gdLst/>
            <a:ahLst/>
            <a:cxnLst/>
            <a:rect l="l" t="t" r="r" b="b"/>
            <a:pathLst>
              <a:path w="943832" h="2057400">
                <a:moveTo>
                  <a:pt x="0" y="0"/>
                </a:moveTo>
                <a:lnTo>
                  <a:pt x="943832" y="0"/>
                </a:lnTo>
                <a:lnTo>
                  <a:pt x="94383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56757" y="5987462"/>
            <a:ext cx="2262485" cy="2486247"/>
          </a:xfrm>
          <a:custGeom>
            <a:avLst/>
            <a:gdLst/>
            <a:ahLst/>
            <a:cxnLst/>
            <a:rect l="l" t="t" r="r" b="b"/>
            <a:pathLst>
              <a:path w="2262485" h="2486247">
                <a:moveTo>
                  <a:pt x="0" y="0"/>
                </a:moveTo>
                <a:lnTo>
                  <a:pt x="2262486" y="0"/>
                </a:lnTo>
                <a:lnTo>
                  <a:pt x="2262486" y="2486247"/>
                </a:lnTo>
                <a:lnTo>
                  <a:pt x="0" y="24862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45499" y="3443992"/>
            <a:ext cx="2854643" cy="4114800"/>
          </a:xfrm>
          <a:custGeom>
            <a:avLst/>
            <a:gdLst/>
            <a:ahLst/>
            <a:cxnLst/>
            <a:rect l="l" t="t" r="r" b="b"/>
            <a:pathLst>
              <a:path w="2854643" h="4114800">
                <a:moveTo>
                  <a:pt x="0" y="0"/>
                </a:moveTo>
                <a:lnTo>
                  <a:pt x="2854642" y="0"/>
                </a:lnTo>
                <a:lnTo>
                  <a:pt x="28546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645603" y="-183385"/>
            <a:ext cx="1827217" cy="2424169"/>
          </a:xfrm>
          <a:custGeom>
            <a:avLst/>
            <a:gdLst/>
            <a:ahLst/>
            <a:cxnLst/>
            <a:rect l="l" t="t" r="r" b="b"/>
            <a:pathLst>
              <a:path w="1827217" h="2424169">
                <a:moveTo>
                  <a:pt x="0" y="0"/>
                </a:moveTo>
                <a:lnTo>
                  <a:pt x="1827217" y="0"/>
                </a:lnTo>
                <a:lnTo>
                  <a:pt x="1827217" y="2424170"/>
                </a:lnTo>
                <a:lnTo>
                  <a:pt x="0" y="242417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156757" y="1418440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864399" y="6178670"/>
            <a:ext cx="1780792" cy="1268814"/>
          </a:xfrm>
          <a:custGeom>
            <a:avLst/>
            <a:gdLst/>
            <a:ahLst/>
            <a:cxnLst/>
            <a:rect l="l" t="t" r="r" b="b"/>
            <a:pathLst>
              <a:path w="1780792" h="1268814">
                <a:moveTo>
                  <a:pt x="0" y="0"/>
                </a:moveTo>
                <a:lnTo>
                  <a:pt x="1780792" y="0"/>
                </a:lnTo>
                <a:lnTo>
                  <a:pt x="1780792" y="1268814"/>
                </a:lnTo>
                <a:lnTo>
                  <a:pt x="0" y="126881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61209" flipH="1">
            <a:off x="-63587" y="7659305"/>
            <a:ext cx="1905085" cy="2947907"/>
          </a:xfrm>
          <a:custGeom>
            <a:avLst/>
            <a:gdLst/>
            <a:ahLst/>
            <a:cxnLst/>
            <a:rect l="l" t="t" r="r" b="b"/>
            <a:pathLst>
              <a:path w="1905085" h="2947907">
                <a:moveTo>
                  <a:pt x="1905085" y="0"/>
                </a:moveTo>
                <a:lnTo>
                  <a:pt x="0" y="0"/>
                </a:lnTo>
                <a:lnTo>
                  <a:pt x="0" y="2947908"/>
                </a:lnTo>
                <a:lnTo>
                  <a:pt x="1905085" y="2947908"/>
                </a:lnTo>
                <a:lnTo>
                  <a:pt x="1905085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827833" y="6448005"/>
            <a:ext cx="1856533" cy="1998959"/>
          </a:xfrm>
          <a:custGeom>
            <a:avLst/>
            <a:gdLst/>
            <a:ahLst/>
            <a:cxnLst/>
            <a:rect l="l" t="t" r="r" b="b"/>
            <a:pathLst>
              <a:path w="1856533" h="1998959">
                <a:moveTo>
                  <a:pt x="0" y="0"/>
                </a:moveTo>
                <a:lnTo>
                  <a:pt x="1856533" y="0"/>
                </a:lnTo>
                <a:lnTo>
                  <a:pt x="1856533" y="1998959"/>
                </a:lnTo>
                <a:lnTo>
                  <a:pt x="0" y="199895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758324" y="3761747"/>
            <a:ext cx="2145118" cy="3172078"/>
          </a:xfrm>
          <a:custGeom>
            <a:avLst/>
            <a:gdLst/>
            <a:ahLst/>
            <a:cxnLst/>
            <a:rect l="l" t="t" r="r" b="b"/>
            <a:pathLst>
              <a:path w="2145118" h="3172078">
                <a:moveTo>
                  <a:pt x="0" y="0"/>
                </a:moveTo>
                <a:lnTo>
                  <a:pt x="2145117" y="0"/>
                </a:lnTo>
                <a:lnTo>
                  <a:pt x="2145117" y="3172077"/>
                </a:lnTo>
                <a:lnTo>
                  <a:pt x="0" y="317207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5808" y="5558509"/>
            <a:ext cx="1392118" cy="1413318"/>
          </a:xfrm>
          <a:custGeom>
            <a:avLst/>
            <a:gdLst/>
            <a:ahLst/>
            <a:cxnLst/>
            <a:rect l="l" t="t" r="r" b="b"/>
            <a:pathLst>
              <a:path w="1392118" h="1413318">
                <a:moveTo>
                  <a:pt x="0" y="0"/>
                </a:moveTo>
                <a:lnTo>
                  <a:pt x="1392118" y="0"/>
                </a:lnTo>
                <a:lnTo>
                  <a:pt x="1392118" y="1413317"/>
                </a:lnTo>
                <a:lnTo>
                  <a:pt x="0" y="141331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672538" flipH="1">
            <a:off x="-768590" y="949092"/>
            <a:ext cx="1867090" cy="4114800"/>
          </a:xfrm>
          <a:custGeom>
            <a:avLst/>
            <a:gdLst/>
            <a:ahLst/>
            <a:cxnLst/>
            <a:rect l="l" t="t" r="r" b="b"/>
            <a:pathLst>
              <a:path w="1867090" h="4114800">
                <a:moveTo>
                  <a:pt x="1867090" y="0"/>
                </a:moveTo>
                <a:lnTo>
                  <a:pt x="0" y="0"/>
                </a:lnTo>
                <a:lnTo>
                  <a:pt x="0" y="4114800"/>
                </a:lnTo>
                <a:lnTo>
                  <a:pt x="1867090" y="4114800"/>
                </a:lnTo>
                <a:lnTo>
                  <a:pt x="186709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98108" y="1721835"/>
            <a:ext cx="2234137" cy="2399073"/>
          </a:xfrm>
          <a:custGeom>
            <a:avLst/>
            <a:gdLst/>
            <a:ahLst/>
            <a:cxnLst/>
            <a:rect l="l" t="t" r="r" b="b"/>
            <a:pathLst>
              <a:path w="2234137" h="2399073">
                <a:moveTo>
                  <a:pt x="0" y="0"/>
                </a:moveTo>
                <a:lnTo>
                  <a:pt x="2234137" y="0"/>
                </a:lnTo>
                <a:lnTo>
                  <a:pt x="2234137" y="2399073"/>
                </a:lnTo>
                <a:lnTo>
                  <a:pt x="0" y="2399073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451709" y="-1277148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454295" y="240464"/>
            <a:ext cx="17379410" cy="9806072"/>
            <a:chOff x="0" y="0"/>
            <a:chExt cx="4577293" cy="258266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77293" cy="2582669"/>
            </a:xfrm>
            <a:custGeom>
              <a:avLst/>
              <a:gdLst/>
              <a:ahLst/>
              <a:cxnLst/>
              <a:rect l="l" t="t" r="r" b="b"/>
              <a:pathLst>
                <a:path w="4577293" h="2582669">
                  <a:moveTo>
                    <a:pt x="12918" y="0"/>
                  </a:moveTo>
                  <a:lnTo>
                    <a:pt x="4564374" y="0"/>
                  </a:lnTo>
                  <a:cubicBezTo>
                    <a:pt x="4571509" y="0"/>
                    <a:pt x="4577293" y="5784"/>
                    <a:pt x="4577293" y="12918"/>
                  </a:cubicBezTo>
                  <a:lnTo>
                    <a:pt x="4577293" y="2569751"/>
                  </a:lnTo>
                  <a:cubicBezTo>
                    <a:pt x="4577293" y="2573177"/>
                    <a:pt x="4575932" y="2576463"/>
                    <a:pt x="4573509" y="2578885"/>
                  </a:cubicBezTo>
                  <a:cubicBezTo>
                    <a:pt x="4571086" y="2581308"/>
                    <a:pt x="4567801" y="2582669"/>
                    <a:pt x="4564374" y="2582669"/>
                  </a:cubicBezTo>
                  <a:lnTo>
                    <a:pt x="12918" y="2582669"/>
                  </a:lnTo>
                  <a:cubicBezTo>
                    <a:pt x="5784" y="2582669"/>
                    <a:pt x="0" y="2576885"/>
                    <a:pt x="0" y="2569751"/>
                  </a:cubicBezTo>
                  <a:lnTo>
                    <a:pt x="0" y="12918"/>
                  </a:lnTo>
                  <a:cubicBezTo>
                    <a:pt x="0" y="9492"/>
                    <a:pt x="1361" y="6206"/>
                    <a:pt x="3784" y="3784"/>
                  </a:cubicBezTo>
                  <a:cubicBezTo>
                    <a:pt x="6206" y="1361"/>
                    <a:pt x="9492" y="0"/>
                    <a:pt x="1291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FD4D1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4577293" cy="2611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7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480626" y="2659196"/>
            <a:ext cx="4345195" cy="7211942"/>
          </a:xfrm>
          <a:custGeom>
            <a:avLst/>
            <a:gdLst/>
            <a:ahLst/>
            <a:cxnLst/>
            <a:rect l="l" t="t" r="r" b="b"/>
            <a:pathLst>
              <a:path w="4345195" h="7211942">
                <a:moveTo>
                  <a:pt x="0" y="0"/>
                </a:moveTo>
                <a:lnTo>
                  <a:pt x="4345195" y="0"/>
                </a:lnTo>
                <a:lnTo>
                  <a:pt x="4345195" y="7211943"/>
                </a:lnTo>
                <a:lnTo>
                  <a:pt x="0" y="7211943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6627391" y="442174"/>
            <a:ext cx="10744044" cy="5439116"/>
          </a:xfrm>
          <a:prstGeom prst="wedgeEllipseCallout">
            <a:avLst>
              <a:gd name="adj1" fmla="val -59557"/>
              <a:gd name="adj2" fmla="val 8437"/>
            </a:avLst>
          </a:prstGeom>
          <a:ln w="38100">
            <a:solidFill>
              <a:srgbClr val="FD709B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60"/>
              </a:lnSpc>
            </a:pPr>
            <a:r>
              <a:rPr lang="en-US" sz="8000" dirty="0" err="1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Cảm</a:t>
            </a:r>
            <a:r>
              <a:rPr lang="en-US" sz="8000" dirty="0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 </a:t>
            </a:r>
            <a:r>
              <a:rPr lang="en-US" sz="8000" dirty="0" err="1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nghĩ</a:t>
            </a:r>
            <a:r>
              <a:rPr lang="en-US" sz="8000" dirty="0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 </a:t>
            </a:r>
            <a:r>
              <a:rPr lang="en-US" sz="8000" dirty="0" err="1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sau</a:t>
            </a:r>
            <a:r>
              <a:rPr lang="en-US" sz="8000" dirty="0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 </a:t>
            </a:r>
            <a:r>
              <a:rPr lang="en-US" sz="8000" dirty="0" err="1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khi</a:t>
            </a:r>
            <a:r>
              <a:rPr lang="en-US" sz="8000" dirty="0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 </a:t>
            </a:r>
            <a:r>
              <a:rPr lang="en-US" sz="8000" dirty="0" err="1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xem</a:t>
            </a:r>
            <a:r>
              <a:rPr lang="en-US" sz="8000" dirty="0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 </a:t>
            </a:r>
            <a:r>
              <a:rPr lang="en-US" sz="8000" dirty="0" err="1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lại</a:t>
            </a:r>
            <a:r>
              <a:rPr lang="en-US" sz="8000" dirty="0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 </a:t>
            </a:r>
            <a:r>
              <a:rPr lang="en-US" sz="8000" dirty="0" err="1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hình</a:t>
            </a:r>
            <a:r>
              <a:rPr lang="en-US" sz="8000" dirty="0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 </a:t>
            </a:r>
            <a:r>
              <a:rPr lang="en-US" sz="8000" dirty="0" err="1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ảnh</a:t>
            </a:r>
            <a:r>
              <a:rPr lang="en-US" sz="8000" dirty="0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 </a:t>
            </a:r>
            <a:r>
              <a:rPr lang="en-US" sz="8000" dirty="0" err="1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thầy</a:t>
            </a:r>
            <a:r>
              <a:rPr lang="en-US" sz="8000" dirty="0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 </a:t>
            </a:r>
            <a:r>
              <a:rPr lang="en-US" sz="8000" dirty="0" err="1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cô</a:t>
            </a:r>
            <a:r>
              <a:rPr lang="en-US" sz="8000" dirty="0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 </a:t>
            </a:r>
            <a:r>
              <a:rPr lang="en-US" sz="8000" dirty="0" err="1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giáo</a:t>
            </a:r>
            <a:endParaRPr lang="en-US" sz="8000" dirty="0">
              <a:solidFill>
                <a:srgbClr val="FD709B"/>
              </a:solidFill>
              <a:latin typeface="UVF Funkydori"/>
              <a:ea typeface="UVF Funkydori"/>
              <a:cs typeface="UVF Funkydori"/>
              <a:sym typeface="UVF Funkydo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E773197-060F-070D-030F-9685EC66C0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-1562100"/>
            <a:ext cx="9922108" cy="1341120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8C65F79-A7BE-BA60-B347-32753364D59D}"/>
              </a:ext>
            </a:extLst>
          </p:cNvPr>
          <p:cNvSpPr/>
          <p:nvPr/>
        </p:nvSpPr>
        <p:spPr>
          <a:xfrm>
            <a:off x="-7924800" y="-4991100"/>
            <a:ext cx="34975799" cy="22021799"/>
          </a:xfrm>
          <a:custGeom>
            <a:avLst/>
            <a:gdLst>
              <a:gd name="connsiteX0" fmla="*/ 15316200 w 34975799"/>
              <a:gd name="connsiteY0" fmla="*/ 8968468 h 22021799"/>
              <a:gd name="connsiteX1" fmla="*/ 14478000 w 34975799"/>
              <a:gd name="connsiteY1" fmla="*/ 9782856 h 22021799"/>
              <a:gd name="connsiteX2" fmla="*/ 15316200 w 34975799"/>
              <a:gd name="connsiteY2" fmla="*/ 10597243 h 22021799"/>
              <a:gd name="connsiteX3" fmla="*/ 16154400 w 34975799"/>
              <a:gd name="connsiteY3" fmla="*/ 9782856 h 22021799"/>
              <a:gd name="connsiteX4" fmla="*/ 15316200 w 34975799"/>
              <a:gd name="connsiteY4" fmla="*/ 8968468 h 22021799"/>
              <a:gd name="connsiteX5" fmla="*/ 0 w 34975799"/>
              <a:gd name="connsiteY5" fmla="*/ 0 h 22021799"/>
              <a:gd name="connsiteX6" fmla="*/ 34975799 w 34975799"/>
              <a:gd name="connsiteY6" fmla="*/ 0 h 22021799"/>
              <a:gd name="connsiteX7" fmla="*/ 34975799 w 34975799"/>
              <a:gd name="connsiteY7" fmla="*/ 22021799 h 22021799"/>
              <a:gd name="connsiteX8" fmla="*/ 0 w 34975799"/>
              <a:gd name="connsiteY8" fmla="*/ 22021799 h 2202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75799" h="22021799">
                <a:moveTo>
                  <a:pt x="15316200" y="8968468"/>
                </a:moveTo>
                <a:cubicBezTo>
                  <a:pt x="14853275" y="8968468"/>
                  <a:pt x="14478000" y="9333081"/>
                  <a:pt x="14478000" y="9782856"/>
                </a:cubicBezTo>
                <a:cubicBezTo>
                  <a:pt x="14478000" y="10232630"/>
                  <a:pt x="14853275" y="10597243"/>
                  <a:pt x="15316200" y="10597243"/>
                </a:cubicBezTo>
                <a:cubicBezTo>
                  <a:pt x="15779125" y="10597243"/>
                  <a:pt x="16154400" y="10232630"/>
                  <a:pt x="16154400" y="9782856"/>
                </a:cubicBezTo>
                <a:cubicBezTo>
                  <a:pt x="16154400" y="9333081"/>
                  <a:pt x="15779125" y="8968468"/>
                  <a:pt x="15316200" y="8968468"/>
                </a:cubicBezTo>
                <a:close/>
                <a:moveTo>
                  <a:pt x="0" y="0"/>
                </a:moveTo>
                <a:lnTo>
                  <a:pt x="34975799" y="0"/>
                </a:lnTo>
                <a:lnTo>
                  <a:pt x="34975799" y="22021799"/>
                </a:lnTo>
                <a:lnTo>
                  <a:pt x="0" y="22021799"/>
                </a:lnTo>
                <a:close/>
              </a:path>
            </a:pathLst>
          </a:cu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41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16458 0.003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458 0.0037 L 0.16041 -0.22593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35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041 -0.22593 L -0.00209 -0.24815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-0.24815 L 3.33333E-6 4.81481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3FA5C6-C2E7-2810-D3CA-4E3D439318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95300"/>
            <a:ext cx="6829425" cy="91059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02001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5E56CD-D380-5A5A-C508-80AC6DD036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-3314700"/>
            <a:ext cx="7715250" cy="1028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8C65F79-A7BE-BA60-B347-32753364D59D}"/>
              </a:ext>
            </a:extLst>
          </p:cNvPr>
          <p:cNvSpPr/>
          <p:nvPr/>
        </p:nvSpPr>
        <p:spPr>
          <a:xfrm>
            <a:off x="-8153400" y="-4610100"/>
            <a:ext cx="34975799" cy="22021799"/>
          </a:xfrm>
          <a:custGeom>
            <a:avLst/>
            <a:gdLst>
              <a:gd name="connsiteX0" fmla="*/ 15316200 w 34975799"/>
              <a:gd name="connsiteY0" fmla="*/ 8968468 h 22021799"/>
              <a:gd name="connsiteX1" fmla="*/ 14478000 w 34975799"/>
              <a:gd name="connsiteY1" fmla="*/ 9782856 h 22021799"/>
              <a:gd name="connsiteX2" fmla="*/ 15316200 w 34975799"/>
              <a:gd name="connsiteY2" fmla="*/ 10597243 h 22021799"/>
              <a:gd name="connsiteX3" fmla="*/ 16154400 w 34975799"/>
              <a:gd name="connsiteY3" fmla="*/ 9782856 h 22021799"/>
              <a:gd name="connsiteX4" fmla="*/ 15316200 w 34975799"/>
              <a:gd name="connsiteY4" fmla="*/ 8968468 h 22021799"/>
              <a:gd name="connsiteX5" fmla="*/ 0 w 34975799"/>
              <a:gd name="connsiteY5" fmla="*/ 0 h 22021799"/>
              <a:gd name="connsiteX6" fmla="*/ 34975799 w 34975799"/>
              <a:gd name="connsiteY6" fmla="*/ 0 h 22021799"/>
              <a:gd name="connsiteX7" fmla="*/ 34975799 w 34975799"/>
              <a:gd name="connsiteY7" fmla="*/ 22021799 h 22021799"/>
              <a:gd name="connsiteX8" fmla="*/ 0 w 34975799"/>
              <a:gd name="connsiteY8" fmla="*/ 22021799 h 2202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75799" h="22021799">
                <a:moveTo>
                  <a:pt x="15316200" y="8968468"/>
                </a:moveTo>
                <a:cubicBezTo>
                  <a:pt x="14853275" y="8968468"/>
                  <a:pt x="14478000" y="9333081"/>
                  <a:pt x="14478000" y="9782856"/>
                </a:cubicBezTo>
                <a:cubicBezTo>
                  <a:pt x="14478000" y="10232630"/>
                  <a:pt x="14853275" y="10597243"/>
                  <a:pt x="15316200" y="10597243"/>
                </a:cubicBezTo>
                <a:cubicBezTo>
                  <a:pt x="15779125" y="10597243"/>
                  <a:pt x="16154400" y="10232630"/>
                  <a:pt x="16154400" y="9782856"/>
                </a:cubicBezTo>
                <a:cubicBezTo>
                  <a:pt x="16154400" y="9333081"/>
                  <a:pt x="15779125" y="8968468"/>
                  <a:pt x="15316200" y="8968468"/>
                </a:cubicBezTo>
                <a:close/>
                <a:moveTo>
                  <a:pt x="0" y="0"/>
                </a:moveTo>
                <a:lnTo>
                  <a:pt x="34975799" y="0"/>
                </a:lnTo>
                <a:lnTo>
                  <a:pt x="34975799" y="22021799"/>
                </a:lnTo>
                <a:lnTo>
                  <a:pt x="0" y="22021799"/>
                </a:lnTo>
                <a:close/>
              </a:path>
            </a:pathLst>
          </a:cu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89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16458 0.00371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458 0.00371 L 0.16041 -0.22592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35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041 -0.22592 L -0.00209 -0.24815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-0.24815 L 3.33333E-6 -2.22222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D2FE66-8660-6982-B5AA-90AA73B26A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5" y="266700"/>
            <a:ext cx="6905625" cy="9207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92301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CFD65-4A9A-2452-18DF-1AACEF413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D31484-546B-C2EC-5734-B236D9EC7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-5295900"/>
            <a:ext cx="12115800" cy="16145073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EE38862-52DB-1F5D-3362-DF0BD18E5234}"/>
              </a:ext>
            </a:extLst>
          </p:cNvPr>
          <p:cNvSpPr/>
          <p:nvPr/>
        </p:nvSpPr>
        <p:spPr>
          <a:xfrm>
            <a:off x="-7696200" y="-4991100"/>
            <a:ext cx="34975799" cy="22021799"/>
          </a:xfrm>
          <a:custGeom>
            <a:avLst/>
            <a:gdLst>
              <a:gd name="connsiteX0" fmla="*/ 15316200 w 34975799"/>
              <a:gd name="connsiteY0" fmla="*/ 8968468 h 22021799"/>
              <a:gd name="connsiteX1" fmla="*/ 14478000 w 34975799"/>
              <a:gd name="connsiteY1" fmla="*/ 9782856 h 22021799"/>
              <a:gd name="connsiteX2" fmla="*/ 15316200 w 34975799"/>
              <a:gd name="connsiteY2" fmla="*/ 10597243 h 22021799"/>
              <a:gd name="connsiteX3" fmla="*/ 16154400 w 34975799"/>
              <a:gd name="connsiteY3" fmla="*/ 9782856 h 22021799"/>
              <a:gd name="connsiteX4" fmla="*/ 15316200 w 34975799"/>
              <a:gd name="connsiteY4" fmla="*/ 8968468 h 22021799"/>
              <a:gd name="connsiteX5" fmla="*/ 0 w 34975799"/>
              <a:gd name="connsiteY5" fmla="*/ 0 h 22021799"/>
              <a:gd name="connsiteX6" fmla="*/ 34975799 w 34975799"/>
              <a:gd name="connsiteY6" fmla="*/ 0 h 22021799"/>
              <a:gd name="connsiteX7" fmla="*/ 34975799 w 34975799"/>
              <a:gd name="connsiteY7" fmla="*/ 22021799 h 22021799"/>
              <a:gd name="connsiteX8" fmla="*/ 0 w 34975799"/>
              <a:gd name="connsiteY8" fmla="*/ 22021799 h 2202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75799" h="22021799">
                <a:moveTo>
                  <a:pt x="15316200" y="8968468"/>
                </a:moveTo>
                <a:cubicBezTo>
                  <a:pt x="14853275" y="8968468"/>
                  <a:pt x="14478000" y="9333081"/>
                  <a:pt x="14478000" y="9782856"/>
                </a:cubicBezTo>
                <a:cubicBezTo>
                  <a:pt x="14478000" y="10232630"/>
                  <a:pt x="14853275" y="10597243"/>
                  <a:pt x="15316200" y="10597243"/>
                </a:cubicBezTo>
                <a:cubicBezTo>
                  <a:pt x="15779125" y="10597243"/>
                  <a:pt x="16154400" y="10232630"/>
                  <a:pt x="16154400" y="9782856"/>
                </a:cubicBezTo>
                <a:cubicBezTo>
                  <a:pt x="16154400" y="9333081"/>
                  <a:pt x="15779125" y="8968468"/>
                  <a:pt x="15316200" y="8968468"/>
                </a:cubicBezTo>
                <a:close/>
                <a:moveTo>
                  <a:pt x="0" y="0"/>
                </a:moveTo>
                <a:lnTo>
                  <a:pt x="34975799" y="0"/>
                </a:lnTo>
                <a:lnTo>
                  <a:pt x="34975799" y="22021799"/>
                </a:lnTo>
                <a:lnTo>
                  <a:pt x="0" y="22021799"/>
                </a:lnTo>
                <a:close/>
              </a:path>
            </a:pathLst>
          </a:cu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53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16458 0.003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458 0.0037 L 0.16041 -0.22593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35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041 -0.22593 L -0.00209 -0.24815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-0.24815 L 3.33333E-6 4.81481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87CEE-99DF-BA38-DE8F-180A91E94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74969F-55F3-0ECE-F519-B1DF57885B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5" y="228600"/>
            <a:ext cx="7286625" cy="97155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152752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1263</TotalTime>
  <Words>185</Words>
  <Application>Microsoft Office PowerPoint</Application>
  <PresentationFormat>Custom</PresentationFormat>
  <Paragraphs>39</Paragraphs>
  <Slides>31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#9Slide07 HoneyCream</vt:lpstr>
      <vt:lpstr>Segoe UI Black</vt:lpstr>
      <vt:lpstr>SVN-Newton</vt:lpstr>
      <vt:lpstr>Book Antiqua</vt:lpstr>
      <vt:lpstr>等线</vt:lpstr>
      <vt:lpstr>Montserrat</vt:lpstr>
      <vt:lpstr>等线 Light</vt:lpstr>
      <vt:lpstr>Arial</vt:lpstr>
      <vt:lpstr>Times New Roman</vt:lpstr>
      <vt:lpstr>UVF Funkydori</vt:lpstr>
      <vt:lpstr>Calibri</vt:lpstr>
      <vt:lpstr>Office Theme</vt:lpstr>
      <vt:lpstr>2_Office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T9_HDTN</dc:title>
  <dc:creator>Dell</dc:creator>
  <cp:lastModifiedBy>nga nga</cp:lastModifiedBy>
  <cp:revision>44</cp:revision>
  <dcterms:created xsi:type="dcterms:W3CDTF">2006-08-16T00:00:00Z</dcterms:created>
  <dcterms:modified xsi:type="dcterms:W3CDTF">2024-11-08T03:47:10Z</dcterms:modified>
  <dc:identifier>DAGRGUeUrt0</dc:identifier>
</cp:coreProperties>
</file>