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4"/>
  </p:notesMasterIdLst>
  <p:sldIdLst>
    <p:sldId id="257" r:id="rId4"/>
    <p:sldId id="258" r:id="rId5"/>
    <p:sldId id="259" r:id="rId6"/>
    <p:sldId id="256" r:id="rId7"/>
    <p:sldId id="266" r:id="rId8"/>
    <p:sldId id="260" r:id="rId9"/>
    <p:sldId id="261" r:id="rId10"/>
    <p:sldId id="267" r:id="rId11"/>
    <p:sldId id="262" r:id="rId12"/>
    <p:sldId id="268" r:id="rId13"/>
    <p:sldId id="269" r:id="rId14"/>
    <p:sldId id="263" r:id="rId15"/>
    <p:sldId id="270" r:id="rId16"/>
    <p:sldId id="271" r:id="rId17"/>
    <p:sldId id="273" r:id="rId18"/>
    <p:sldId id="274" r:id="rId19"/>
    <p:sldId id="275" r:id="rId20"/>
    <p:sldId id="276" r:id="rId21"/>
    <p:sldId id="27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826" autoAdjust="0"/>
  </p:normalViewPr>
  <p:slideViewPr>
    <p:cSldViewPr>
      <p:cViewPr varScale="1">
        <p:scale>
          <a:sx n="40" d="100"/>
          <a:sy n="40" d="100"/>
        </p:scale>
        <p:origin x="9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25.png"/><Relationship Id="rId4" Type="http://schemas.openxmlformats.org/officeDocument/2006/relationships/image" Target="../media/image56.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0.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5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sv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62.png"/><Relationship Id="rId4" Type="http://schemas.openxmlformats.org/officeDocument/2006/relationships/image" Target="../media/image19.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33.png"/><Relationship Id="rId2" Type="http://schemas.openxmlformats.org/officeDocument/2006/relationships/image" Target="../media/image23.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8.svg"/><Relationship Id="rId14"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26.svg"/><Relationship Id="rId17"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45.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7.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1677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556</Words>
  <Application>Microsoft Office PowerPoint</Application>
  <PresentationFormat>Custom</PresentationFormat>
  <Paragraphs>32</Paragraphs>
  <Slides>20</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思源黑体 CN Regular</vt:lpstr>
      <vt:lpstr>#9Slide07 HoneyCream</vt:lpstr>
      <vt:lpstr>Arial</vt:lpstr>
      <vt:lpstr>Calibri</vt:lpstr>
      <vt:lpstr>Cambria</vt:lpstr>
      <vt:lpstr>Poppins Light</vt:lpstr>
      <vt:lpstr>SVN-Newton</vt:lpstr>
      <vt:lpstr>Times New Roman</vt:lpstr>
      <vt:lpstr>UTM Aquarelle</vt:lpstr>
      <vt:lpstr>UTM Avo</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Thao Tran</cp:lastModifiedBy>
  <cp:revision>23</cp:revision>
  <dcterms:created xsi:type="dcterms:W3CDTF">2006-08-16T00:00:00Z</dcterms:created>
  <dcterms:modified xsi:type="dcterms:W3CDTF">2024-08-09T01:51:21Z</dcterms:modified>
  <dc:identifier>DAGJS63__ZQ</dc:identifier>
</cp:coreProperties>
</file>