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2386" y="9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12/10/2024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12/10/2024</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4"/>
          <a:stretch>
            <a:fillRect/>
          </a:stretch>
        </p:blipFill>
        <p:spPr>
          <a:xfrm>
            <a:off x="1219200" y="2171700"/>
            <a:ext cx="7667625" cy="2962275"/>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4"/>
          <a:stretch>
            <a:fillRect/>
          </a:stretch>
        </p:blipFill>
        <p:spPr>
          <a:xfrm>
            <a:off x="838200" y="2095500"/>
            <a:ext cx="7867650" cy="2886075"/>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4"/>
          <a:stretch>
            <a:fillRect/>
          </a:stretch>
        </p:blipFill>
        <p:spPr>
          <a:xfrm>
            <a:off x="914400" y="2095500"/>
            <a:ext cx="7715250" cy="2809875"/>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1018</TotalTime>
  <Words>465</Words>
  <Application>Microsoft Office PowerPoint</Application>
  <PresentationFormat>Custom</PresentationFormat>
  <Paragraphs>19</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Admin</cp:lastModifiedBy>
  <cp:revision>28</cp:revision>
  <dcterms:created xsi:type="dcterms:W3CDTF">2006-08-16T00:00:00Z</dcterms:created>
  <dcterms:modified xsi:type="dcterms:W3CDTF">2024-10-12T11:00:30Z</dcterms:modified>
  <dc:identifier>DAGHh34F4G4</dc:identifier>
</cp:coreProperties>
</file>