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79" r:id="rId3"/>
    <p:sldMasterId id="2147483681" r:id="rId4"/>
    <p:sldMasterId id="2147483683" r:id="rId5"/>
    <p:sldMasterId id="2147483685" r:id="rId6"/>
    <p:sldMasterId id="2147483687" r:id="rId7"/>
    <p:sldMasterId id="2147483689" r:id="rId8"/>
    <p:sldMasterId id="2147483705" r:id="rId9"/>
  </p:sldMasterIdLst>
  <p:notesMasterIdLst>
    <p:notesMasterId r:id="rId28"/>
  </p:notesMasterIdLst>
  <p:sldIdLst>
    <p:sldId id="284" r:id="rId10"/>
    <p:sldId id="289" r:id="rId11"/>
    <p:sldId id="290" r:id="rId12"/>
    <p:sldId id="291" r:id="rId13"/>
    <p:sldId id="292" r:id="rId14"/>
    <p:sldId id="293" r:id="rId15"/>
    <p:sldId id="294" r:id="rId16"/>
    <p:sldId id="295" r:id="rId17"/>
    <p:sldId id="256" r:id="rId18"/>
    <p:sldId id="283" r:id="rId19"/>
    <p:sldId id="261" r:id="rId20"/>
    <p:sldId id="296" r:id="rId21"/>
    <p:sldId id="297" r:id="rId22"/>
    <p:sldId id="298" r:id="rId23"/>
    <p:sldId id="299" r:id="rId24"/>
    <p:sldId id="300" r:id="rId25"/>
    <p:sldId id="257" r:id="rId26"/>
    <p:sldId id="288"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22.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30.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3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3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3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18</vt:i4>
      </vt:variant>
    </vt:vector>
  </HeadingPairs>
  <TitlesOfParts>
    <vt:vector size="35" baseType="lpstr">
      <vt:lpstr>#9Slide07 Bungee Shade</vt:lpstr>
      <vt:lpstr>#9Slide07 SVNZiclets</vt:lpstr>
      <vt:lpstr>Arial</vt:lpstr>
      <vt:lpstr>Calibri</vt:lpstr>
      <vt:lpstr>Cambria</vt:lpstr>
      <vt:lpstr>等线</vt:lpstr>
      <vt:lpstr>等线 Light</vt:lpstr>
      <vt:lpstr>Times New Roman</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38</cp:revision>
  <dcterms:created xsi:type="dcterms:W3CDTF">2022-09-27T04:09:48Z</dcterms:created>
  <dcterms:modified xsi:type="dcterms:W3CDTF">2024-11-04T02:54:12Z</dcterms:modified>
</cp:coreProperties>
</file>