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86" r:id="rId2"/>
    <p:sldId id="304" r:id="rId3"/>
    <p:sldId id="300" r:id="rId4"/>
    <p:sldId id="291" r:id="rId5"/>
    <p:sldId id="288" r:id="rId6"/>
    <p:sldId id="289" r:id="rId7"/>
    <p:sldId id="257" r:id="rId8"/>
    <p:sldId id="264" r:id="rId9"/>
    <p:sldId id="281" r:id="rId10"/>
    <p:sldId id="267" r:id="rId11"/>
    <p:sldId id="268" r:id="rId12"/>
    <p:sldId id="272" r:id="rId13"/>
    <p:sldId id="269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</p:sldIdLst>
  <p:sldSz cx="18288000" cy="10287000"/>
  <p:notesSz cx="6858000" cy="9144000"/>
  <p:embeddedFontLst>
    <p:embeddedFont>
      <p:font typeface="Paytone One" panose="020B0604020202020204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66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422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4" name="Google Shape;3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400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6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2.wdp"/><Relationship Id="rId18" Type="http://schemas.openxmlformats.org/officeDocument/2006/relationships/image" Target="../media/image39.png"/><Relationship Id="rId26" Type="http://schemas.openxmlformats.org/officeDocument/2006/relationships/slide" Target="slide5.xml"/><Relationship Id="rId3" Type="http://schemas.openxmlformats.org/officeDocument/2006/relationships/audio" Target="../media/audio1.wav"/><Relationship Id="rId21" Type="http://schemas.openxmlformats.org/officeDocument/2006/relationships/image" Target="../media/image40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slide" Target="slide16.xml"/><Relationship Id="rId25" Type="http://schemas.openxmlformats.org/officeDocument/2006/relationships/slide" Target="slide18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slide" Target="slide17.xml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23" Type="http://schemas.openxmlformats.org/officeDocument/2006/relationships/image" Target="../media/image41.png"/><Relationship Id="rId28" Type="http://schemas.openxmlformats.org/officeDocument/2006/relationships/slide" Target="slide19.xml"/><Relationship Id="rId10" Type="http://schemas.openxmlformats.org/officeDocument/2006/relationships/image" Target="../media/image35.png"/><Relationship Id="rId19" Type="http://schemas.openxmlformats.org/officeDocument/2006/relationships/slide" Target="slide6.xml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slide" Target="slide9.xml"/><Relationship Id="rId22" Type="http://schemas.openxmlformats.org/officeDocument/2006/relationships/slide" Target="slide8.xml"/><Relationship Id="rId27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5.xml"/><Relationship Id="rId18" Type="http://schemas.openxmlformats.org/officeDocument/2006/relationships/audio" Target="../media/audio5.wav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42.png"/><Relationship Id="rId17" Type="http://schemas.openxmlformats.org/officeDocument/2006/relationships/audio" Target="../media/audio4.wav"/><Relationship Id="rId2" Type="http://schemas.openxmlformats.org/officeDocument/2006/relationships/audio" Target="../media/audio2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slide" Target="slide5.xml"/><Relationship Id="rId5" Type="http://schemas.openxmlformats.org/officeDocument/2006/relationships/audio" Target="../media/audio5.wav"/><Relationship Id="rId1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44.pn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18" Type="http://schemas.openxmlformats.org/officeDocument/2006/relationships/audio" Target="../media/audio5.wav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slide" Target="slide15.xml"/><Relationship Id="rId17" Type="http://schemas.openxmlformats.org/officeDocument/2006/relationships/audio" Target="../media/audio4.wav"/><Relationship Id="rId2" Type="http://schemas.openxmlformats.org/officeDocument/2006/relationships/audio" Target="../media/audio2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5" Type="http://schemas.openxmlformats.org/officeDocument/2006/relationships/audio" Target="../media/audio2.wav"/><Relationship Id="rId10" Type="http://schemas.openxmlformats.org/officeDocument/2006/relationships/image" Target="../media/image44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18" Type="http://schemas.openxmlformats.org/officeDocument/2006/relationships/audio" Target="../media/audio5.wav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slide" Target="slide5.xml"/><Relationship Id="rId17" Type="http://schemas.openxmlformats.org/officeDocument/2006/relationships/audio" Target="../media/audio4.wav"/><Relationship Id="rId2" Type="http://schemas.openxmlformats.org/officeDocument/2006/relationships/audio" Target="../media/audio2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5" Type="http://schemas.openxmlformats.org/officeDocument/2006/relationships/audio" Target="../media/audio2.wav"/><Relationship Id="rId10" Type="http://schemas.openxmlformats.org/officeDocument/2006/relationships/image" Target="../media/image44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f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27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microsoft.com/office/2007/relationships/hdphoto" Target="../media/hdphoto2.wdp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000503" y="601041"/>
            <a:ext cx="11758422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1257303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NGỌC MỸ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457200" y="3780468"/>
            <a:ext cx="178308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731" y="7009083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3" y="8176749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300294" y="2032463"/>
            <a:ext cx="33147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38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6CB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24"/>
          <p:cNvGrpSpPr/>
          <p:nvPr/>
        </p:nvGrpSpPr>
        <p:grpSpPr>
          <a:xfrm>
            <a:off x="387343" y="229287"/>
            <a:ext cx="17544871" cy="9683764"/>
            <a:chOff x="0" y="-38100"/>
            <a:chExt cx="4620871" cy="2550456"/>
          </a:xfrm>
        </p:grpSpPr>
        <p:sp>
          <p:nvSpPr>
            <p:cNvPr id="400" name="Google Shape;400;p2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01" name="Google Shape;401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24"/>
          <p:cNvGrpSpPr/>
          <p:nvPr/>
        </p:nvGrpSpPr>
        <p:grpSpPr>
          <a:xfrm>
            <a:off x="451354" y="290915"/>
            <a:ext cx="17416848" cy="9560509"/>
            <a:chOff x="0" y="-38100"/>
            <a:chExt cx="4587153" cy="2517994"/>
          </a:xfrm>
        </p:grpSpPr>
        <p:sp>
          <p:nvSpPr>
            <p:cNvPr id="403" name="Google Shape;403;p2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</p:sp>
        <p:sp>
          <p:nvSpPr>
            <p:cNvPr id="404" name="Google Shape;404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4B82EB-D2BB-47E9-A08A-41BAB495A26D}"/>
              </a:ext>
            </a:extLst>
          </p:cNvPr>
          <p:cNvGrpSpPr/>
          <p:nvPr/>
        </p:nvGrpSpPr>
        <p:grpSpPr>
          <a:xfrm>
            <a:off x="1169462" y="1596298"/>
            <a:ext cx="16374226" cy="2679803"/>
            <a:chOff x="487611" y="132261"/>
            <a:chExt cx="5267072" cy="100533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0" name="Shape 97894">
              <a:extLst>
                <a:ext uri="{FF2B5EF4-FFF2-40B4-BE49-F238E27FC236}">
                  <a16:creationId xmlns:a16="http://schemas.microsoft.com/office/drawing/2014/main" id="{F770C795-136C-4ACF-9335-790E3A79DDD4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grpFill/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21" name="Shape 1030">
              <a:extLst>
                <a:ext uri="{FF2B5EF4-FFF2-40B4-BE49-F238E27FC236}">
                  <a16:creationId xmlns:a16="http://schemas.microsoft.com/office/drawing/2014/main" id="{D9B0C284-E00A-4D7E-AD87-2A750214508A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grpFill/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22" name="Shape 1031">
              <a:extLst>
                <a:ext uri="{FF2B5EF4-FFF2-40B4-BE49-F238E27FC236}">
                  <a16:creationId xmlns:a16="http://schemas.microsoft.com/office/drawing/2014/main" id="{56D7130F-D46B-47E0-9270-C64AEA6B55C5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grpFill/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23" name="Shape 1032">
              <a:extLst>
                <a:ext uri="{FF2B5EF4-FFF2-40B4-BE49-F238E27FC236}">
                  <a16:creationId xmlns:a16="http://schemas.microsoft.com/office/drawing/2014/main" id="{FD7890B9-0A0D-47CA-86CB-B5E3902CBF88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grpFill/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24" name="Shape 1033">
              <a:extLst>
                <a:ext uri="{FF2B5EF4-FFF2-40B4-BE49-F238E27FC236}">
                  <a16:creationId xmlns:a16="http://schemas.microsoft.com/office/drawing/2014/main" id="{5E29533C-9964-4B47-B32E-610DF6A40561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grpFill/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25" name="Shape 1034">
              <a:extLst>
                <a:ext uri="{FF2B5EF4-FFF2-40B4-BE49-F238E27FC236}">
                  <a16:creationId xmlns:a16="http://schemas.microsoft.com/office/drawing/2014/main" id="{8F5DBB4B-ABAF-4E15-8362-33EC6B776E5F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grpFill/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26" name="Shape 1035">
              <a:extLst>
                <a:ext uri="{FF2B5EF4-FFF2-40B4-BE49-F238E27FC236}">
                  <a16:creationId xmlns:a16="http://schemas.microsoft.com/office/drawing/2014/main" id="{E7B64A2D-B625-4281-85A1-C7DE7275EE2A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grpFill/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27" name="Shape 1036">
              <a:extLst>
                <a:ext uri="{FF2B5EF4-FFF2-40B4-BE49-F238E27FC236}">
                  <a16:creationId xmlns:a16="http://schemas.microsoft.com/office/drawing/2014/main" id="{428A9A5A-9959-4E77-9055-3EEAF19EAC2D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grpFill/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28" name="Shape 1037">
              <a:extLst>
                <a:ext uri="{FF2B5EF4-FFF2-40B4-BE49-F238E27FC236}">
                  <a16:creationId xmlns:a16="http://schemas.microsoft.com/office/drawing/2014/main" id="{71106FA9-2E7B-40F1-BD47-3B726E827E39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grpFill/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29" name="Shape 1038">
              <a:extLst>
                <a:ext uri="{FF2B5EF4-FFF2-40B4-BE49-F238E27FC236}">
                  <a16:creationId xmlns:a16="http://schemas.microsoft.com/office/drawing/2014/main" id="{8C990689-AF3B-403D-A032-4D459CD35E0D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grpFill/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30" name="Shape 1039">
              <a:extLst>
                <a:ext uri="{FF2B5EF4-FFF2-40B4-BE49-F238E27FC236}">
                  <a16:creationId xmlns:a16="http://schemas.microsoft.com/office/drawing/2014/main" id="{B6F7B895-59A6-426F-9F13-44F71310956D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31" name="Shape 1040">
              <a:extLst>
                <a:ext uri="{FF2B5EF4-FFF2-40B4-BE49-F238E27FC236}">
                  <a16:creationId xmlns:a16="http://schemas.microsoft.com/office/drawing/2014/main" id="{0BCFB6B4-52D4-464D-A706-08D13561E315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32" name="Shape 1041">
              <a:extLst>
                <a:ext uri="{FF2B5EF4-FFF2-40B4-BE49-F238E27FC236}">
                  <a16:creationId xmlns:a16="http://schemas.microsoft.com/office/drawing/2014/main" id="{11821269-7AB6-4995-B3DD-219089F2BCC8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33" name="Shape 1042">
              <a:extLst>
                <a:ext uri="{FF2B5EF4-FFF2-40B4-BE49-F238E27FC236}">
                  <a16:creationId xmlns:a16="http://schemas.microsoft.com/office/drawing/2014/main" id="{ABEF4425-2102-4D45-A631-5503D6752898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34" name="Shape 1043">
              <a:extLst>
                <a:ext uri="{FF2B5EF4-FFF2-40B4-BE49-F238E27FC236}">
                  <a16:creationId xmlns:a16="http://schemas.microsoft.com/office/drawing/2014/main" id="{8CC617BF-A784-4A5D-B24B-D2652303D0CA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35" name="Shape 1044">
              <a:extLst>
                <a:ext uri="{FF2B5EF4-FFF2-40B4-BE49-F238E27FC236}">
                  <a16:creationId xmlns:a16="http://schemas.microsoft.com/office/drawing/2014/main" id="{AA137EE0-1993-4A36-AF69-20DA64A99793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36" name="Shape 1045">
              <a:extLst>
                <a:ext uri="{FF2B5EF4-FFF2-40B4-BE49-F238E27FC236}">
                  <a16:creationId xmlns:a16="http://schemas.microsoft.com/office/drawing/2014/main" id="{5ED4D8C9-0186-4EDD-9110-3291E559DE9A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37" name="Shape 1046">
              <a:extLst>
                <a:ext uri="{FF2B5EF4-FFF2-40B4-BE49-F238E27FC236}">
                  <a16:creationId xmlns:a16="http://schemas.microsoft.com/office/drawing/2014/main" id="{0DE09047-72B5-4189-BE96-70A0C95FABA9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2F9D6CD-CCB4-4AAE-AFFA-6A4419E749D1}"/>
              </a:ext>
            </a:extLst>
          </p:cNvPr>
          <p:cNvSpPr txBox="1"/>
          <p:nvPr/>
        </p:nvSpPr>
        <p:spPr>
          <a:xfrm>
            <a:off x="1930393" y="1606710"/>
            <a:ext cx="155293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Thu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1AE3F4A-D2FF-4D60-9985-5162DE54254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69462" y="4246995"/>
            <a:ext cx="1711348" cy="786271"/>
          </a:xfrm>
          <a:prstGeom prst="rect">
            <a:avLst/>
          </a:prstGeom>
        </p:spPr>
      </p:pic>
      <p:sp>
        <p:nvSpPr>
          <p:cNvPr id="43" name="Google Shape;124;p14">
            <a:extLst>
              <a:ext uri="{FF2B5EF4-FFF2-40B4-BE49-F238E27FC236}">
                <a16:creationId xmlns:a16="http://schemas.microsoft.com/office/drawing/2014/main" id="{B3081C77-5507-401E-B062-B181DA1A9A6D}"/>
              </a:ext>
            </a:extLst>
          </p:cNvPr>
          <p:cNvSpPr txBox="1"/>
          <p:nvPr/>
        </p:nvSpPr>
        <p:spPr>
          <a:xfrm>
            <a:off x="3148562" y="4711761"/>
            <a:ext cx="13403944" cy="60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i="0" u="none" strike="noStrike" cap="none" dirty="0">
              <a:solidFill>
                <a:schemeClr val="tx1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740571-B128-4B99-BA08-7F2078CFB4A2}"/>
              </a:ext>
            </a:extLst>
          </p:cNvPr>
          <p:cNvSpPr txBox="1"/>
          <p:nvPr/>
        </p:nvSpPr>
        <p:spPr>
          <a:xfrm>
            <a:off x="2645231" y="6078505"/>
            <a:ext cx="134529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CDEFAA-F601-4EDB-A326-9CB9B357B507}"/>
              </a:ext>
            </a:extLst>
          </p:cNvPr>
          <p:cNvSpPr txBox="1"/>
          <p:nvPr/>
        </p:nvSpPr>
        <p:spPr>
          <a:xfrm>
            <a:off x="2645232" y="6905438"/>
            <a:ext cx="129548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tham quan.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0EC9CD7-1B44-4C6F-B7C9-0856A125532F}"/>
              </a:ext>
            </a:extLst>
          </p:cNvPr>
          <p:cNvSpPr txBox="1"/>
          <p:nvPr/>
        </p:nvSpPr>
        <p:spPr>
          <a:xfrm>
            <a:off x="2665518" y="7670521"/>
            <a:ext cx="12802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chương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tham quan.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3DDF3D4-7644-469E-A662-546908C4C15A}"/>
              </a:ext>
            </a:extLst>
          </p:cNvPr>
          <p:cNvSpPr txBox="1"/>
          <p:nvPr/>
        </p:nvSpPr>
        <p:spPr>
          <a:xfrm>
            <a:off x="2645231" y="8383602"/>
            <a:ext cx="136058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kinh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tham quan ở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042F7BD-B67B-41AF-96CA-ABCF5307704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65116" y="583555"/>
            <a:ext cx="2061195" cy="1345851"/>
          </a:xfrm>
          <a:prstGeom prst="rect">
            <a:avLst/>
          </a:prstGeom>
        </p:spPr>
      </p:pic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33022190-C0DD-44A7-9BA2-DD7C22E908A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15801" y="6006273"/>
            <a:ext cx="657007" cy="657007"/>
          </a:xfrm>
          <a:prstGeom prst="rect">
            <a:avLst/>
          </a:prstGeom>
        </p:spPr>
      </p:pic>
      <p:pic>
        <p:nvPicPr>
          <p:cNvPr id="51" name="Graphic 50" descr="Checkmark with solid fill">
            <a:extLst>
              <a:ext uri="{FF2B5EF4-FFF2-40B4-BE49-F238E27FC236}">
                <a16:creationId xmlns:a16="http://schemas.microsoft.com/office/drawing/2014/main" id="{3A2063B1-B48E-464C-ACAB-F19766FAA11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47461" y="7038581"/>
            <a:ext cx="657007" cy="657007"/>
          </a:xfrm>
          <a:prstGeom prst="rect">
            <a:avLst/>
          </a:prstGeom>
        </p:spPr>
      </p:pic>
      <p:pic>
        <p:nvPicPr>
          <p:cNvPr id="52" name="Graphic 51" descr="Checkmark with solid fill">
            <a:extLst>
              <a:ext uri="{FF2B5EF4-FFF2-40B4-BE49-F238E27FC236}">
                <a16:creationId xmlns:a16="http://schemas.microsoft.com/office/drawing/2014/main" id="{42FB01E6-216C-4F9F-90B5-56FB9B5CD93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47462" y="7814443"/>
            <a:ext cx="657007" cy="657007"/>
          </a:xfrm>
          <a:prstGeom prst="rect">
            <a:avLst/>
          </a:prstGeom>
        </p:spPr>
      </p:pic>
      <p:pic>
        <p:nvPicPr>
          <p:cNvPr id="53" name="Graphic 52" descr="Checkmark with solid fill">
            <a:extLst>
              <a:ext uri="{FF2B5EF4-FFF2-40B4-BE49-F238E27FC236}">
                <a16:creationId xmlns:a16="http://schemas.microsoft.com/office/drawing/2014/main" id="{16CEE549-D190-4641-B231-FFD72752098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80567" y="8357269"/>
            <a:ext cx="657007" cy="657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5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25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21" name="Google Shape;421;p25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22" name="Google Shape;422;p25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23" name="Google Shape;423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25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25" name="Google Shape;425;p25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A5C680"/>
              </a:solidFill>
              <a:ln>
                <a:noFill/>
              </a:ln>
            </p:spPr>
          </p:sp>
          <p:sp>
            <p:nvSpPr>
              <p:cNvPr id="426" name="Google Shape;426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7" name="Google Shape;4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7783" y="-23434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4203" y="373948"/>
            <a:ext cx="17655956" cy="95859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35;p21">
            <a:extLst>
              <a:ext uri="{FF2B5EF4-FFF2-40B4-BE49-F238E27FC236}">
                <a16:creationId xmlns:a16="http://schemas.microsoft.com/office/drawing/2014/main" id="{C5AA367F-71CB-4304-9414-D96C8BCE1EC4}"/>
              </a:ext>
            </a:extLst>
          </p:cNvPr>
          <p:cNvSpPr txBox="1"/>
          <p:nvPr/>
        </p:nvSpPr>
        <p:spPr>
          <a:xfrm>
            <a:off x="3804982" y="1135766"/>
            <a:ext cx="10759349" cy="101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dirty="0">
                <a:solidFill>
                  <a:srgbClr val="00B050"/>
                </a:solidFill>
                <a:latin typeface="+mj-lt"/>
                <a:sym typeface="Paytone One"/>
              </a:rPr>
              <a:t>2. </a:t>
            </a:r>
            <a:r>
              <a:rPr lang="vi-VN" sz="4800" b="1" dirty="0" err="1">
                <a:solidFill>
                  <a:srgbClr val="00B050"/>
                </a:solidFill>
                <a:latin typeface="+mj-lt"/>
                <a:sym typeface="Paytone One"/>
              </a:rPr>
              <a:t>Hợp</a:t>
            </a:r>
            <a:r>
              <a:rPr lang="vi-VN" sz="4800" b="1" dirty="0">
                <a:solidFill>
                  <a:srgbClr val="00B050"/>
                </a:solidFill>
                <a:latin typeface="+mj-lt"/>
                <a:sym typeface="Paytone One"/>
              </a:rPr>
              <a:t> </a:t>
            </a:r>
            <a:r>
              <a:rPr lang="vi-VN" sz="4800" b="1" dirty="0" err="1">
                <a:solidFill>
                  <a:srgbClr val="00B050"/>
                </a:solidFill>
                <a:latin typeface="+mj-lt"/>
                <a:sym typeface="Paytone One"/>
              </a:rPr>
              <a:t>tác</a:t>
            </a:r>
            <a:r>
              <a:rPr lang="vi-VN" sz="4800" b="1" dirty="0">
                <a:solidFill>
                  <a:srgbClr val="00B050"/>
                </a:solidFill>
                <a:latin typeface="+mj-lt"/>
                <a:sym typeface="Paytone One"/>
              </a:rPr>
              <a:t> </a:t>
            </a:r>
            <a:r>
              <a:rPr lang="vi-VN" sz="4800" b="1" dirty="0" err="1">
                <a:solidFill>
                  <a:srgbClr val="00B050"/>
                </a:solidFill>
                <a:latin typeface="+mj-lt"/>
                <a:sym typeface="Paytone One"/>
              </a:rPr>
              <a:t>để</a:t>
            </a:r>
            <a:r>
              <a:rPr lang="vi-VN" sz="4800" b="1" dirty="0">
                <a:solidFill>
                  <a:srgbClr val="00B050"/>
                </a:solidFill>
                <a:latin typeface="+mj-lt"/>
                <a:sym typeface="Paytone One"/>
              </a:rPr>
              <a:t> </a:t>
            </a:r>
            <a:r>
              <a:rPr lang="vi-VN" sz="4800" b="1" dirty="0" err="1">
                <a:solidFill>
                  <a:srgbClr val="00B050"/>
                </a:solidFill>
                <a:latin typeface="+mj-lt"/>
                <a:sym typeface="Paytone One"/>
              </a:rPr>
              <a:t>giải</a:t>
            </a:r>
            <a:r>
              <a:rPr lang="vi-VN" sz="4800" b="1" dirty="0">
                <a:solidFill>
                  <a:srgbClr val="00B050"/>
                </a:solidFill>
                <a:latin typeface="+mj-lt"/>
                <a:sym typeface="Paytone One"/>
              </a:rPr>
              <a:t> </a:t>
            </a:r>
            <a:r>
              <a:rPr lang="vi-VN" sz="4800" b="1" dirty="0" err="1">
                <a:solidFill>
                  <a:srgbClr val="00B050"/>
                </a:solidFill>
                <a:latin typeface="+mj-lt"/>
                <a:sym typeface="Paytone One"/>
              </a:rPr>
              <a:t>quyết</a:t>
            </a:r>
            <a:r>
              <a:rPr lang="vi-VN" sz="4800" b="1" dirty="0">
                <a:solidFill>
                  <a:srgbClr val="00B050"/>
                </a:solidFill>
                <a:latin typeface="+mj-lt"/>
                <a:sym typeface="Paytone One"/>
              </a:rPr>
              <a:t> </a:t>
            </a:r>
            <a:r>
              <a:rPr lang="vi-VN" sz="4800" b="1" dirty="0" err="1">
                <a:solidFill>
                  <a:srgbClr val="00B050"/>
                </a:solidFill>
                <a:latin typeface="+mj-lt"/>
                <a:sym typeface="Paytone One"/>
              </a:rPr>
              <a:t>vấn</a:t>
            </a:r>
            <a:r>
              <a:rPr lang="vi-VN" sz="4800" b="1" dirty="0">
                <a:solidFill>
                  <a:srgbClr val="00B050"/>
                </a:solidFill>
                <a:latin typeface="+mj-lt"/>
                <a:sym typeface="Paytone One"/>
              </a:rPr>
              <a:t> </a:t>
            </a:r>
            <a:r>
              <a:rPr lang="vi-VN" sz="4800" b="1" dirty="0" err="1">
                <a:solidFill>
                  <a:srgbClr val="00B050"/>
                </a:solidFill>
                <a:latin typeface="+mj-lt"/>
                <a:sym typeface="Paytone One"/>
              </a:rPr>
              <a:t>đề</a:t>
            </a:r>
            <a:endParaRPr sz="48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1B296A-EE27-4D07-B802-AC2F7D124F38}"/>
              </a:ext>
            </a:extLst>
          </p:cNvPr>
          <p:cNvSpPr txBox="1"/>
          <p:nvPr/>
        </p:nvSpPr>
        <p:spPr>
          <a:xfrm>
            <a:off x="11711783" y="2581453"/>
            <a:ext cx="968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A63606-39FB-4C21-A048-151FE9D20B35}"/>
              </a:ext>
            </a:extLst>
          </p:cNvPr>
          <p:cNvSpPr txBox="1"/>
          <p:nvPr/>
        </p:nvSpPr>
        <p:spPr>
          <a:xfrm>
            <a:off x="6002264" y="2341213"/>
            <a:ext cx="7266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5F4F6B-C757-4A82-BCFF-125D1B953E1A}"/>
              </a:ext>
            </a:extLst>
          </p:cNvPr>
          <p:cNvSpPr txBox="1"/>
          <p:nvPr/>
        </p:nvSpPr>
        <p:spPr>
          <a:xfrm>
            <a:off x="1743902" y="2272220"/>
            <a:ext cx="30981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E0C340-EF9B-4185-9B5E-C55DF44DBD5D}"/>
              </a:ext>
            </a:extLst>
          </p:cNvPr>
          <p:cNvSpPr txBox="1"/>
          <p:nvPr/>
        </p:nvSpPr>
        <p:spPr>
          <a:xfrm>
            <a:off x="1930393" y="3312920"/>
            <a:ext cx="13931648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	</a:t>
            </a:r>
            <a:r>
              <a:rPr lang="vi-VN" sz="3600" b="1" dirty="0">
                <a:latin typeface="+mj-lt"/>
              </a:rPr>
              <a:t>Theo em các bạn An, Minh, Khoa nên thực hiện theo phương án nào để hoàn thành bài trinh chiếu? Tại sao?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B050"/>
                </a:solidFill>
                <a:latin typeface="+mj-lt"/>
              </a:rPr>
              <a:t>A. </a:t>
            </a:r>
            <a:r>
              <a:rPr lang="vi-VN" sz="3200" dirty="0">
                <a:latin typeface="+mj-lt"/>
              </a:rPr>
              <a:t>Ai có khả năng và thích làm thì làm hộ</a:t>
            </a:r>
            <a:r>
              <a:rPr lang="en-US" sz="3200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cả nhóm, các bạn khác đỡ phải làm.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B050"/>
                </a:solidFill>
                <a:latin typeface="+mj-lt"/>
              </a:rPr>
              <a:t>B. </a:t>
            </a:r>
            <a:r>
              <a:rPr lang="vi-VN" sz="3200" dirty="0">
                <a:latin typeface="+mj-lt"/>
              </a:rPr>
              <a:t>Mỗi bạn làm một bài trình chiếu của riêng mình, rồi chọn bài nào hay nhất trình bày.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B050"/>
                </a:solidFill>
                <a:latin typeface="+mj-lt"/>
              </a:rPr>
              <a:t>C. </a:t>
            </a:r>
            <a:r>
              <a:rPr lang="vi-VN" sz="3200" dirty="0">
                <a:latin typeface="+mj-lt"/>
              </a:rPr>
              <a:t>Chia công </a:t>
            </a:r>
            <a:r>
              <a:rPr lang="vi-VN" sz="3200" dirty="0" err="1">
                <a:latin typeface="+mj-lt"/>
              </a:rPr>
              <a:t>việc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thành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nhiều</a:t>
            </a:r>
            <a:r>
              <a:rPr lang="vi-VN" sz="3200" dirty="0">
                <a:latin typeface="+mj-lt"/>
              </a:rPr>
              <a:t> công </a:t>
            </a:r>
            <a:r>
              <a:rPr lang="vi-VN" sz="3200" dirty="0" err="1">
                <a:latin typeface="+mj-lt"/>
              </a:rPr>
              <a:t>việc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nhỏ</a:t>
            </a:r>
            <a:r>
              <a:rPr lang="vi-VN" sz="3200" dirty="0">
                <a:latin typeface="+mj-lt"/>
              </a:rPr>
              <a:t> hơn, phân công </a:t>
            </a:r>
            <a:r>
              <a:rPr lang="vi-VN" sz="3200" dirty="0" err="1">
                <a:latin typeface="+mj-lt"/>
              </a:rPr>
              <a:t>mỗi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bạn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một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việc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tuỳ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điểm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mạnh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của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từng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người</a:t>
            </a:r>
            <a:r>
              <a:rPr lang="vi-VN" sz="3200" dirty="0">
                <a:latin typeface="+mj-lt"/>
              </a:rPr>
              <a:t>.</a:t>
            </a:r>
            <a:endParaRPr 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B846C09-D5C6-472B-97D0-FBCD3346FD0D}"/>
              </a:ext>
            </a:extLst>
          </p:cNvPr>
          <p:cNvSpPr/>
          <p:nvPr/>
        </p:nvSpPr>
        <p:spPr>
          <a:xfrm>
            <a:off x="1743902" y="5864278"/>
            <a:ext cx="708745" cy="5344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29"/>
          <p:cNvGrpSpPr/>
          <p:nvPr/>
        </p:nvGrpSpPr>
        <p:grpSpPr>
          <a:xfrm>
            <a:off x="6875162" y="442028"/>
            <a:ext cx="8905262" cy="9683764"/>
            <a:chOff x="0" y="-38100"/>
            <a:chExt cx="2345419" cy="2550456"/>
          </a:xfrm>
        </p:grpSpPr>
        <p:sp>
          <p:nvSpPr>
            <p:cNvPr id="535" name="Google Shape;535;p29"/>
            <p:cNvSpPr/>
            <p:nvPr/>
          </p:nvSpPr>
          <p:spPr>
            <a:xfrm>
              <a:off x="0" y="0"/>
              <a:ext cx="2345419" cy="2512356"/>
            </a:xfrm>
            <a:custGeom>
              <a:avLst/>
              <a:gdLst/>
              <a:ahLst/>
              <a:cxnLst/>
              <a:rect l="l" t="t" r="r" b="b"/>
              <a:pathLst>
                <a:path w="2345419" h="2512356" extrusionOk="0">
                  <a:moveTo>
                    <a:pt x="0" y="0"/>
                  </a:moveTo>
                  <a:lnTo>
                    <a:pt x="2345419" y="0"/>
                  </a:lnTo>
                  <a:lnTo>
                    <a:pt x="2345419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36" name="Google Shape;536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p29"/>
          <p:cNvGrpSpPr/>
          <p:nvPr/>
        </p:nvGrpSpPr>
        <p:grpSpPr>
          <a:xfrm>
            <a:off x="1936195" y="463978"/>
            <a:ext cx="16090547" cy="9560509"/>
            <a:chOff x="0" y="-38100"/>
            <a:chExt cx="2307793" cy="2517994"/>
          </a:xfrm>
        </p:grpSpPr>
        <p:sp>
          <p:nvSpPr>
            <p:cNvPr id="538" name="Google Shape;538;p29"/>
            <p:cNvSpPr/>
            <p:nvPr/>
          </p:nvSpPr>
          <p:spPr>
            <a:xfrm>
              <a:off x="0" y="0"/>
              <a:ext cx="2307793" cy="2479894"/>
            </a:xfrm>
            <a:custGeom>
              <a:avLst/>
              <a:gdLst/>
              <a:ahLst/>
              <a:cxnLst/>
              <a:rect l="l" t="t" r="r" b="b"/>
              <a:pathLst>
                <a:path w="2307793" h="2479894" extrusionOk="0">
                  <a:moveTo>
                    <a:pt x="0" y="0"/>
                  </a:moveTo>
                  <a:lnTo>
                    <a:pt x="2307793" y="0"/>
                  </a:lnTo>
                  <a:lnTo>
                    <a:pt x="230779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4542C"/>
            </a:solidFill>
            <a:ln>
              <a:noFill/>
            </a:ln>
          </p:spPr>
        </p:sp>
        <p:sp>
          <p:nvSpPr>
            <p:cNvPr id="539" name="Google Shape;539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p29"/>
          <p:cNvGrpSpPr/>
          <p:nvPr/>
        </p:nvGrpSpPr>
        <p:grpSpPr>
          <a:xfrm>
            <a:off x="6334068" y="23806"/>
            <a:ext cx="9041921" cy="9683764"/>
            <a:chOff x="0" y="-38100"/>
            <a:chExt cx="2381411" cy="2550456"/>
          </a:xfrm>
        </p:grpSpPr>
        <p:sp>
          <p:nvSpPr>
            <p:cNvPr id="541" name="Google Shape;541;p29"/>
            <p:cNvSpPr/>
            <p:nvPr/>
          </p:nvSpPr>
          <p:spPr>
            <a:xfrm>
              <a:off x="0" y="0"/>
              <a:ext cx="2381411" cy="2512356"/>
            </a:xfrm>
            <a:custGeom>
              <a:avLst/>
              <a:gdLst/>
              <a:ahLst/>
              <a:cxnLst/>
              <a:rect l="l" t="t" r="r" b="b"/>
              <a:pathLst>
                <a:path w="2381411" h="2512356" extrusionOk="0">
                  <a:moveTo>
                    <a:pt x="0" y="0"/>
                  </a:moveTo>
                  <a:lnTo>
                    <a:pt x="2381411" y="0"/>
                  </a:lnTo>
                  <a:lnTo>
                    <a:pt x="238141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42" name="Google Shape;542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29"/>
          <p:cNvGrpSpPr/>
          <p:nvPr/>
        </p:nvGrpSpPr>
        <p:grpSpPr>
          <a:xfrm>
            <a:off x="0" y="168467"/>
            <a:ext cx="18007573" cy="9446637"/>
            <a:chOff x="-71730" y="1070"/>
            <a:chExt cx="2582744" cy="2488003"/>
          </a:xfrm>
        </p:grpSpPr>
        <p:sp>
          <p:nvSpPr>
            <p:cNvPr id="544" name="Google Shape;544;p29"/>
            <p:cNvSpPr/>
            <p:nvPr/>
          </p:nvSpPr>
          <p:spPr>
            <a:xfrm>
              <a:off x="164513" y="9179"/>
              <a:ext cx="2346501" cy="2479894"/>
            </a:xfrm>
            <a:custGeom>
              <a:avLst/>
              <a:gdLst/>
              <a:ahLst/>
              <a:cxnLst/>
              <a:rect l="l" t="t" r="r" b="b"/>
              <a:pathLst>
                <a:path w="2346501" h="2479894" extrusionOk="0">
                  <a:moveTo>
                    <a:pt x="0" y="0"/>
                  </a:moveTo>
                  <a:lnTo>
                    <a:pt x="2346501" y="0"/>
                  </a:lnTo>
                  <a:lnTo>
                    <a:pt x="234650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545" name="Google Shape;545;p29"/>
            <p:cNvSpPr txBox="1"/>
            <p:nvPr/>
          </p:nvSpPr>
          <p:spPr>
            <a:xfrm>
              <a:off x="-71730" y="1070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9" name="Google Shape;549;p29"/>
          <p:cNvSpPr txBox="1"/>
          <p:nvPr/>
        </p:nvSpPr>
        <p:spPr>
          <a:xfrm>
            <a:off x="2418081" y="393874"/>
            <a:ext cx="15035668" cy="20387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err="1">
                <a:latin typeface="+mj-lt"/>
              </a:rPr>
              <a:t>Có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nhiều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cách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khác</a:t>
            </a:r>
            <a:r>
              <a:rPr lang="vi-VN" sz="3600" b="1" dirty="0">
                <a:latin typeface="+mj-lt"/>
              </a:rPr>
              <a:t> nhau </a:t>
            </a:r>
            <a:r>
              <a:rPr lang="vi-VN" sz="3600" b="1" dirty="0" err="1">
                <a:latin typeface="+mj-lt"/>
              </a:rPr>
              <a:t>để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tạo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bài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trình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chiếu</a:t>
            </a:r>
            <a:r>
              <a:rPr lang="vi-VN" sz="3600" b="1" dirty="0">
                <a:latin typeface="+mj-lt"/>
              </a:rPr>
              <a:t>. Tuy nhiên, </a:t>
            </a:r>
            <a:r>
              <a:rPr lang="vi-VN" sz="3600" b="1" dirty="0" err="1">
                <a:latin typeface="+mj-lt"/>
              </a:rPr>
              <a:t>cách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hợp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lí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nhất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là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cả</a:t>
            </a:r>
            <a:r>
              <a:rPr lang="vi-VN" sz="3600" b="1" dirty="0">
                <a:latin typeface="+mj-lt"/>
              </a:rPr>
              <a:t> ba </a:t>
            </a:r>
            <a:r>
              <a:rPr lang="vi-VN" sz="3600" b="1" dirty="0" err="1">
                <a:latin typeface="+mj-lt"/>
              </a:rPr>
              <a:t>bạn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cùng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đóng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góp</a:t>
            </a:r>
            <a:r>
              <a:rPr lang="vi-VN" sz="3600" b="1" dirty="0">
                <a:latin typeface="+mj-lt"/>
              </a:rPr>
              <a:t> công </a:t>
            </a:r>
            <a:r>
              <a:rPr lang="vi-VN" sz="3600" b="1" dirty="0" err="1">
                <a:latin typeface="+mj-lt"/>
              </a:rPr>
              <a:t>sức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để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hoàn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thành</a:t>
            </a:r>
            <a:r>
              <a:rPr lang="vi-VN" sz="3600" b="1" dirty="0">
                <a:latin typeface="+mj-lt"/>
              </a:rPr>
              <a:t> công </a:t>
            </a:r>
            <a:r>
              <a:rPr lang="vi-VN" sz="3600" b="1" dirty="0" err="1">
                <a:latin typeface="+mj-lt"/>
              </a:rPr>
              <a:t>việc</a:t>
            </a:r>
            <a:r>
              <a:rPr lang="vi-VN" sz="3600" b="1" dirty="0">
                <a:latin typeface="+mj-lt"/>
              </a:rPr>
              <a:t> chung.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7AA35E-8BCE-41E2-B39B-31FA6B6A3E7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6283" y="608639"/>
            <a:ext cx="1543630" cy="1233158"/>
          </a:xfrm>
          <a:prstGeom prst="rect">
            <a:avLst/>
          </a:prstGeom>
        </p:spPr>
      </p:pic>
      <p:sp>
        <p:nvSpPr>
          <p:cNvPr id="23" name="Google Shape;338;p21">
            <a:extLst>
              <a:ext uri="{FF2B5EF4-FFF2-40B4-BE49-F238E27FC236}">
                <a16:creationId xmlns:a16="http://schemas.microsoft.com/office/drawing/2014/main" id="{8853F8B3-E1F0-4C5B-82B6-BD12EFC16293}"/>
              </a:ext>
            </a:extLst>
          </p:cNvPr>
          <p:cNvSpPr txBox="1"/>
          <p:nvPr/>
        </p:nvSpPr>
        <p:spPr>
          <a:xfrm>
            <a:off x="2202372" y="2432637"/>
            <a:ext cx="15824370" cy="659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vi-VN" sz="3200" dirty="0">
                <a:solidFill>
                  <a:schemeClr val="tx1"/>
                </a:solidFill>
                <a:latin typeface="+mj-lt"/>
              </a:rPr>
            </a:b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Trong nhóm giải quyết vấn đề, mỗi thành viên dựa vào điểm mạnh của mình. </a:t>
            </a:r>
            <a:endParaRPr lang="en-US" sz="3600" b="0" i="0" dirty="0">
              <a:solidFill>
                <a:schemeClr val="tx1"/>
              </a:solidFill>
              <a:effectLst/>
              <a:latin typeface="+mj-lt"/>
            </a:endParaRP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Ví dụ, cho bài trình chiếu, An, Minh, và Khoa được phân công công việc dựa trên kỹ năng và sở thích của mỗi người: </a:t>
            </a: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- An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chịu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trách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nhiệm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chỉnh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sửa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văn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bản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.</a:t>
            </a: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- Minh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tập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trung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vào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chỉnh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sửa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hình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ảnh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.</a:t>
            </a: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- Khoa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là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người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ghép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trang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chiếu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. </a:t>
            </a: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Mỗi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thành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viên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đều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có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ý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thức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và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tinh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thần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trách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nhiệm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hợp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tác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để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hoàn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thành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công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việc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chung</a:t>
            </a:r>
            <a:endParaRPr sz="36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6B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6"/>
          <p:cNvGrpSpPr/>
          <p:nvPr/>
        </p:nvGrpSpPr>
        <p:grpSpPr>
          <a:xfrm>
            <a:off x="387343" y="265452"/>
            <a:ext cx="18490751" cy="9647599"/>
            <a:chOff x="0" y="-144661"/>
            <a:chExt cx="23393161" cy="12863465"/>
          </a:xfrm>
        </p:grpSpPr>
        <p:grpSp>
          <p:nvGrpSpPr>
            <p:cNvPr id="444" name="Google Shape;444;p26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45" name="Google Shape;445;p26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46" name="Google Shape;446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7" name="Google Shape;447;p26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48" name="Google Shape;448;p26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25A6CB"/>
              </a:solidFill>
              <a:ln>
                <a:noFill/>
              </a:ln>
            </p:spPr>
          </p:sp>
          <p:sp>
            <p:nvSpPr>
              <p:cNvPr id="449" name="Google Shape;449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8B9CC7-CEF9-4A06-AAFC-379DC55C8881}"/>
              </a:ext>
            </a:extLst>
          </p:cNvPr>
          <p:cNvGrpSpPr/>
          <p:nvPr/>
        </p:nvGrpSpPr>
        <p:grpSpPr>
          <a:xfrm>
            <a:off x="1039802" y="722052"/>
            <a:ext cx="16091201" cy="3694275"/>
            <a:chOff x="487611" y="132261"/>
            <a:chExt cx="5267072" cy="1005338"/>
          </a:xfrm>
        </p:grpSpPr>
        <p:sp>
          <p:nvSpPr>
            <p:cNvPr id="24" name="Shape 97894">
              <a:extLst>
                <a:ext uri="{FF2B5EF4-FFF2-40B4-BE49-F238E27FC236}">
                  <a16:creationId xmlns:a16="http://schemas.microsoft.com/office/drawing/2014/main" id="{2D82B974-75A7-4C47-9730-62B079EE0925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25" name="Shape 1030">
              <a:extLst>
                <a:ext uri="{FF2B5EF4-FFF2-40B4-BE49-F238E27FC236}">
                  <a16:creationId xmlns:a16="http://schemas.microsoft.com/office/drawing/2014/main" id="{1DCCC9CA-10BD-44F2-B80C-F44CA93D3F21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 dirty="0"/>
            </a:p>
          </p:txBody>
        </p:sp>
        <p:sp>
          <p:nvSpPr>
            <p:cNvPr id="26" name="Shape 1031">
              <a:extLst>
                <a:ext uri="{FF2B5EF4-FFF2-40B4-BE49-F238E27FC236}">
                  <a16:creationId xmlns:a16="http://schemas.microsoft.com/office/drawing/2014/main" id="{0850FF7B-4F62-42B8-8661-4427D5AEB063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27" name="Shape 1032">
              <a:extLst>
                <a:ext uri="{FF2B5EF4-FFF2-40B4-BE49-F238E27FC236}">
                  <a16:creationId xmlns:a16="http://schemas.microsoft.com/office/drawing/2014/main" id="{DFBAC3FC-1FE4-4B7A-AB86-29E5548407E7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28" name="Shape 1033">
              <a:extLst>
                <a:ext uri="{FF2B5EF4-FFF2-40B4-BE49-F238E27FC236}">
                  <a16:creationId xmlns:a16="http://schemas.microsoft.com/office/drawing/2014/main" id="{06E814D8-0020-4020-BBDA-8789A84B8E4D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29" name="Shape 1034">
              <a:extLst>
                <a:ext uri="{FF2B5EF4-FFF2-40B4-BE49-F238E27FC236}">
                  <a16:creationId xmlns:a16="http://schemas.microsoft.com/office/drawing/2014/main" id="{04A8A30C-BED9-464A-BBD9-FFF29C060D30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30" name="Shape 1035">
              <a:extLst>
                <a:ext uri="{FF2B5EF4-FFF2-40B4-BE49-F238E27FC236}">
                  <a16:creationId xmlns:a16="http://schemas.microsoft.com/office/drawing/2014/main" id="{3D8AF342-DA2F-4B46-8FE8-BA1F6E0C513B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31" name="Shape 1036">
              <a:extLst>
                <a:ext uri="{FF2B5EF4-FFF2-40B4-BE49-F238E27FC236}">
                  <a16:creationId xmlns:a16="http://schemas.microsoft.com/office/drawing/2014/main" id="{99EFC008-3D37-4DDE-8151-C9D5915A9927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32" name="Shape 1037">
              <a:extLst>
                <a:ext uri="{FF2B5EF4-FFF2-40B4-BE49-F238E27FC236}">
                  <a16:creationId xmlns:a16="http://schemas.microsoft.com/office/drawing/2014/main" id="{41BF0933-2B91-4493-9038-F0C1DAFF802C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33" name="Shape 1038">
              <a:extLst>
                <a:ext uri="{FF2B5EF4-FFF2-40B4-BE49-F238E27FC236}">
                  <a16:creationId xmlns:a16="http://schemas.microsoft.com/office/drawing/2014/main" id="{5B47A514-5BD0-4D5D-84D9-A6FA6B363CDD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34" name="Shape 1039">
              <a:extLst>
                <a:ext uri="{FF2B5EF4-FFF2-40B4-BE49-F238E27FC236}">
                  <a16:creationId xmlns:a16="http://schemas.microsoft.com/office/drawing/2014/main" id="{057A4DC2-0B3D-4365-9DFE-A7ACA921C248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35" name="Shape 1040">
              <a:extLst>
                <a:ext uri="{FF2B5EF4-FFF2-40B4-BE49-F238E27FC236}">
                  <a16:creationId xmlns:a16="http://schemas.microsoft.com/office/drawing/2014/main" id="{2D612923-0E8C-40BC-AF41-DEEB12756D7B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36" name="Shape 1041">
              <a:extLst>
                <a:ext uri="{FF2B5EF4-FFF2-40B4-BE49-F238E27FC236}">
                  <a16:creationId xmlns:a16="http://schemas.microsoft.com/office/drawing/2014/main" id="{C66A2546-68E2-4D3C-ABA0-39594BC48AD7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37" name="Shape 1042">
              <a:extLst>
                <a:ext uri="{FF2B5EF4-FFF2-40B4-BE49-F238E27FC236}">
                  <a16:creationId xmlns:a16="http://schemas.microsoft.com/office/drawing/2014/main" id="{D704DF20-BD07-4BCE-9984-F7B6B973C415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38" name="Shape 1043">
              <a:extLst>
                <a:ext uri="{FF2B5EF4-FFF2-40B4-BE49-F238E27FC236}">
                  <a16:creationId xmlns:a16="http://schemas.microsoft.com/office/drawing/2014/main" id="{581F5678-9472-44E2-A073-353AD9F3B5D7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39" name="Shape 1044">
              <a:extLst>
                <a:ext uri="{FF2B5EF4-FFF2-40B4-BE49-F238E27FC236}">
                  <a16:creationId xmlns:a16="http://schemas.microsoft.com/office/drawing/2014/main" id="{4B8A746E-BB84-4637-99BA-97AD06E41E03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40" name="Shape 1045">
              <a:extLst>
                <a:ext uri="{FF2B5EF4-FFF2-40B4-BE49-F238E27FC236}">
                  <a16:creationId xmlns:a16="http://schemas.microsoft.com/office/drawing/2014/main" id="{1B941194-D917-440C-93F4-A5EA5F8108C2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41" name="Shape 1046">
              <a:extLst>
                <a:ext uri="{FF2B5EF4-FFF2-40B4-BE49-F238E27FC236}">
                  <a16:creationId xmlns:a16="http://schemas.microsoft.com/office/drawing/2014/main" id="{67E76D33-A1E1-4076-B675-78BAB8B1DD8D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8EF08A0-FEC6-442B-B9D1-C493FC943149}"/>
              </a:ext>
            </a:extLst>
          </p:cNvPr>
          <p:cNvSpPr txBox="1"/>
          <p:nvPr/>
        </p:nvSpPr>
        <p:spPr>
          <a:xfrm>
            <a:off x="2253164" y="973330"/>
            <a:ext cx="14691823" cy="30618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1" indent="0" algn="just" rtl="0">
              <a:lnSpc>
                <a:spcPct val="134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• Khi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làm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việc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nhóm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cần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thảo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luận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phân công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công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việc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dựa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vào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điểm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mạnh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mỗi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người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 </a:t>
            </a:r>
          </a:p>
          <a:p>
            <a:pPr marL="0" marR="0" lvl="1" indent="0" algn="just" rtl="0">
              <a:lnSpc>
                <a:spcPct val="134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• Khi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được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phân công,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cần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ý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thức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tinh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thần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trách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nhiệm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;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hợp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tác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và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giúp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đỡ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nhau.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128640D-8F1E-4E7E-86A7-FF2E711A009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76633" y="1087295"/>
            <a:ext cx="1172498" cy="1016784"/>
          </a:xfrm>
          <a:prstGeom prst="rect">
            <a:avLst/>
          </a:prstGeom>
        </p:spPr>
      </p:pic>
      <p:pic>
        <p:nvPicPr>
          <p:cNvPr id="51" name="Google Shape;437;p25">
            <a:extLst>
              <a:ext uri="{FF2B5EF4-FFF2-40B4-BE49-F238E27FC236}">
                <a16:creationId xmlns:a16="http://schemas.microsoft.com/office/drawing/2014/main" id="{CEC771EE-4864-4772-A801-7D43BC1128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355" y="3797859"/>
            <a:ext cx="18192242" cy="6012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FF258C5-D2F6-43ED-ACA1-D4481453A87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252860" y="4779292"/>
            <a:ext cx="1979475" cy="786271"/>
          </a:xfrm>
          <a:prstGeom prst="rect">
            <a:avLst/>
          </a:prstGeom>
        </p:spPr>
      </p:pic>
      <p:sp>
        <p:nvSpPr>
          <p:cNvPr id="46" name="Google Shape;124;p14">
            <a:extLst>
              <a:ext uri="{FF2B5EF4-FFF2-40B4-BE49-F238E27FC236}">
                <a16:creationId xmlns:a16="http://schemas.microsoft.com/office/drawing/2014/main" id="{9119EF01-B859-4D5A-8EAC-C69B9B87A0FC}"/>
              </a:ext>
            </a:extLst>
          </p:cNvPr>
          <p:cNvSpPr txBox="1"/>
          <p:nvPr/>
        </p:nvSpPr>
        <p:spPr>
          <a:xfrm>
            <a:off x="2605564" y="5527285"/>
            <a:ext cx="9456164" cy="675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vi-VN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i="0" u="none" strike="noStrike" cap="none" dirty="0">
              <a:solidFill>
                <a:schemeClr val="tx1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30E38A-224B-4FFD-A316-1A697E44B42F}"/>
              </a:ext>
            </a:extLst>
          </p:cNvPr>
          <p:cNvSpPr txBox="1"/>
          <p:nvPr/>
        </p:nvSpPr>
        <p:spPr>
          <a:xfrm>
            <a:off x="2353969" y="6240237"/>
            <a:ext cx="14413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tinh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D322C4-BA6D-498E-ABBD-941F3B6C62B6}"/>
              </a:ext>
            </a:extLst>
          </p:cNvPr>
          <p:cNvSpPr txBox="1"/>
          <p:nvPr/>
        </p:nvSpPr>
        <p:spPr>
          <a:xfrm>
            <a:off x="2353970" y="7333613"/>
            <a:ext cx="14962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D16139-308D-4EF7-8410-ACC376CDA03A}"/>
              </a:ext>
            </a:extLst>
          </p:cNvPr>
          <p:cNvSpPr txBox="1"/>
          <p:nvPr/>
        </p:nvSpPr>
        <p:spPr>
          <a:xfrm>
            <a:off x="2353969" y="8385765"/>
            <a:ext cx="130956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849524A-4CCC-45BE-9857-02590B4EE60D}"/>
              </a:ext>
            </a:extLst>
          </p:cNvPr>
          <p:cNvSpPr/>
          <p:nvPr/>
        </p:nvSpPr>
        <p:spPr>
          <a:xfrm>
            <a:off x="2016874" y="7226465"/>
            <a:ext cx="809806" cy="8055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6" grpId="0"/>
      <p:bldP spid="47" grpId="0"/>
      <p:bldP spid="48" grpId="0"/>
      <p:bldP spid="49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D42BECC-82E8-476A-AC65-5E4660AD2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950" y="80010"/>
            <a:ext cx="18145760" cy="10206990"/>
          </a:xfrm>
          <a:prstGeom prst="rect">
            <a:avLst/>
          </a:prstGeom>
        </p:spPr>
      </p:pic>
      <p:pic>
        <p:nvPicPr>
          <p:cNvPr id="5" name="Google Shape;89;p2">
            <a:extLst>
              <a:ext uri="{FF2B5EF4-FFF2-40B4-BE49-F238E27FC236}">
                <a16:creationId xmlns:a16="http://schemas.microsoft.com/office/drawing/2014/main" id="{709A50A5-25A5-4B3C-A052-10AC0F2631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3291"/>
          <a:stretch/>
        </p:blipFill>
        <p:spPr>
          <a:xfrm flipH="1">
            <a:off x="15320444" y="4975004"/>
            <a:ext cx="2375440" cy="26811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917BD8-89AD-43B1-8EA1-DC06331ED670}"/>
              </a:ext>
            </a:extLst>
          </p:cNvPr>
          <p:cNvSpPr/>
          <p:nvPr/>
        </p:nvSpPr>
        <p:spPr>
          <a:xfrm>
            <a:off x="15865570" y="5183505"/>
            <a:ext cx="1830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spc="-150" dirty="0">
                <a:solidFill>
                  <a:srgbClr val="DC201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VN-Kimberley" panose="02040603050506020204" pitchFamily="18" charset="0"/>
              </a:rPr>
              <a:t> </a:t>
            </a:r>
            <a:r>
              <a:rPr lang="en-US" sz="3600" spc="-150" dirty="0">
                <a:solidFill>
                  <a:srgbClr val="DC201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VN-Kimberley" panose="02040603050506020204" pitchFamily="18" charset="0"/>
              </a:rPr>
              <a:t>Play</a:t>
            </a:r>
            <a:endParaRPr lang="en-US" sz="3600" spc="-150" dirty="0">
              <a:solidFill>
                <a:srgbClr val="DC2014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7" name="Picture 6" descr="A picture containing wooden, sitting, table, black&#10;&#10;Description automatically generated">
            <a:extLst>
              <a:ext uri="{FF2B5EF4-FFF2-40B4-BE49-F238E27FC236}">
                <a16:creationId xmlns:a16="http://schemas.microsoft.com/office/drawing/2014/main" id="{A45FED9A-2BFA-4456-8707-713F8ADCC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-338363"/>
            <a:ext cx="5974080" cy="34605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CF1D7F-896A-4166-A5D7-513FF4222041}"/>
              </a:ext>
            </a:extLst>
          </p:cNvPr>
          <p:cNvSpPr txBox="1"/>
          <p:nvPr/>
        </p:nvSpPr>
        <p:spPr>
          <a:xfrm>
            <a:off x="6298262" y="1467257"/>
            <a:ext cx="3392540" cy="1200329"/>
          </a:xfrm>
          <a:prstGeom prst="rect">
            <a:avLst/>
          </a:prstGeom>
          <a:noFill/>
          <a:scene3d>
            <a:camera prst="perspectiveLeft"/>
            <a:lightRig rig="flat" dir="t"/>
          </a:scene3d>
          <a:sp3d extrusionH="1314450"/>
        </p:spPr>
        <p:txBody>
          <a:bodyPr wrap="square" rtlCol="0">
            <a:spAutoFit/>
          </a:bodyPr>
          <a:lstStyle/>
          <a:p>
            <a:r>
              <a:rPr lang="en-US" sz="7200" b="1" spc="-300" dirty="0">
                <a:solidFill>
                  <a:srgbClr val="DC20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en-US" sz="8800" b="1" spc="-300" dirty="0">
              <a:solidFill>
                <a:srgbClr val="DC2014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C358A7-FD64-44F9-9329-FB09FDCA1D27}"/>
              </a:ext>
            </a:extLst>
          </p:cNvPr>
          <p:cNvSpPr/>
          <p:nvPr/>
        </p:nvSpPr>
        <p:spPr>
          <a:xfrm>
            <a:off x="4694299" y="783030"/>
            <a:ext cx="1603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pc="-300" dirty="0" err="1">
                <a:solidFill>
                  <a:srgbClr val="086E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#9Slide06 Hellvina Hand Script" pitchFamily="2" charset="0"/>
              </a:rPr>
              <a:t>Hái</a:t>
            </a:r>
            <a:endParaRPr lang="en-US" sz="1200" spc="-300" dirty="0">
              <a:solidFill>
                <a:srgbClr val="086E14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SVN-Kimberley" panose="02040603050506020204" pitchFamily="18" charset="0"/>
            </a:endParaRPr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CFEF9245-555D-438C-87C2-9C4AA0E4D68F}"/>
              </a:ext>
            </a:extLst>
          </p:cNvPr>
          <p:cNvSpPr/>
          <p:nvPr/>
        </p:nvSpPr>
        <p:spPr>
          <a:xfrm>
            <a:off x="4984605" y="3748417"/>
            <a:ext cx="6960477" cy="3907696"/>
          </a:xfrm>
          <a:prstGeom prst="roundRect">
            <a:avLst>
              <a:gd name="adj" fmla="val 12143"/>
            </a:avLst>
          </a:prstGeom>
          <a:solidFill>
            <a:srgbClr val="0070C0">
              <a:alpha val="58000"/>
            </a:srgbClr>
          </a:solidFill>
          <a:ln>
            <a:noFill/>
          </a:ln>
          <a:effectLst>
            <a:outerShdw blurRad="63500" sx="102000" sy="102000" algn="ctr" rotWithShape="0">
              <a:schemeClr val="accent1">
                <a:lumMod val="20000"/>
                <a:lumOff val="80000"/>
                <a:alpha val="4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D9C34600-2B82-43EA-A701-8839B24CED08}"/>
              </a:ext>
            </a:extLst>
          </p:cNvPr>
          <p:cNvSpPr/>
          <p:nvPr/>
        </p:nvSpPr>
        <p:spPr>
          <a:xfrm>
            <a:off x="7179748" y="3293772"/>
            <a:ext cx="2962363" cy="1053124"/>
          </a:xfrm>
          <a:prstGeom prst="roundRect">
            <a:avLst/>
          </a:prstGeom>
          <a:solidFill>
            <a:srgbClr val="0038A8"/>
          </a:solidFill>
          <a:ln>
            <a:noFill/>
          </a:ln>
          <a:effectLst>
            <a:outerShdw blurRad="508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D898BC-7293-4430-8E04-607ACF85F56B}"/>
              </a:ext>
            </a:extLst>
          </p:cNvPr>
          <p:cNvSpPr txBox="1"/>
          <p:nvPr/>
        </p:nvSpPr>
        <p:spPr>
          <a:xfrm>
            <a:off x="7111149" y="3333683"/>
            <a:ext cx="333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SVN-Kimberley" panose="02040603050506020204" pitchFamily="18" charset="0"/>
              </a:rPr>
              <a:t>Quy</a:t>
            </a:r>
            <a:r>
              <a:rPr lang="en-US" sz="3600" b="1" dirty="0">
                <a:solidFill>
                  <a:srgbClr val="FF0000"/>
                </a:solidFill>
                <a:latin typeface="SVN-Kimberley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Kimberley" panose="02040603050506020204" pitchFamily="18" charset="0"/>
              </a:rPr>
              <a:t>tắc</a:t>
            </a:r>
            <a:r>
              <a:rPr lang="en-US" sz="3600" b="1" dirty="0">
                <a:solidFill>
                  <a:srgbClr val="FF0000"/>
                </a:solidFill>
                <a:latin typeface="SVN-Kimberley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Kimberley" panose="02040603050506020204" pitchFamily="18" charset="0"/>
              </a:rPr>
              <a:t>chơi</a:t>
            </a:r>
            <a:endParaRPr lang="en-US" sz="3600" b="1" dirty="0">
              <a:solidFill>
                <a:srgbClr val="FF0000"/>
              </a:solidFill>
              <a:latin typeface="SVN-Kimberley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43E89A-9CBB-46A4-9DAE-D3435FB80195}"/>
              </a:ext>
            </a:extLst>
          </p:cNvPr>
          <p:cNvSpPr txBox="1"/>
          <p:nvPr/>
        </p:nvSpPr>
        <p:spPr>
          <a:xfrm>
            <a:off x="5410144" y="4589489"/>
            <a:ext cx="65349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3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quả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táo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mỗi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quả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táo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t</a:t>
            </a:r>
            <a:r>
              <a:rPr lang="vi-VN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ư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ơng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ứng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với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1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Mỗi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thời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gian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trả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5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giây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trả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đúng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sẽ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hái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đ</a:t>
            </a:r>
            <a:r>
              <a:rPr lang="vi-VN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ư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ợc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quả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táo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VN-Kimberley" panose="02040603050506020204" pitchFamily="18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SVN-Kimberley" panose="02040603050506020204" pitchFamily="18" charset="0"/>
              </a:rPr>
              <a:t>.</a:t>
            </a:r>
          </a:p>
        </p:txBody>
      </p:sp>
      <p:pic>
        <p:nvPicPr>
          <p:cNvPr id="15" name="ChocoboRacingCidsTestCourse-HoaTau-3316605222">
            <a:hlinkClick r:id="" action="ppaction://media"/>
            <a:extLst>
              <a:ext uri="{FF2B5EF4-FFF2-40B4-BE49-F238E27FC236}">
                <a16:creationId xmlns:a16="http://schemas.microsoft.com/office/drawing/2014/main" id="{06F7E9E4-E280-4C29-ADE9-8A95B2583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32899" y="8817077"/>
            <a:ext cx="792881" cy="79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51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 tmFilter="0,0; .5, 1; 1, 1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1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6" grpId="0"/>
          <p:bldP spid="8" grpId="0"/>
          <p:bldP spid="9" grpId="0"/>
          <p:bldP spid="11" grpId="0" animBg="1"/>
          <p:bldP spid="12" grpId="0" animBg="1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51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 tmFilter="0,0; .5, 1; 1, 1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1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6" grpId="0"/>
          <p:bldP spid="8" grpId="0"/>
          <p:bldP spid="9" grpId="0"/>
          <p:bldP spid="11" grpId="0" animBg="1"/>
          <p:bldP spid="12" grpId="0" animBg="1"/>
          <p:bldP spid="13" grpId="0"/>
          <p:bldP spid="1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picture containing table&#10;&#10;Description automatically generated">
            <a:extLst>
              <a:ext uri="{FF2B5EF4-FFF2-40B4-BE49-F238E27FC236}">
                <a16:creationId xmlns:a16="http://schemas.microsoft.com/office/drawing/2014/main" id="{6D2DBC31-6551-4F93-967A-D3EFD471A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" b="1884"/>
          <a:stretch/>
        </p:blipFill>
        <p:spPr>
          <a:xfrm>
            <a:off x="-97349" y="-43669"/>
            <a:ext cx="18288000" cy="10287000"/>
          </a:xfrm>
          <a:prstGeom prst="rect">
            <a:avLst/>
          </a:prstGeom>
        </p:spPr>
      </p:pic>
      <p:pic>
        <p:nvPicPr>
          <p:cNvPr id="48" name="Picture 47" descr="A close up of a house&#10;&#10;Description automatically generated">
            <a:extLst>
              <a:ext uri="{FF2B5EF4-FFF2-40B4-BE49-F238E27FC236}">
                <a16:creationId xmlns:a16="http://schemas.microsoft.com/office/drawing/2014/main" id="{21E06263-DEA9-4536-847A-1485DAA543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535">
            <a:off x="2736468" y="1498914"/>
            <a:ext cx="2492590" cy="2492590"/>
          </a:xfrm>
          <a:prstGeom prst="rect">
            <a:avLst/>
          </a:prstGeom>
        </p:spPr>
      </p:pic>
      <p:pic>
        <p:nvPicPr>
          <p:cNvPr id="49" name="Google Shape;99;p3">
            <a:extLst>
              <a:ext uri="{FF2B5EF4-FFF2-40B4-BE49-F238E27FC236}">
                <a16:creationId xmlns:a16="http://schemas.microsoft.com/office/drawing/2014/main" id="{F28890B6-2345-4F9B-8745-ED975A8B91B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04816" y="1375500"/>
            <a:ext cx="6335055" cy="543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760D84C7-08DD-43EE-A25C-09B0B3FB0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285">
            <a:off x="9780737" y="4068955"/>
            <a:ext cx="365229" cy="416379"/>
          </a:xfrm>
          <a:prstGeom prst="rect">
            <a:avLst/>
          </a:prstGeom>
        </p:spPr>
      </p:pic>
      <p:pic>
        <p:nvPicPr>
          <p:cNvPr id="51" name="Picture 50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41667EFC-234C-4F17-AF5E-E1CD778091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285">
            <a:off x="8950283" y="3775688"/>
            <a:ext cx="365229" cy="416379"/>
          </a:xfrm>
          <a:prstGeom prst="rect">
            <a:avLst/>
          </a:prstGeom>
        </p:spPr>
      </p:pic>
      <p:pic>
        <p:nvPicPr>
          <p:cNvPr id="52" name="Picture 51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104EA32C-134B-4088-8078-3A81ED6F17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285">
            <a:off x="7154292" y="4231651"/>
            <a:ext cx="365229" cy="416379"/>
          </a:xfrm>
          <a:prstGeom prst="rect">
            <a:avLst/>
          </a:prstGeom>
        </p:spPr>
      </p:pic>
      <p:pic>
        <p:nvPicPr>
          <p:cNvPr id="53" name="Picture 52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F272898B-7BA4-484E-A3E2-48176A8108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285">
            <a:off x="4870573" y="4341879"/>
            <a:ext cx="365229" cy="416379"/>
          </a:xfrm>
          <a:prstGeom prst="rect">
            <a:avLst/>
          </a:prstGeom>
        </p:spPr>
      </p:pic>
      <p:pic>
        <p:nvPicPr>
          <p:cNvPr id="54" name="Picture 53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2FB1454F-CF55-46EC-994D-0FB60A53F9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285">
            <a:off x="7957918" y="4091141"/>
            <a:ext cx="365229" cy="416379"/>
          </a:xfrm>
          <a:prstGeom prst="rect">
            <a:avLst/>
          </a:prstGeom>
        </p:spPr>
      </p:pic>
      <p:pic>
        <p:nvPicPr>
          <p:cNvPr id="55" name="Google Shape;100;p3">
            <a:extLst>
              <a:ext uri="{FF2B5EF4-FFF2-40B4-BE49-F238E27FC236}">
                <a16:creationId xmlns:a16="http://schemas.microsoft.com/office/drawing/2014/main" id="{E60EC194-2350-4D0C-8D0A-B0FE05DCC52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54027" y="1358671"/>
            <a:ext cx="6771861" cy="54320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91D5DB02-DD6E-41DB-AE81-9F969F881D43}"/>
              </a:ext>
            </a:extLst>
          </p:cNvPr>
          <p:cNvGrpSpPr/>
          <p:nvPr/>
        </p:nvGrpSpPr>
        <p:grpSpPr>
          <a:xfrm>
            <a:off x="12906370" y="7908254"/>
            <a:ext cx="5605420" cy="2227345"/>
            <a:chOff x="7450555" y="4679355"/>
            <a:chExt cx="5605420" cy="2227345"/>
          </a:xfrm>
        </p:grpSpPr>
        <p:pic>
          <p:nvPicPr>
            <p:cNvPr id="57" name="Picture 56" descr="A close up of a flower&#10;&#10;Description automatically generated">
              <a:extLst>
                <a:ext uri="{FF2B5EF4-FFF2-40B4-BE49-F238E27FC236}">
                  <a16:creationId xmlns:a16="http://schemas.microsoft.com/office/drawing/2014/main" id="{98561E9A-114E-41F0-9946-338F24717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77"/>
            <a:stretch/>
          </p:blipFill>
          <p:spPr>
            <a:xfrm>
              <a:off x="10279759" y="5009322"/>
              <a:ext cx="2776216" cy="1848678"/>
            </a:xfrm>
            <a:prstGeom prst="rect">
              <a:avLst/>
            </a:prstGeom>
          </p:spPr>
        </p:pic>
        <p:pic>
          <p:nvPicPr>
            <p:cNvPr id="58" name="Picture 57" descr="A close up of a flower&#10;&#10;Description automatically generated">
              <a:extLst>
                <a:ext uri="{FF2B5EF4-FFF2-40B4-BE49-F238E27FC236}">
                  <a16:creationId xmlns:a16="http://schemas.microsoft.com/office/drawing/2014/main" id="{336D3E87-DEE0-4CDA-B595-9E1EF2394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77"/>
            <a:stretch/>
          </p:blipFill>
          <p:spPr>
            <a:xfrm flipH="1">
              <a:off x="7450555" y="4679355"/>
              <a:ext cx="3322283" cy="2212303"/>
            </a:xfrm>
            <a:prstGeom prst="rect">
              <a:avLst/>
            </a:prstGeom>
          </p:spPr>
        </p:pic>
        <p:pic>
          <p:nvPicPr>
            <p:cNvPr id="59" name="Picture 58" descr="A close up of a flower&#10;&#10;Description automatically generated">
              <a:extLst>
                <a:ext uri="{FF2B5EF4-FFF2-40B4-BE49-F238E27FC236}">
                  <a16:creationId xmlns:a16="http://schemas.microsoft.com/office/drawing/2014/main" id="{2BC69C55-585F-4C2C-A063-76BE11351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800"/>
            <a:stretch/>
          </p:blipFill>
          <p:spPr>
            <a:xfrm>
              <a:off x="10381268" y="5907446"/>
              <a:ext cx="1215628" cy="999254"/>
            </a:xfrm>
            <a:prstGeom prst="rect">
              <a:avLst/>
            </a:prstGeom>
          </p:spPr>
        </p:pic>
      </p:grpSp>
      <p:pic>
        <p:nvPicPr>
          <p:cNvPr id="60" name="Picture 59" descr="A picture containing toy&#10;&#10;Description automatically generated">
            <a:extLst>
              <a:ext uri="{FF2B5EF4-FFF2-40B4-BE49-F238E27FC236}">
                <a16:creationId xmlns:a16="http://schemas.microsoft.com/office/drawing/2014/main" id="{D4AB0AD3-1E95-4D53-B9C6-E7F3BB077C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1" y="2561068"/>
            <a:ext cx="2819751" cy="4390571"/>
          </a:xfrm>
          <a:prstGeom prst="rect">
            <a:avLst/>
          </a:prstGeom>
        </p:spPr>
      </p:pic>
      <p:pic>
        <p:nvPicPr>
          <p:cNvPr id="61" name="Picture 60" descr="A picture containing fence&#10;&#10;Description automatically generated">
            <a:extLst>
              <a:ext uri="{FF2B5EF4-FFF2-40B4-BE49-F238E27FC236}">
                <a16:creationId xmlns:a16="http://schemas.microsoft.com/office/drawing/2014/main" id="{E095ED33-9652-455F-85E5-A1BBCA66151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79"/>
          <a:stretch/>
        </p:blipFill>
        <p:spPr>
          <a:xfrm>
            <a:off x="0" y="3429000"/>
            <a:ext cx="3547210" cy="5592927"/>
          </a:xfrm>
          <a:prstGeom prst="rect">
            <a:avLst/>
          </a:prstGeom>
        </p:spPr>
      </p:pic>
      <p:pic>
        <p:nvPicPr>
          <p:cNvPr id="62" name="Picture 61" descr="A close up of a logo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E3933978-F713-4E5F-8D28-900C686AD7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671" y="50487"/>
            <a:ext cx="1219200" cy="1219200"/>
          </a:xfrm>
          <a:prstGeom prst="rect">
            <a:avLst/>
          </a:prstGeom>
        </p:spPr>
      </p:pic>
      <p:pic>
        <p:nvPicPr>
          <p:cNvPr id="63" name="Picture 62" descr="A picture containing wooden, sitting, table, black&#10;&#10;Description automatically generated">
            <a:extLst>
              <a:ext uri="{FF2B5EF4-FFF2-40B4-BE49-F238E27FC236}">
                <a16:creationId xmlns:a16="http://schemas.microsoft.com/office/drawing/2014/main" id="{DACB46DD-44D7-4D64-9FAD-17956D83443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727" y="661775"/>
            <a:ext cx="2763949" cy="223932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7581D585-450D-4EDF-A339-DE20097F0459}"/>
              </a:ext>
            </a:extLst>
          </p:cNvPr>
          <p:cNvGrpSpPr/>
          <p:nvPr/>
        </p:nvGrpSpPr>
        <p:grpSpPr>
          <a:xfrm>
            <a:off x="15729423" y="1617019"/>
            <a:ext cx="5551410" cy="1059911"/>
            <a:chOff x="18603574" y="829858"/>
            <a:chExt cx="4495642" cy="111502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85FEC82-82B1-4925-827D-70203F6DAA99}"/>
                </a:ext>
              </a:extLst>
            </p:cNvPr>
            <p:cNvSpPr txBox="1"/>
            <p:nvPr/>
          </p:nvSpPr>
          <p:spPr>
            <a:xfrm>
              <a:off x="18964184" y="1329702"/>
              <a:ext cx="4135032" cy="615181"/>
            </a:xfrm>
            <a:prstGeom prst="rect">
              <a:avLst/>
            </a:prstGeom>
            <a:noFill/>
            <a:scene3d>
              <a:camera prst="perspectiveLeft"/>
              <a:lightRig rig="flat" dir="t"/>
            </a:scene3d>
            <a:sp3d extrusionH="1314450"/>
          </p:spPr>
          <p:txBody>
            <a:bodyPr wrap="square" rtlCol="0">
              <a:spAutoFit/>
            </a:bodyPr>
            <a:lstStyle/>
            <a:p>
              <a:r>
                <a:rPr lang="en-US" sz="3200" spc="-300" dirty="0">
                  <a:solidFill>
                    <a:srgbClr val="DC20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SVN-Kimberley" panose="02040603050506020204" pitchFamily="18" charset="0"/>
                </a:rPr>
                <a:t>TÁO</a:t>
              </a:r>
              <a:endParaRPr lang="en-US" sz="4000" spc="-300" dirty="0">
                <a:solidFill>
                  <a:srgbClr val="DC20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98A4E86-7D88-426E-8BED-82254B8869BD}"/>
                </a:ext>
              </a:extLst>
            </p:cNvPr>
            <p:cNvSpPr/>
            <p:nvPr/>
          </p:nvSpPr>
          <p:spPr>
            <a:xfrm>
              <a:off x="18603574" y="829858"/>
              <a:ext cx="1594247" cy="550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spc="-300" dirty="0" err="1">
                  <a:solidFill>
                    <a:srgbClr val="086E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Hái</a:t>
              </a:r>
              <a:endParaRPr lang="en-US" sz="400" b="1" spc="-300" dirty="0">
                <a:solidFill>
                  <a:srgbClr val="086E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7" name="1" descr="A picture containing drawing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580810BE-8442-4157-BF05-8EF5040073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421" y="3560852"/>
            <a:ext cx="1122581" cy="1213870"/>
          </a:xfrm>
          <a:prstGeom prst="rect">
            <a:avLst/>
          </a:prstGeom>
        </p:spPr>
      </p:pic>
      <p:sp>
        <p:nvSpPr>
          <p:cNvPr id="68" name="Rectangle: Rounded Corners 48">
            <a:extLst>
              <a:ext uri="{FF2B5EF4-FFF2-40B4-BE49-F238E27FC236}">
                <a16:creationId xmlns:a16="http://schemas.microsoft.com/office/drawing/2014/main" id="{ED44236E-6E10-448D-86AE-B31EDD01761B}"/>
              </a:ext>
            </a:extLst>
          </p:cNvPr>
          <p:cNvSpPr/>
          <p:nvPr/>
        </p:nvSpPr>
        <p:spPr>
          <a:xfrm>
            <a:off x="-124446" y="79981"/>
            <a:ext cx="787119" cy="323329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FB03A"/>
              </a:gs>
              <a:gs pos="100000">
                <a:srgbClr val="3B6A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BD2D26"/>
                </a:solidFill>
              </a:ln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EF311D4-D767-47B7-A808-1B0F757CB218}"/>
              </a:ext>
            </a:extLst>
          </p:cNvPr>
          <p:cNvSpPr/>
          <p:nvPr/>
        </p:nvSpPr>
        <p:spPr>
          <a:xfrm>
            <a:off x="-30979" y="210644"/>
            <a:ext cx="654004" cy="654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chemeClr val="bg1">
                <a:lumMod val="9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D57A68D-EF83-4D30-985A-264C27CA74D8}"/>
              </a:ext>
            </a:extLst>
          </p:cNvPr>
          <p:cNvSpPr/>
          <p:nvPr/>
        </p:nvSpPr>
        <p:spPr>
          <a:xfrm>
            <a:off x="-16041" y="1011941"/>
            <a:ext cx="654004" cy="654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chemeClr val="bg1">
                <a:lumMod val="9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1b" descr="A picture containing drawing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40190C05-BA46-40A7-954B-A76BA98274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4833">
            <a:off x="-30938" y="177785"/>
            <a:ext cx="652329" cy="804742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C95A2D1B-9C72-41FB-B32A-24274D5F4A96}"/>
              </a:ext>
            </a:extLst>
          </p:cNvPr>
          <p:cNvSpPr/>
          <p:nvPr/>
        </p:nvSpPr>
        <p:spPr>
          <a:xfrm>
            <a:off x="-1103" y="1813238"/>
            <a:ext cx="654004" cy="654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chemeClr val="bg1">
                <a:lumMod val="9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2b" descr="A picture containing drawing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D839DF43-5C7F-4551-9BFF-B7FDA9A533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3" y="1003612"/>
            <a:ext cx="566977" cy="743776"/>
          </a:xfrm>
          <a:prstGeom prst="rect">
            <a:avLst/>
          </a:prstGeom>
        </p:spPr>
      </p:pic>
      <p:pic>
        <p:nvPicPr>
          <p:cNvPr id="74" name="3b" descr="A picture containing drawing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6905A698-A970-497E-9F29-C292A04539F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782">
            <a:off x="-19684" y="1797959"/>
            <a:ext cx="659055" cy="787366"/>
          </a:xfrm>
          <a:prstGeom prst="rect">
            <a:avLst/>
          </a:prstGeom>
        </p:spPr>
      </p:pic>
      <p:pic>
        <p:nvPicPr>
          <p:cNvPr id="75" name="2" descr="A picture containing drawing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19C90F36-03D2-402E-A650-D74869AB30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65" y="2936003"/>
            <a:ext cx="998494" cy="1309852"/>
          </a:xfrm>
          <a:prstGeom prst="rect">
            <a:avLst/>
          </a:prstGeom>
        </p:spPr>
      </p:pic>
      <p:pic>
        <p:nvPicPr>
          <p:cNvPr id="76" name="3" descr="A picture containing drawing&#10;&#10;Description automatically generated">
            <a:hlinkClick r:id="rId25" action="ppaction://hlinksldjump"/>
            <a:extLst>
              <a:ext uri="{FF2B5EF4-FFF2-40B4-BE49-F238E27FC236}">
                <a16:creationId xmlns:a16="http://schemas.microsoft.com/office/drawing/2014/main" id="{B01C9F99-7FD0-4B95-ADC0-0C0AEB46651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782">
            <a:off x="8570873" y="2932813"/>
            <a:ext cx="1417786" cy="1693814"/>
          </a:xfrm>
          <a:prstGeom prst="rect">
            <a:avLst/>
          </a:prstGeom>
        </p:spPr>
      </p:pic>
      <p:sp>
        <p:nvSpPr>
          <p:cNvPr id="77" name="Thought Bubble: Cloud 57">
            <a:extLst>
              <a:ext uri="{FF2B5EF4-FFF2-40B4-BE49-F238E27FC236}">
                <a16:creationId xmlns:a16="http://schemas.microsoft.com/office/drawing/2014/main" id="{739A10D6-EA6F-4407-B918-8CE9D94C6BA9}"/>
              </a:ext>
            </a:extLst>
          </p:cNvPr>
          <p:cNvSpPr/>
          <p:nvPr/>
        </p:nvSpPr>
        <p:spPr>
          <a:xfrm>
            <a:off x="1673817" y="1783215"/>
            <a:ext cx="2809202" cy="1527726"/>
          </a:xfrm>
          <a:prstGeom prst="cloudCallout">
            <a:avLst>
              <a:gd name="adj1" fmla="val -42094"/>
              <a:gd name="adj2" fmla="val 64529"/>
            </a:avLst>
          </a:prstGeom>
          <a:solidFill>
            <a:srgbClr val="E3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Chọn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SVN-Kimberley" panose="02040603050506020204" pitchFamily="18" charset="0"/>
            </a:endParaRPr>
          </a:p>
          <a:p>
            <a:pPr algn="ctr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1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quả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táo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mà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 e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SVN-Kimberley" panose="02040603050506020204" pitchFamily="18" charset="0"/>
              </a:rPr>
              <a:t>thích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SVN-Kimberley" panose="02040603050506020204" pitchFamily="18" charset="0"/>
            </a:endParaRPr>
          </a:p>
        </p:txBody>
      </p:sp>
      <p:pic>
        <p:nvPicPr>
          <p:cNvPr id="78" name="Picture 77">
            <a:hlinkClick r:id="rId26" action="ppaction://hlinksldjump"/>
            <a:extLst>
              <a:ext uri="{FF2B5EF4-FFF2-40B4-BE49-F238E27FC236}">
                <a16:creationId xmlns:a16="http://schemas.microsoft.com/office/drawing/2014/main" id="{D0753F81-AE09-455C-8A6F-50DDA0CB149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0"/>
          <a:stretch/>
        </p:blipFill>
        <p:spPr>
          <a:xfrm>
            <a:off x="139181" y="8378558"/>
            <a:ext cx="2194560" cy="192782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D779268F-2C80-4F59-83A1-796A56998E99}"/>
              </a:ext>
            </a:extLst>
          </p:cNvPr>
          <p:cNvSpPr/>
          <p:nvPr/>
        </p:nvSpPr>
        <p:spPr>
          <a:xfrm>
            <a:off x="660823" y="8749022"/>
            <a:ext cx="11512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E62529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  <a:hlinkClick r:id="rId28" action="ppaction://hlinksldjump"/>
              </a:rPr>
              <a:t>Next</a:t>
            </a:r>
            <a:endParaRPr lang="en-US" sz="3600" b="0" cap="none" spc="0" dirty="0">
              <a:ln w="0"/>
              <a:solidFill>
                <a:srgbClr val="E62529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Kimberle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57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1.66667E-6 0.426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00429 0.3824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picture containing table&#10;&#10;Description automatically generated">
            <a:extLst>
              <a:ext uri="{FF2B5EF4-FFF2-40B4-BE49-F238E27FC236}">
                <a16:creationId xmlns:a16="http://schemas.microsoft.com/office/drawing/2014/main" id="{337A162A-3F26-4CF5-833F-03425D4BE9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" y="-4108"/>
            <a:ext cx="18245273" cy="10262967"/>
          </a:xfrm>
          <a:prstGeom prst="rect">
            <a:avLst/>
          </a:prstGeom>
        </p:spPr>
      </p:pic>
      <p:pic>
        <p:nvPicPr>
          <p:cNvPr id="5" name="Picture 4" descr="A close up of a house&#10;&#10;Description automatically generated">
            <a:extLst>
              <a:ext uri="{FF2B5EF4-FFF2-40B4-BE49-F238E27FC236}">
                <a16:creationId xmlns:a16="http://schemas.microsoft.com/office/drawing/2014/main" id="{528CA86B-9AD9-421A-9A0D-C4D4BC37AA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535">
            <a:off x="56794" y="80829"/>
            <a:ext cx="2492590" cy="249259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D8356DD-73E7-4D81-AF48-07F914143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9280" y="1826001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BD38D7E-571A-4AE5-B772-D6CAF55BAF3D}"/>
              </a:ext>
            </a:extLst>
          </p:cNvPr>
          <p:cNvGrpSpPr/>
          <p:nvPr/>
        </p:nvGrpSpPr>
        <p:grpSpPr>
          <a:xfrm>
            <a:off x="13880956" y="2630216"/>
            <a:ext cx="3553603" cy="1353098"/>
            <a:chOff x="18176263" y="-61039"/>
            <a:chExt cx="4221505" cy="120375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5413C0-D4D0-48A0-87EB-21B5CC866D0D}"/>
                </a:ext>
              </a:extLst>
            </p:cNvPr>
            <p:cNvSpPr txBox="1"/>
            <p:nvPr/>
          </p:nvSpPr>
          <p:spPr>
            <a:xfrm>
              <a:off x="18206768" y="291718"/>
              <a:ext cx="4191000" cy="851002"/>
            </a:xfrm>
            <a:prstGeom prst="rect">
              <a:avLst/>
            </a:prstGeom>
            <a:noFill/>
            <a:scene3d>
              <a:camera prst="perspectiveLeft"/>
              <a:lightRig rig="flat" dir="t"/>
            </a:scene3d>
            <a:sp3d extrusionH="1314450"/>
          </p:spPr>
          <p:txBody>
            <a:bodyPr wrap="square" rtlCol="0">
              <a:spAutoFit/>
            </a:bodyPr>
            <a:lstStyle/>
            <a:p>
              <a:r>
                <a:rPr lang="en-US" sz="2800" spc="-300" dirty="0">
                  <a:solidFill>
                    <a:srgbClr val="DC20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SVN-Kimberley" panose="02040603050506020204" pitchFamily="18" charset="0"/>
                </a:rPr>
                <a:t>TÁO</a:t>
              </a:r>
              <a:endParaRPr lang="en-US" sz="3600" spc="-300" dirty="0">
                <a:solidFill>
                  <a:srgbClr val="DC20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C2824C-0CB5-436B-ADC3-CB1F041081DE}"/>
                </a:ext>
              </a:extLst>
            </p:cNvPr>
            <p:cNvSpPr/>
            <p:nvPr/>
          </p:nvSpPr>
          <p:spPr>
            <a:xfrm>
              <a:off x="18176263" y="-61039"/>
              <a:ext cx="709932" cy="6507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spc="-300" dirty="0" err="1">
                  <a:solidFill>
                    <a:srgbClr val="086E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#9Slide06 Hellvina Hand Script" pitchFamily="2" charset="0"/>
                </a:rPr>
                <a:t>Hái</a:t>
              </a:r>
              <a:endParaRPr lang="en-US" sz="200" spc="-300" dirty="0">
                <a:solidFill>
                  <a:srgbClr val="086E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BA7AE4-CEE0-41FF-9A1C-3F8C88ACFEF7}"/>
              </a:ext>
            </a:extLst>
          </p:cNvPr>
          <p:cNvGrpSpPr/>
          <p:nvPr/>
        </p:nvGrpSpPr>
        <p:grpSpPr>
          <a:xfrm>
            <a:off x="1739398" y="3656193"/>
            <a:ext cx="7424674" cy="1939542"/>
            <a:chOff x="500677" y="3886200"/>
            <a:chExt cx="5039246" cy="1105997"/>
          </a:xfrm>
        </p:grpSpPr>
        <p:pic>
          <p:nvPicPr>
            <p:cNvPr id="16" name="Picture 15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B27F7A0C-FFB9-4B8D-90B0-6A6FFCF37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500677" y="4034146"/>
              <a:ext cx="5039246" cy="95805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C07C871-CA0F-4E08-AA5E-033AC2E41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DA04B6-983F-4A60-A11E-EBAF4B5579A3}"/>
              </a:ext>
            </a:extLst>
          </p:cNvPr>
          <p:cNvGrpSpPr/>
          <p:nvPr/>
        </p:nvGrpSpPr>
        <p:grpSpPr>
          <a:xfrm>
            <a:off x="10491601" y="3986172"/>
            <a:ext cx="7335168" cy="1642592"/>
            <a:chOff x="524590" y="3886200"/>
            <a:chExt cx="5203110" cy="1072844"/>
          </a:xfrm>
        </p:grpSpPr>
        <p:pic>
          <p:nvPicPr>
            <p:cNvPr id="19" name="Picture 18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EA4EE2E4-DAE2-41D6-8C59-033904731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688454" y="4046241"/>
              <a:ext cx="5039246" cy="91280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299B69A-B7C3-4AD0-9E78-3459FFE92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D0109E-4499-4B94-96E1-177FFEFCA34C}"/>
              </a:ext>
            </a:extLst>
          </p:cNvPr>
          <p:cNvGrpSpPr/>
          <p:nvPr/>
        </p:nvGrpSpPr>
        <p:grpSpPr>
          <a:xfrm>
            <a:off x="1941462" y="6258958"/>
            <a:ext cx="7154667" cy="1924652"/>
            <a:chOff x="524590" y="3886200"/>
            <a:chExt cx="5203110" cy="1072845"/>
          </a:xfrm>
        </p:grpSpPr>
        <p:pic>
          <p:nvPicPr>
            <p:cNvPr id="22" name="Picture 21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AAC131C6-D37C-4926-B2CB-EB1D02561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688454" y="4037903"/>
              <a:ext cx="5039246" cy="92114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25CFA68-A9E8-4172-967B-93B7D2C96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A56D54-2477-4478-BA07-D80E7609076C}"/>
              </a:ext>
            </a:extLst>
          </p:cNvPr>
          <p:cNvGrpSpPr/>
          <p:nvPr/>
        </p:nvGrpSpPr>
        <p:grpSpPr>
          <a:xfrm>
            <a:off x="10491601" y="6258958"/>
            <a:ext cx="7507737" cy="1631960"/>
            <a:chOff x="781907" y="3909515"/>
            <a:chExt cx="5039246" cy="1049530"/>
          </a:xfrm>
        </p:grpSpPr>
        <p:pic>
          <p:nvPicPr>
            <p:cNvPr id="25" name="Picture 24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3C8C221A-4B35-4F98-A972-E5A4E817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781907" y="4034989"/>
              <a:ext cx="5039246" cy="92405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739E7B-39EE-4413-8B1B-EBAE892E3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52" y="3909515"/>
              <a:ext cx="914206" cy="1042238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4C49498-93A9-40DB-A1EC-6C8581744C7B}"/>
              </a:ext>
            </a:extLst>
          </p:cNvPr>
          <p:cNvSpPr/>
          <p:nvPr/>
        </p:nvSpPr>
        <p:spPr>
          <a:xfrm>
            <a:off x="2045920" y="4239541"/>
            <a:ext cx="9481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DA80AD-8C55-40FF-AB65-98E903667A41}"/>
              </a:ext>
            </a:extLst>
          </p:cNvPr>
          <p:cNvSpPr/>
          <p:nvPr/>
        </p:nvSpPr>
        <p:spPr>
          <a:xfrm>
            <a:off x="2045920" y="6978666"/>
            <a:ext cx="10308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22AAB1-01CD-42CB-BA75-3C3B880CCE52}"/>
              </a:ext>
            </a:extLst>
          </p:cNvPr>
          <p:cNvSpPr/>
          <p:nvPr/>
        </p:nvSpPr>
        <p:spPr>
          <a:xfrm>
            <a:off x="10701116" y="4391711"/>
            <a:ext cx="9680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B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85AC8C7-8DD1-47CB-85AB-8EA4CF072C29}"/>
              </a:ext>
            </a:extLst>
          </p:cNvPr>
          <p:cNvSpPr/>
          <p:nvPr/>
        </p:nvSpPr>
        <p:spPr>
          <a:xfrm>
            <a:off x="10898626" y="6655221"/>
            <a:ext cx="6431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D</a:t>
            </a:r>
          </a:p>
        </p:txBody>
      </p:sp>
      <p:sp>
        <p:nvSpPr>
          <p:cNvPr id="32" name="A">
            <a:extLst>
              <a:ext uri="{FF2B5EF4-FFF2-40B4-BE49-F238E27FC236}">
                <a16:creationId xmlns:a16="http://schemas.microsoft.com/office/drawing/2014/main" id="{58E9E3B4-562B-437C-AF85-09327896662B}"/>
              </a:ext>
            </a:extLst>
          </p:cNvPr>
          <p:cNvSpPr/>
          <p:nvPr/>
        </p:nvSpPr>
        <p:spPr>
          <a:xfrm>
            <a:off x="3473273" y="4004878"/>
            <a:ext cx="562285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B">
            <a:extLst>
              <a:ext uri="{FF2B5EF4-FFF2-40B4-BE49-F238E27FC236}">
                <a16:creationId xmlns:a16="http://schemas.microsoft.com/office/drawing/2014/main" id="{BCE86C93-3F56-47EF-9357-074AA9A59784}"/>
              </a:ext>
            </a:extLst>
          </p:cNvPr>
          <p:cNvSpPr/>
          <p:nvPr/>
        </p:nvSpPr>
        <p:spPr>
          <a:xfrm>
            <a:off x="12024748" y="4342668"/>
            <a:ext cx="506368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giải quyết vấn đề em cần đưa ra </a:t>
            </a:r>
            <a:r>
              <a:rPr lang="vi-V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định.</a:t>
            </a:r>
            <a:endParaRPr lang="en-US" sz="4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hlinkClick r:id="rId11" action="ppaction://hlinksldjump"/>
            <a:extLst>
              <a:ext uri="{FF2B5EF4-FFF2-40B4-BE49-F238E27FC236}">
                <a16:creationId xmlns:a16="http://schemas.microsoft.com/office/drawing/2014/main" id="{D0753F81-AE09-455C-8A6F-50DDA0CB14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0"/>
          <a:stretch/>
        </p:blipFill>
        <p:spPr>
          <a:xfrm>
            <a:off x="139181" y="8378558"/>
            <a:ext cx="2194560" cy="1927820"/>
          </a:xfrm>
          <a:prstGeom prst="rect">
            <a:avLst/>
          </a:prstGeom>
        </p:spPr>
      </p:pic>
      <p:sp>
        <p:nvSpPr>
          <p:cNvPr id="36" name="Rectangle 35">
            <a:hlinkClick r:id="rId11" action="ppaction://hlinksldjump"/>
            <a:extLst>
              <a:ext uri="{FF2B5EF4-FFF2-40B4-BE49-F238E27FC236}">
                <a16:creationId xmlns:a16="http://schemas.microsoft.com/office/drawing/2014/main" id="{D779268F-2C80-4F59-83A1-796A56998E99}"/>
              </a:ext>
            </a:extLst>
          </p:cNvPr>
          <p:cNvSpPr/>
          <p:nvPr/>
        </p:nvSpPr>
        <p:spPr>
          <a:xfrm>
            <a:off x="660822" y="8749022"/>
            <a:ext cx="11512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E62529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  <a:hlinkClick r:id="rId13" action="ppaction://hlinksldjump"/>
              </a:rPr>
              <a:t>Back</a:t>
            </a:r>
            <a:endParaRPr lang="en-US" sz="3600" b="0" cap="none" spc="0" dirty="0">
              <a:ln w="0"/>
              <a:solidFill>
                <a:srgbClr val="E62529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Kimberley" panose="02040603050506020204" pitchFamily="18" charset="0"/>
            </a:endParaRPr>
          </a:p>
        </p:txBody>
      </p:sp>
      <p:sp>
        <p:nvSpPr>
          <p:cNvPr id="37" name="Rectangle: Rounded Corners 44">
            <a:extLst>
              <a:ext uri="{FF2B5EF4-FFF2-40B4-BE49-F238E27FC236}">
                <a16:creationId xmlns:a16="http://schemas.microsoft.com/office/drawing/2014/main" id="{D4B4CB12-5E84-47C0-8BF6-FA4EBAECAD99}"/>
              </a:ext>
            </a:extLst>
          </p:cNvPr>
          <p:cNvSpPr/>
          <p:nvPr/>
        </p:nvSpPr>
        <p:spPr>
          <a:xfrm>
            <a:off x="8862443" y="7790657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id="{1DC17FFD-D678-44E3-BCF2-4334893378E0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61E3A8B3-80DC-4A17-AF42-147BC2CB7C71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A816F408-6D4D-4163-B5B1-5C921CE66F4F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0A66BE2C-08B4-4E99-AA86-994D7696E188}"/>
              </a:ext>
            </a:extLst>
          </p:cNvPr>
          <p:cNvSpPr/>
          <p:nvPr/>
        </p:nvSpPr>
        <p:spPr>
          <a:xfrm>
            <a:off x="9018361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42" name="5">
            <a:extLst>
              <a:ext uri="{FF2B5EF4-FFF2-40B4-BE49-F238E27FC236}">
                <a16:creationId xmlns:a16="http://schemas.microsoft.com/office/drawing/2014/main" id="{6F659CD9-D18F-4B65-A52E-7ECD2C37512D}"/>
              </a:ext>
            </a:extLst>
          </p:cNvPr>
          <p:cNvSpPr/>
          <p:nvPr/>
        </p:nvSpPr>
        <p:spPr>
          <a:xfrm>
            <a:off x="9018361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43" name="5">
            <a:extLst>
              <a:ext uri="{FF2B5EF4-FFF2-40B4-BE49-F238E27FC236}">
                <a16:creationId xmlns:a16="http://schemas.microsoft.com/office/drawing/2014/main" id="{FEAC7E70-F5EC-477B-AAEC-5EC9C87D72BB}"/>
              </a:ext>
            </a:extLst>
          </p:cNvPr>
          <p:cNvSpPr/>
          <p:nvPr/>
        </p:nvSpPr>
        <p:spPr>
          <a:xfrm>
            <a:off x="9018360" y="799681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44" name="start">
            <a:extLst>
              <a:ext uri="{FF2B5EF4-FFF2-40B4-BE49-F238E27FC236}">
                <a16:creationId xmlns:a16="http://schemas.microsoft.com/office/drawing/2014/main" id="{2A8393A6-9E89-4D39-9318-A863773423C8}"/>
              </a:ext>
            </a:extLst>
          </p:cNvPr>
          <p:cNvSpPr/>
          <p:nvPr/>
        </p:nvSpPr>
        <p:spPr>
          <a:xfrm>
            <a:off x="8830583" y="9583829"/>
            <a:ext cx="1588679" cy="6885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sp>
        <p:nvSpPr>
          <p:cNvPr id="45" name="B">
            <a:extLst>
              <a:ext uri="{FF2B5EF4-FFF2-40B4-BE49-F238E27FC236}">
                <a16:creationId xmlns:a16="http://schemas.microsoft.com/office/drawing/2014/main" id="{4B4DA072-F09A-A059-5C25-FA9CCB5157FE}"/>
              </a:ext>
            </a:extLst>
          </p:cNvPr>
          <p:cNvSpPr/>
          <p:nvPr/>
        </p:nvSpPr>
        <p:spPr>
          <a:xfrm>
            <a:off x="12024748" y="6688502"/>
            <a:ext cx="506368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2800" b="1" dirty="0">
                <a:solidFill>
                  <a:srgbClr val="FFC000"/>
                </a:solidFill>
                <a:latin typeface="+mj-lt"/>
              </a:rPr>
              <a:t>Để có được quyết định em cần có thông tin.</a:t>
            </a:r>
            <a:endParaRPr lang="en-US" sz="4800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49" name="Picture 48" descr="A picture containing wooden, sitting, table, black&#10;&#10;Description automatically generated">
            <a:extLst>
              <a:ext uri="{FF2B5EF4-FFF2-40B4-BE49-F238E27FC236}">
                <a16:creationId xmlns:a16="http://schemas.microsoft.com/office/drawing/2014/main" id="{DC888599-AC91-4A2E-9B7D-8D352B9B2C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71" y="-344512"/>
            <a:ext cx="6761528" cy="397468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1147AAD-4EB2-4058-B132-A5C29E74D3A6}"/>
              </a:ext>
            </a:extLst>
          </p:cNvPr>
          <p:cNvSpPr/>
          <p:nvPr/>
        </p:nvSpPr>
        <p:spPr>
          <a:xfrm>
            <a:off x="6071498" y="1585564"/>
            <a:ext cx="5774873" cy="646331"/>
          </a:xfrm>
          <a:prstGeom prst="rect">
            <a:avLst/>
          </a:prstGeom>
          <a:noFill/>
          <a:effectLst>
            <a:outerShdw blurRad="139700" dir="438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phương án sai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: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B">
            <a:extLst>
              <a:ext uri="{FF2B5EF4-FFF2-40B4-BE49-F238E27FC236}">
                <a16:creationId xmlns:a16="http://schemas.microsoft.com/office/drawing/2014/main" id="{4B4DA072-F09A-A059-5C25-FA9CCB5157FE}"/>
              </a:ext>
            </a:extLst>
          </p:cNvPr>
          <p:cNvSpPr/>
          <p:nvPr/>
        </p:nvSpPr>
        <p:spPr>
          <a:xfrm>
            <a:off x="3325244" y="6568486"/>
            <a:ext cx="577088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8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83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3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3000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3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3000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7" presetClass="entr" presetSubtype="1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1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2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ok (mp3cut.net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 tmFilter="0,0; .5, 1; 1, 1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8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dung-www_yeualo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ồng hồ đếm ngược 5 giây (online-audio-converter.com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9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0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1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1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2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2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32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3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38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43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4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/>
          <p:bldP spid="29" grpId="0"/>
          <p:bldP spid="30" grpId="0"/>
          <p:bldP spid="32" grpId="0"/>
          <p:bldP spid="33" grpId="0"/>
          <p:bldP spid="33" grpId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5" grpId="0"/>
          <p:bldP spid="45" grpId="1"/>
          <p:bldP spid="50" grpId="0"/>
          <p:bldP spid="52" grpId="0"/>
          <p:bldP spid="5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7" presetClass="entr" presetSubtype="1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ok (mp3cut.net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 tmFilter="0,0; .5, 1; 1, 1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8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-thanh-tra-loi-dung-www_yeualo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5 giây (online-audio-converter.com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9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0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1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1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2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2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32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3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38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43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4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/>
          <p:bldP spid="29" grpId="0"/>
          <p:bldP spid="30" grpId="0"/>
          <p:bldP spid="32" grpId="0"/>
          <p:bldP spid="33" grpId="0"/>
          <p:bldP spid="33" grpId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5" grpId="0"/>
          <p:bldP spid="45" grpId="1"/>
          <p:bldP spid="50" grpId="0"/>
          <p:bldP spid="52" grpId="0"/>
          <p:bldP spid="52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picture containing table&#10;&#10;Description automatically generated">
            <a:extLst>
              <a:ext uri="{FF2B5EF4-FFF2-40B4-BE49-F238E27FC236}">
                <a16:creationId xmlns:a16="http://schemas.microsoft.com/office/drawing/2014/main" id="{337A162A-3F26-4CF5-833F-03425D4BE9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" y="74274"/>
            <a:ext cx="18245273" cy="10262967"/>
          </a:xfrm>
          <a:prstGeom prst="rect">
            <a:avLst/>
          </a:prstGeom>
        </p:spPr>
      </p:pic>
      <p:pic>
        <p:nvPicPr>
          <p:cNvPr id="5" name="Picture 4" descr="A close up of a house&#10;&#10;Description automatically generated">
            <a:extLst>
              <a:ext uri="{FF2B5EF4-FFF2-40B4-BE49-F238E27FC236}">
                <a16:creationId xmlns:a16="http://schemas.microsoft.com/office/drawing/2014/main" id="{528CA86B-9AD9-421A-9A0D-C4D4BC37AA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535">
            <a:off x="56794" y="80829"/>
            <a:ext cx="2492590" cy="249259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D8356DD-73E7-4D81-AF48-07F914143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9280" y="1826001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BD38D7E-571A-4AE5-B772-D6CAF55BAF3D}"/>
              </a:ext>
            </a:extLst>
          </p:cNvPr>
          <p:cNvGrpSpPr/>
          <p:nvPr/>
        </p:nvGrpSpPr>
        <p:grpSpPr>
          <a:xfrm>
            <a:off x="13880956" y="2630216"/>
            <a:ext cx="3553603" cy="1353098"/>
            <a:chOff x="18176263" y="-61039"/>
            <a:chExt cx="4221505" cy="120375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5413C0-D4D0-48A0-87EB-21B5CC866D0D}"/>
                </a:ext>
              </a:extLst>
            </p:cNvPr>
            <p:cNvSpPr txBox="1"/>
            <p:nvPr/>
          </p:nvSpPr>
          <p:spPr>
            <a:xfrm>
              <a:off x="18206768" y="291718"/>
              <a:ext cx="4191000" cy="851002"/>
            </a:xfrm>
            <a:prstGeom prst="rect">
              <a:avLst/>
            </a:prstGeom>
            <a:noFill/>
            <a:scene3d>
              <a:camera prst="perspectiveLeft"/>
              <a:lightRig rig="flat" dir="t"/>
            </a:scene3d>
            <a:sp3d extrusionH="1314450"/>
          </p:spPr>
          <p:txBody>
            <a:bodyPr wrap="square" rtlCol="0">
              <a:spAutoFit/>
            </a:bodyPr>
            <a:lstStyle/>
            <a:p>
              <a:r>
                <a:rPr lang="en-US" sz="2800" spc="-300" dirty="0">
                  <a:solidFill>
                    <a:srgbClr val="DC20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SVN-Kimberley" panose="02040603050506020204" pitchFamily="18" charset="0"/>
                </a:rPr>
                <a:t>TÁO</a:t>
              </a:r>
              <a:endParaRPr lang="en-US" sz="3600" spc="-300" dirty="0">
                <a:solidFill>
                  <a:srgbClr val="DC20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C2824C-0CB5-436B-ADC3-CB1F041081DE}"/>
                </a:ext>
              </a:extLst>
            </p:cNvPr>
            <p:cNvSpPr/>
            <p:nvPr/>
          </p:nvSpPr>
          <p:spPr>
            <a:xfrm>
              <a:off x="18176263" y="-61039"/>
              <a:ext cx="709932" cy="6507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spc="-300" dirty="0" err="1">
                  <a:solidFill>
                    <a:srgbClr val="086E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#9Slide06 Hellvina Hand Script" pitchFamily="2" charset="0"/>
                </a:rPr>
                <a:t>Hái</a:t>
              </a:r>
              <a:endParaRPr lang="en-US" sz="200" spc="-300" dirty="0">
                <a:solidFill>
                  <a:srgbClr val="086E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</p:grpSp>
      <p:pic>
        <p:nvPicPr>
          <p:cNvPr id="14" name="Picture 13" descr="A picture containing wooden, sitting, table, black&#10;&#10;Description automatically generated">
            <a:extLst>
              <a:ext uri="{FF2B5EF4-FFF2-40B4-BE49-F238E27FC236}">
                <a16:creationId xmlns:a16="http://schemas.microsoft.com/office/drawing/2014/main" id="{DC888599-AC91-4A2E-9B7D-8D352B9B2C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78" y="-505327"/>
            <a:ext cx="8322810" cy="397468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4BA7AE4-CEE0-41FF-9A1C-3F8C88ACFEF7}"/>
              </a:ext>
            </a:extLst>
          </p:cNvPr>
          <p:cNvGrpSpPr/>
          <p:nvPr/>
        </p:nvGrpSpPr>
        <p:grpSpPr>
          <a:xfrm>
            <a:off x="10467424" y="3940267"/>
            <a:ext cx="7424675" cy="1939542"/>
            <a:chOff x="500677" y="3886200"/>
            <a:chExt cx="5039246" cy="1105997"/>
          </a:xfrm>
        </p:grpSpPr>
        <p:pic>
          <p:nvPicPr>
            <p:cNvPr id="16" name="Picture 15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B27F7A0C-FFB9-4B8D-90B0-6A6FFCF37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500677" y="4034146"/>
              <a:ext cx="5039246" cy="95805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C07C871-CA0F-4E08-AA5E-033AC2E41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DA04B6-983F-4A60-A11E-EBAF4B5579A3}"/>
              </a:ext>
            </a:extLst>
          </p:cNvPr>
          <p:cNvGrpSpPr/>
          <p:nvPr/>
        </p:nvGrpSpPr>
        <p:grpSpPr>
          <a:xfrm>
            <a:off x="1963874" y="3946708"/>
            <a:ext cx="7335168" cy="1642592"/>
            <a:chOff x="524590" y="3886200"/>
            <a:chExt cx="5203110" cy="1072844"/>
          </a:xfrm>
        </p:grpSpPr>
        <p:pic>
          <p:nvPicPr>
            <p:cNvPr id="19" name="Picture 18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EA4EE2E4-DAE2-41D6-8C59-033904731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688454" y="4046241"/>
              <a:ext cx="5039246" cy="91280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299B69A-B7C3-4AD0-9E78-3459FFE92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D0109E-4499-4B94-96E1-177FFEFCA34C}"/>
              </a:ext>
            </a:extLst>
          </p:cNvPr>
          <p:cNvGrpSpPr/>
          <p:nvPr/>
        </p:nvGrpSpPr>
        <p:grpSpPr>
          <a:xfrm>
            <a:off x="1941462" y="6258958"/>
            <a:ext cx="7154667" cy="1924652"/>
            <a:chOff x="524590" y="3886200"/>
            <a:chExt cx="5203110" cy="1072845"/>
          </a:xfrm>
        </p:grpSpPr>
        <p:pic>
          <p:nvPicPr>
            <p:cNvPr id="22" name="Picture 21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AAC131C6-D37C-4926-B2CB-EB1D02561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688454" y="4037903"/>
              <a:ext cx="5039246" cy="92114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25CFA68-A9E8-4172-967B-93B7D2C96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A56D54-2477-4478-BA07-D80E7609076C}"/>
              </a:ext>
            </a:extLst>
          </p:cNvPr>
          <p:cNvGrpSpPr/>
          <p:nvPr/>
        </p:nvGrpSpPr>
        <p:grpSpPr>
          <a:xfrm>
            <a:off x="10491601" y="6258958"/>
            <a:ext cx="7507737" cy="1631960"/>
            <a:chOff x="781907" y="3909515"/>
            <a:chExt cx="5039246" cy="1049530"/>
          </a:xfrm>
        </p:grpSpPr>
        <p:pic>
          <p:nvPicPr>
            <p:cNvPr id="25" name="Picture 24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3C8C221A-4B35-4F98-A972-E5A4E817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781907" y="4034989"/>
              <a:ext cx="5039246" cy="92405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739E7B-39EE-4413-8B1B-EBAE892E3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52" y="3909515"/>
              <a:ext cx="914206" cy="1042238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4C49498-93A9-40DB-A1EC-6C8581744C7B}"/>
              </a:ext>
            </a:extLst>
          </p:cNvPr>
          <p:cNvSpPr/>
          <p:nvPr/>
        </p:nvSpPr>
        <p:spPr>
          <a:xfrm>
            <a:off x="2289375" y="4403710"/>
            <a:ext cx="9481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DA80AD-8C55-40FF-AB65-98E903667A41}"/>
              </a:ext>
            </a:extLst>
          </p:cNvPr>
          <p:cNvSpPr/>
          <p:nvPr/>
        </p:nvSpPr>
        <p:spPr>
          <a:xfrm>
            <a:off x="2045920" y="6978666"/>
            <a:ext cx="10308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22AAB1-01CD-42CB-BA75-3C3B880CCE52}"/>
              </a:ext>
            </a:extLst>
          </p:cNvPr>
          <p:cNvSpPr/>
          <p:nvPr/>
        </p:nvSpPr>
        <p:spPr>
          <a:xfrm>
            <a:off x="10749284" y="4634950"/>
            <a:ext cx="9680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B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85AC8C7-8DD1-47CB-85AB-8EA4CF072C29}"/>
              </a:ext>
            </a:extLst>
          </p:cNvPr>
          <p:cNvSpPr/>
          <p:nvPr/>
        </p:nvSpPr>
        <p:spPr>
          <a:xfrm>
            <a:off x="10898626" y="6655221"/>
            <a:ext cx="6431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147AAD-4EB2-4058-B132-A5C29E74D3A6}"/>
              </a:ext>
            </a:extLst>
          </p:cNvPr>
          <p:cNvSpPr/>
          <p:nvPr/>
        </p:nvSpPr>
        <p:spPr>
          <a:xfrm>
            <a:off x="5440126" y="1481494"/>
            <a:ext cx="6844633" cy="954107"/>
          </a:xfrm>
          <a:prstGeom prst="rect">
            <a:avLst/>
          </a:prstGeom>
          <a:noFill/>
          <a:effectLst>
            <a:outerShdw blurRad="139700" dir="438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A">
            <a:extLst>
              <a:ext uri="{FF2B5EF4-FFF2-40B4-BE49-F238E27FC236}">
                <a16:creationId xmlns:a16="http://schemas.microsoft.com/office/drawing/2014/main" id="{58E9E3B4-562B-437C-AF85-09327896662B}"/>
              </a:ext>
            </a:extLst>
          </p:cNvPr>
          <p:cNvSpPr/>
          <p:nvPr/>
        </p:nvSpPr>
        <p:spPr>
          <a:xfrm>
            <a:off x="12437961" y="4620937"/>
            <a:ext cx="473711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a,b,c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B">
            <a:extLst>
              <a:ext uri="{FF2B5EF4-FFF2-40B4-BE49-F238E27FC236}">
                <a16:creationId xmlns:a16="http://schemas.microsoft.com/office/drawing/2014/main" id="{BCE86C93-3F56-47EF-9357-074AA9A59784}"/>
              </a:ext>
            </a:extLst>
          </p:cNvPr>
          <p:cNvSpPr/>
          <p:nvPr/>
        </p:nvSpPr>
        <p:spPr>
          <a:xfrm>
            <a:off x="3409695" y="4343574"/>
            <a:ext cx="578596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">
            <a:extLst>
              <a:ext uri="{FF2B5EF4-FFF2-40B4-BE49-F238E27FC236}">
                <a16:creationId xmlns:a16="http://schemas.microsoft.com/office/drawing/2014/main" id="{38CB8068-13FC-4118-91D5-3543F5A47A88}"/>
              </a:ext>
            </a:extLst>
          </p:cNvPr>
          <p:cNvSpPr/>
          <p:nvPr/>
        </p:nvSpPr>
        <p:spPr>
          <a:xfrm>
            <a:off x="3409695" y="6735840"/>
            <a:ext cx="493765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hlinkClick r:id="rId12" action="ppaction://hlinksldjump"/>
            <a:extLst>
              <a:ext uri="{FF2B5EF4-FFF2-40B4-BE49-F238E27FC236}">
                <a16:creationId xmlns:a16="http://schemas.microsoft.com/office/drawing/2014/main" id="{D0753F81-AE09-455C-8A6F-50DDA0CB149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0"/>
          <a:stretch/>
        </p:blipFill>
        <p:spPr>
          <a:xfrm>
            <a:off x="139181" y="8378558"/>
            <a:ext cx="2194560" cy="1927820"/>
          </a:xfrm>
          <a:prstGeom prst="rect">
            <a:avLst/>
          </a:prstGeom>
        </p:spPr>
      </p:pic>
      <p:sp>
        <p:nvSpPr>
          <p:cNvPr id="36" name="Rectangle 35">
            <a:hlinkClick r:id="rId14" action="ppaction://hlinksldjump"/>
            <a:extLst>
              <a:ext uri="{FF2B5EF4-FFF2-40B4-BE49-F238E27FC236}">
                <a16:creationId xmlns:a16="http://schemas.microsoft.com/office/drawing/2014/main" id="{D779268F-2C80-4F59-83A1-796A56998E99}"/>
              </a:ext>
            </a:extLst>
          </p:cNvPr>
          <p:cNvSpPr/>
          <p:nvPr/>
        </p:nvSpPr>
        <p:spPr>
          <a:xfrm>
            <a:off x="660822" y="8749022"/>
            <a:ext cx="11512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E62529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  <a:hlinkClick r:id="rId12" action="ppaction://hlinksldjump"/>
              </a:rPr>
              <a:t>Back</a:t>
            </a:r>
            <a:endParaRPr lang="en-US" sz="3600" b="0" cap="none" spc="0" dirty="0">
              <a:ln w="0"/>
              <a:solidFill>
                <a:srgbClr val="E62529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Kimberley" panose="02040603050506020204" pitchFamily="18" charset="0"/>
            </a:endParaRPr>
          </a:p>
        </p:txBody>
      </p:sp>
      <p:sp>
        <p:nvSpPr>
          <p:cNvPr id="37" name="Rectangle: Rounded Corners 44">
            <a:extLst>
              <a:ext uri="{FF2B5EF4-FFF2-40B4-BE49-F238E27FC236}">
                <a16:creationId xmlns:a16="http://schemas.microsoft.com/office/drawing/2014/main" id="{D4B4CB12-5E84-47C0-8BF6-FA4EBAECAD99}"/>
              </a:ext>
            </a:extLst>
          </p:cNvPr>
          <p:cNvSpPr/>
          <p:nvPr/>
        </p:nvSpPr>
        <p:spPr>
          <a:xfrm>
            <a:off x="8862443" y="7790657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id="{1DC17FFD-D678-44E3-BCF2-4334893378E0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61E3A8B3-80DC-4A17-AF42-147BC2CB7C71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A816F408-6D4D-4163-B5B1-5C921CE66F4F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0A66BE2C-08B4-4E99-AA86-994D7696E188}"/>
              </a:ext>
            </a:extLst>
          </p:cNvPr>
          <p:cNvSpPr/>
          <p:nvPr/>
        </p:nvSpPr>
        <p:spPr>
          <a:xfrm>
            <a:off x="9018361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42" name="5">
            <a:extLst>
              <a:ext uri="{FF2B5EF4-FFF2-40B4-BE49-F238E27FC236}">
                <a16:creationId xmlns:a16="http://schemas.microsoft.com/office/drawing/2014/main" id="{6F659CD9-D18F-4B65-A52E-7ECD2C37512D}"/>
              </a:ext>
            </a:extLst>
          </p:cNvPr>
          <p:cNvSpPr/>
          <p:nvPr/>
        </p:nvSpPr>
        <p:spPr>
          <a:xfrm>
            <a:off x="9018361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43" name="5">
            <a:extLst>
              <a:ext uri="{FF2B5EF4-FFF2-40B4-BE49-F238E27FC236}">
                <a16:creationId xmlns:a16="http://schemas.microsoft.com/office/drawing/2014/main" id="{FEAC7E70-F5EC-477B-AAEC-5EC9C87D72BB}"/>
              </a:ext>
            </a:extLst>
          </p:cNvPr>
          <p:cNvSpPr/>
          <p:nvPr/>
        </p:nvSpPr>
        <p:spPr>
          <a:xfrm>
            <a:off x="9018360" y="799681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44" name="start">
            <a:extLst>
              <a:ext uri="{FF2B5EF4-FFF2-40B4-BE49-F238E27FC236}">
                <a16:creationId xmlns:a16="http://schemas.microsoft.com/office/drawing/2014/main" id="{2A8393A6-9E89-4D39-9318-A863773423C8}"/>
              </a:ext>
            </a:extLst>
          </p:cNvPr>
          <p:cNvSpPr/>
          <p:nvPr/>
        </p:nvSpPr>
        <p:spPr>
          <a:xfrm>
            <a:off x="8830583" y="9583829"/>
            <a:ext cx="1588679" cy="6885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sp>
        <p:nvSpPr>
          <p:cNvPr id="45" name="B">
            <a:extLst>
              <a:ext uri="{FF2B5EF4-FFF2-40B4-BE49-F238E27FC236}">
                <a16:creationId xmlns:a16="http://schemas.microsoft.com/office/drawing/2014/main" id="{4B4DA072-F09A-A059-5C25-FA9CCB5157FE}"/>
              </a:ext>
            </a:extLst>
          </p:cNvPr>
          <p:cNvSpPr/>
          <p:nvPr/>
        </p:nvSpPr>
        <p:spPr>
          <a:xfrm>
            <a:off x="12210358" y="6572325"/>
            <a:ext cx="55111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200" b="1" dirty="0">
                <a:solidFill>
                  <a:srgbClr val="FFC000"/>
                </a:solidFill>
                <a:latin typeface="+mj-lt"/>
              </a:rPr>
              <a:t>Thông tin về chương trình tham quan.</a:t>
            </a:r>
            <a:endParaRPr lang="en-US" sz="5400" b="1" dirty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483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ok (mp3cut.net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43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 p14:presetBounceEnd="43000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 p14:presetBounceEnd="43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 p14:presetBounceEnd="43000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7" presetClass="entr" presetSubtype="1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8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dung-www_yeualo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ồng hồ đếm ngược 5 giây (online-audio-converter.com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8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9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0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0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1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41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2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52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/>
          <p:bldP spid="29" grpId="0"/>
          <p:bldP spid="30" grpId="0"/>
          <p:bldP spid="31" grpId="0"/>
          <p:bldP spid="32" grpId="0"/>
          <p:bldP spid="33" grpId="0"/>
          <p:bldP spid="33" grpId="1"/>
          <p:bldP spid="34" grpId="0"/>
          <p:bldP spid="34" grpId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5" grpId="0"/>
          <p:bldP spid="4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ok (mp3cut.net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7" presetClass="entr" presetSubtype="1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8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-thanh-tra-loi-dung-www_yeualo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5 giây (online-audio-converter.com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8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9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0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0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1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41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2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52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/>
          <p:bldP spid="29" grpId="0"/>
          <p:bldP spid="30" grpId="0"/>
          <p:bldP spid="31" grpId="0"/>
          <p:bldP spid="32" grpId="0"/>
          <p:bldP spid="33" grpId="0"/>
          <p:bldP spid="33" grpId="1"/>
          <p:bldP spid="34" grpId="0"/>
          <p:bldP spid="34" grpId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5" grpId="0"/>
          <p:bldP spid="45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picture containing table&#10;&#10;Description automatically generated">
            <a:extLst>
              <a:ext uri="{FF2B5EF4-FFF2-40B4-BE49-F238E27FC236}">
                <a16:creationId xmlns:a16="http://schemas.microsoft.com/office/drawing/2014/main" id="{337A162A-3F26-4CF5-833F-03425D4BE9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3" y="43411"/>
            <a:ext cx="18245273" cy="10262967"/>
          </a:xfrm>
          <a:prstGeom prst="rect">
            <a:avLst/>
          </a:prstGeom>
        </p:spPr>
      </p:pic>
      <p:pic>
        <p:nvPicPr>
          <p:cNvPr id="5" name="Picture 4" descr="A close up of a house&#10;&#10;Description automatically generated">
            <a:extLst>
              <a:ext uri="{FF2B5EF4-FFF2-40B4-BE49-F238E27FC236}">
                <a16:creationId xmlns:a16="http://schemas.microsoft.com/office/drawing/2014/main" id="{528CA86B-9AD9-421A-9A0D-C4D4BC37AA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535">
            <a:off x="56794" y="80829"/>
            <a:ext cx="2492590" cy="249259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D8356DD-73E7-4D81-AF48-07F914143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34081" y="51996"/>
            <a:ext cx="2275840" cy="227584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BD38D7E-571A-4AE5-B772-D6CAF55BAF3D}"/>
              </a:ext>
            </a:extLst>
          </p:cNvPr>
          <p:cNvGrpSpPr/>
          <p:nvPr/>
        </p:nvGrpSpPr>
        <p:grpSpPr>
          <a:xfrm>
            <a:off x="13880956" y="2630216"/>
            <a:ext cx="3553603" cy="1353098"/>
            <a:chOff x="18176263" y="-61039"/>
            <a:chExt cx="4221505" cy="120375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5413C0-D4D0-48A0-87EB-21B5CC866D0D}"/>
                </a:ext>
              </a:extLst>
            </p:cNvPr>
            <p:cNvSpPr txBox="1"/>
            <p:nvPr/>
          </p:nvSpPr>
          <p:spPr>
            <a:xfrm>
              <a:off x="18206768" y="291718"/>
              <a:ext cx="4191000" cy="851002"/>
            </a:xfrm>
            <a:prstGeom prst="rect">
              <a:avLst/>
            </a:prstGeom>
            <a:noFill/>
            <a:scene3d>
              <a:camera prst="perspectiveLeft"/>
              <a:lightRig rig="flat" dir="t"/>
            </a:scene3d>
            <a:sp3d extrusionH="1314450"/>
          </p:spPr>
          <p:txBody>
            <a:bodyPr wrap="square" rtlCol="0">
              <a:spAutoFit/>
            </a:bodyPr>
            <a:lstStyle/>
            <a:p>
              <a:r>
                <a:rPr lang="en-US" sz="2800" spc="-300" dirty="0">
                  <a:solidFill>
                    <a:srgbClr val="DC20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SVN-Kimberley" panose="02040603050506020204" pitchFamily="18" charset="0"/>
                </a:rPr>
                <a:t>TÁO</a:t>
              </a:r>
              <a:endParaRPr lang="en-US" sz="3600" spc="-300" dirty="0">
                <a:solidFill>
                  <a:srgbClr val="DC20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C2824C-0CB5-436B-ADC3-CB1F041081DE}"/>
                </a:ext>
              </a:extLst>
            </p:cNvPr>
            <p:cNvSpPr/>
            <p:nvPr/>
          </p:nvSpPr>
          <p:spPr>
            <a:xfrm>
              <a:off x="18176263" y="-61039"/>
              <a:ext cx="709932" cy="6507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spc="-300" dirty="0" err="1">
                  <a:solidFill>
                    <a:srgbClr val="086E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#9Slide06 Hellvina Hand Script" pitchFamily="2" charset="0"/>
                </a:rPr>
                <a:t>Hái</a:t>
              </a:r>
              <a:endParaRPr lang="en-US" sz="200" spc="-300" dirty="0">
                <a:solidFill>
                  <a:srgbClr val="086E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</p:grpSp>
      <p:pic>
        <p:nvPicPr>
          <p:cNvPr id="14" name="Picture 13" descr="A picture containing wooden, sitting, table, black&#10;&#10;Description automatically generated">
            <a:extLst>
              <a:ext uri="{FF2B5EF4-FFF2-40B4-BE49-F238E27FC236}">
                <a16:creationId xmlns:a16="http://schemas.microsoft.com/office/drawing/2014/main" id="{DC888599-AC91-4A2E-9B7D-8D352B9B2C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44" y="-281867"/>
            <a:ext cx="8716876" cy="42578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4BA7AE4-CEE0-41FF-9A1C-3F8C88ACFEF7}"/>
              </a:ext>
            </a:extLst>
          </p:cNvPr>
          <p:cNvGrpSpPr/>
          <p:nvPr/>
        </p:nvGrpSpPr>
        <p:grpSpPr>
          <a:xfrm>
            <a:off x="10429333" y="5866543"/>
            <a:ext cx="7424674" cy="1939542"/>
            <a:chOff x="500677" y="3886200"/>
            <a:chExt cx="5039246" cy="1105997"/>
          </a:xfrm>
        </p:grpSpPr>
        <p:pic>
          <p:nvPicPr>
            <p:cNvPr id="16" name="Picture 15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B27F7A0C-FFB9-4B8D-90B0-6A6FFCF37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500677" y="4034146"/>
              <a:ext cx="5039246" cy="95805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C07C871-CA0F-4E08-AA5E-033AC2E41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DA04B6-983F-4A60-A11E-EBAF4B5579A3}"/>
              </a:ext>
            </a:extLst>
          </p:cNvPr>
          <p:cNvGrpSpPr/>
          <p:nvPr/>
        </p:nvGrpSpPr>
        <p:grpSpPr>
          <a:xfrm>
            <a:off x="10491601" y="3986172"/>
            <a:ext cx="7335168" cy="1642592"/>
            <a:chOff x="524590" y="3886200"/>
            <a:chExt cx="5203110" cy="1072844"/>
          </a:xfrm>
        </p:grpSpPr>
        <p:pic>
          <p:nvPicPr>
            <p:cNvPr id="19" name="Picture 18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EA4EE2E4-DAE2-41D6-8C59-033904731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688454" y="4046241"/>
              <a:ext cx="5039246" cy="91280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299B69A-B7C3-4AD0-9E78-3459FFE92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D0109E-4499-4B94-96E1-177FFEFCA34C}"/>
              </a:ext>
            </a:extLst>
          </p:cNvPr>
          <p:cNvGrpSpPr/>
          <p:nvPr/>
        </p:nvGrpSpPr>
        <p:grpSpPr>
          <a:xfrm>
            <a:off x="1812099" y="6093193"/>
            <a:ext cx="7154667" cy="1924652"/>
            <a:chOff x="524590" y="3886200"/>
            <a:chExt cx="5203110" cy="1072845"/>
          </a:xfrm>
        </p:grpSpPr>
        <p:pic>
          <p:nvPicPr>
            <p:cNvPr id="22" name="Picture 21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AAC131C6-D37C-4926-B2CB-EB1D02561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688454" y="4037903"/>
              <a:ext cx="5039246" cy="92114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25CFA68-A9E8-4172-967B-93B7D2C96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0" y="3886200"/>
              <a:ext cx="914206" cy="104223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A56D54-2477-4478-BA07-D80E7609076C}"/>
              </a:ext>
            </a:extLst>
          </p:cNvPr>
          <p:cNvGrpSpPr/>
          <p:nvPr/>
        </p:nvGrpSpPr>
        <p:grpSpPr>
          <a:xfrm>
            <a:off x="1770761" y="3861180"/>
            <a:ext cx="7434199" cy="1631960"/>
            <a:chOff x="781907" y="3909515"/>
            <a:chExt cx="5039246" cy="1049530"/>
          </a:xfrm>
        </p:grpSpPr>
        <p:pic>
          <p:nvPicPr>
            <p:cNvPr id="25" name="Picture 24" descr="A picture containing laptop, computer, sitting, table&#10;&#10;Description automatically generated">
              <a:extLst>
                <a:ext uri="{FF2B5EF4-FFF2-40B4-BE49-F238E27FC236}">
                  <a16:creationId xmlns:a16="http://schemas.microsoft.com/office/drawing/2014/main" id="{3C8C221A-4B35-4F98-A972-E5A4E817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000"/>
            <a:stretch/>
          </p:blipFill>
          <p:spPr>
            <a:xfrm>
              <a:off x="781907" y="4034989"/>
              <a:ext cx="5039246" cy="92405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739E7B-39EE-4413-8B1B-EBAE892E3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52" y="3909515"/>
              <a:ext cx="914206" cy="1042238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4C49498-93A9-40DB-A1EC-6C8581744C7B}"/>
              </a:ext>
            </a:extLst>
          </p:cNvPr>
          <p:cNvSpPr/>
          <p:nvPr/>
        </p:nvSpPr>
        <p:spPr>
          <a:xfrm>
            <a:off x="2045920" y="4239541"/>
            <a:ext cx="9481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DA80AD-8C55-40FF-AB65-98E903667A41}"/>
              </a:ext>
            </a:extLst>
          </p:cNvPr>
          <p:cNvSpPr/>
          <p:nvPr/>
        </p:nvSpPr>
        <p:spPr>
          <a:xfrm>
            <a:off x="1925241" y="6780408"/>
            <a:ext cx="10308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22AAB1-01CD-42CB-BA75-3C3B880CCE52}"/>
              </a:ext>
            </a:extLst>
          </p:cNvPr>
          <p:cNvSpPr/>
          <p:nvPr/>
        </p:nvSpPr>
        <p:spPr>
          <a:xfrm>
            <a:off x="10701116" y="4391711"/>
            <a:ext cx="9680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B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85AC8C7-8DD1-47CB-85AB-8EA4CF072C29}"/>
              </a:ext>
            </a:extLst>
          </p:cNvPr>
          <p:cNvSpPr/>
          <p:nvPr/>
        </p:nvSpPr>
        <p:spPr>
          <a:xfrm>
            <a:off x="10863583" y="6486445"/>
            <a:ext cx="6431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</a:rPr>
              <a:t>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147AAD-4EB2-4058-B132-A5C29E74D3A6}"/>
              </a:ext>
            </a:extLst>
          </p:cNvPr>
          <p:cNvSpPr/>
          <p:nvPr/>
        </p:nvSpPr>
        <p:spPr>
          <a:xfrm>
            <a:off x="6012589" y="1752588"/>
            <a:ext cx="7224665" cy="769441"/>
          </a:xfrm>
          <a:prstGeom prst="rect">
            <a:avLst/>
          </a:prstGeom>
          <a:noFill/>
          <a:effectLst>
            <a:outerShdw blurRad="139700" dir="438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A">
            <a:extLst>
              <a:ext uri="{FF2B5EF4-FFF2-40B4-BE49-F238E27FC236}">
                <a16:creationId xmlns:a16="http://schemas.microsoft.com/office/drawing/2014/main" id="{58E9E3B4-562B-437C-AF85-09327896662B}"/>
              </a:ext>
            </a:extLst>
          </p:cNvPr>
          <p:cNvSpPr/>
          <p:nvPr/>
        </p:nvSpPr>
        <p:spPr>
          <a:xfrm>
            <a:off x="12110007" y="6339980"/>
            <a:ext cx="473711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200" b="1" dirty="0">
                <a:solidFill>
                  <a:srgbClr val="FFFF00"/>
                </a:solidFill>
                <a:latin typeface="+mj-lt"/>
              </a:rPr>
              <a:t>Hợp tác để giải quyết vấn đề sẽ hiệu quả hơn.</a:t>
            </a:r>
            <a:endParaRPr lang="en-US" sz="3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3" name="B">
            <a:extLst>
              <a:ext uri="{FF2B5EF4-FFF2-40B4-BE49-F238E27FC236}">
                <a16:creationId xmlns:a16="http://schemas.microsoft.com/office/drawing/2014/main" id="{BCE86C93-3F56-47EF-9357-074AA9A59784}"/>
              </a:ext>
            </a:extLst>
          </p:cNvPr>
          <p:cNvSpPr/>
          <p:nvPr/>
        </p:nvSpPr>
        <p:spPr>
          <a:xfrm>
            <a:off x="12339699" y="4504516"/>
            <a:ext cx="31373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C">
            <a:extLst>
              <a:ext uri="{FF2B5EF4-FFF2-40B4-BE49-F238E27FC236}">
                <a16:creationId xmlns:a16="http://schemas.microsoft.com/office/drawing/2014/main" id="{38CB8068-13FC-4118-91D5-3543F5A47A88}"/>
              </a:ext>
            </a:extLst>
          </p:cNvPr>
          <p:cNvSpPr/>
          <p:nvPr/>
        </p:nvSpPr>
        <p:spPr>
          <a:xfrm>
            <a:off x="3230551" y="6472631"/>
            <a:ext cx="549349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Picture 34">
            <a:hlinkClick r:id="rId12" action="ppaction://hlinksldjump"/>
            <a:extLst>
              <a:ext uri="{FF2B5EF4-FFF2-40B4-BE49-F238E27FC236}">
                <a16:creationId xmlns:a16="http://schemas.microsoft.com/office/drawing/2014/main" id="{D0753F81-AE09-455C-8A6F-50DDA0CB149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0"/>
          <a:stretch/>
        </p:blipFill>
        <p:spPr>
          <a:xfrm>
            <a:off x="139181" y="8378558"/>
            <a:ext cx="2194560" cy="1927820"/>
          </a:xfrm>
          <a:prstGeom prst="rect">
            <a:avLst/>
          </a:prstGeom>
        </p:spPr>
      </p:pic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D779268F-2C80-4F59-83A1-796A56998E99}"/>
              </a:ext>
            </a:extLst>
          </p:cNvPr>
          <p:cNvSpPr/>
          <p:nvPr/>
        </p:nvSpPr>
        <p:spPr>
          <a:xfrm>
            <a:off x="660822" y="8749022"/>
            <a:ext cx="11512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E62529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Kimberley" panose="02040603050506020204" pitchFamily="18" charset="0"/>
                <a:hlinkClick r:id="rId14" action="ppaction://hlinksldjump"/>
              </a:rPr>
              <a:t>Back</a:t>
            </a:r>
            <a:endParaRPr lang="en-US" sz="3600" b="0" cap="none" spc="0" dirty="0">
              <a:ln w="0"/>
              <a:solidFill>
                <a:srgbClr val="E62529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Kimberley" panose="02040603050506020204" pitchFamily="18" charset="0"/>
            </a:endParaRPr>
          </a:p>
        </p:txBody>
      </p:sp>
      <p:sp>
        <p:nvSpPr>
          <p:cNvPr id="37" name="Rectangle: Rounded Corners 44">
            <a:extLst>
              <a:ext uri="{FF2B5EF4-FFF2-40B4-BE49-F238E27FC236}">
                <a16:creationId xmlns:a16="http://schemas.microsoft.com/office/drawing/2014/main" id="{D4B4CB12-5E84-47C0-8BF6-FA4EBAECAD99}"/>
              </a:ext>
            </a:extLst>
          </p:cNvPr>
          <p:cNvSpPr/>
          <p:nvPr/>
        </p:nvSpPr>
        <p:spPr>
          <a:xfrm>
            <a:off x="8862443" y="7939416"/>
            <a:ext cx="1491175" cy="1614784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id="{1DC17FFD-D678-44E3-BCF2-4334893378E0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61E3A8B3-80DC-4A17-AF42-147BC2CB7C71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A816F408-6D4D-4163-B5B1-5C921CE66F4F}"/>
              </a:ext>
            </a:extLst>
          </p:cNvPr>
          <p:cNvSpPr/>
          <p:nvPr/>
        </p:nvSpPr>
        <p:spPr>
          <a:xfrm>
            <a:off x="9018360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0A66BE2C-08B4-4E99-AA86-994D7696E188}"/>
              </a:ext>
            </a:extLst>
          </p:cNvPr>
          <p:cNvSpPr/>
          <p:nvPr/>
        </p:nvSpPr>
        <p:spPr>
          <a:xfrm>
            <a:off x="9018361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42" name="5">
            <a:extLst>
              <a:ext uri="{FF2B5EF4-FFF2-40B4-BE49-F238E27FC236}">
                <a16:creationId xmlns:a16="http://schemas.microsoft.com/office/drawing/2014/main" id="{6F659CD9-D18F-4B65-A52E-7ECD2C37512D}"/>
              </a:ext>
            </a:extLst>
          </p:cNvPr>
          <p:cNvSpPr/>
          <p:nvPr/>
        </p:nvSpPr>
        <p:spPr>
          <a:xfrm>
            <a:off x="9018361" y="793941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43" name="5">
            <a:extLst>
              <a:ext uri="{FF2B5EF4-FFF2-40B4-BE49-F238E27FC236}">
                <a16:creationId xmlns:a16="http://schemas.microsoft.com/office/drawing/2014/main" id="{FEAC7E70-F5EC-477B-AAEC-5EC9C87D72BB}"/>
              </a:ext>
            </a:extLst>
          </p:cNvPr>
          <p:cNvSpPr/>
          <p:nvPr/>
        </p:nvSpPr>
        <p:spPr>
          <a:xfrm>
            <a:off x="9018360" y="799681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44" name="start">
            <a:extLst>
              <a:ext uri="{FF2B5EF4-FFF2-40B4-BE49-F238E27FC236}">
                <a16:creationId xmlns:a16="http://schemas.microsoft.com/office/drawing/2014/main" id="{2A8393A6-9E89-4D39-9318-A863773423C8}"/>
              </a:ext>
            </a:extLst>
          </p:cNvPr>
          <p:cNvSpPr/>
          <p:nvPr/>
        </p:nvSpPr>
        <p:spPr>
          <a:xfrm>
            <a:off x="8830583" y="9583829"/>
            <a:ext cx="1588679" cy="6885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sp>
        <p:nvSpPr>
          <p:cNvPr id="45" name="B">
            <a:extLst>
              <a:ext uri="{FF2B5EF4-FFF2-40B4-BE49-F238E27FC236}">
                <a16:creationId xmlns:a16="http://schemas.microsoft.com/office/drawing/2014/main" id="{4B4DA072-F09A-A059-5C25-FA9CCB5157FE}"/>
              </a:ext>
            </a:extLst>
          </p:cNvPr>
          <p:cNvSpPr/>
          <p:nvPr/>
        </p:nvSpPr>
        <p:spPr>
          <a:xfrm>
            <a:off x="3121142" y="4157230"/>
            <a:ext cx="594619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200" b="1" dirty="0">
                <a:solidFill>
                  <a:srgbClr val="FFFF00"/>
                </a:solidFill>
                <a:latin typeface="+mj-lt"/>
              </a:rPr>
              <a:t>Nhiều người cùng làm sẽ hoàn thành công việc nhanh hơn.</a:t>
            </a:r>
            <a:endParaRPr lang="en-US" sz="32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49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ok (mp3cut.net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43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 p14:presetBounceEnd="43000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 p14:presetBounceEnd="43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 p14:presetBounceEnd="43000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7" presetClass="entr" presetSubtype="1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8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dung-www_yeualo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ồng hồ đếm ngược 5 giây (online-audio-converter.com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8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9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0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0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1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41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2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52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/>
          <p:bldP spid="29" grpId="0"/>
          <p:bldP spid="30" grpId="0"/>
          <p:bldP spid="31" grpId="0"/>
          <p:bldP spid="32" grpId="0"/>
          <p:bldP spid="33" grpId="0"/>
          <p:bldP spid="33" grpId="1"/>
          <p:bldP spid="34" grpId="0"/>
          <p:bldP spid="34" grpId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5" grpId="0"/>
          <p:bldP spid="4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ok (mp3cut.net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7" presetClass="entr" presetSubtype="1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7" presetClass="entr" presetSubtype="1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7" presetClass="entr" presetSubtype="1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7" presetClass="entr" presetSubtype="1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8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-thanh-tra-loi-dung-www_yeualo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5 giây (online-audio-converter.com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8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9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0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0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1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41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2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52" presetID="53" presetClass="exit" presetSubtype="3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ai-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/>
          <p:bldP spid="29" grpId="0"/>
          <p:bldP spid="30" grpId="0"/>
          <p:bldP spid="31" grpId="0"/>
          <p:bldP spid="32" grpId="0"/>
          <p:bldP spid="33" grpId="0"/>
          <p:bldP spid="33" grpId="1"/>
          <p:bldP spid="34" grpId="0"/>
          <p:bldP spid="34" grpId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5" grpId="0"/>
          <p:bldP spid="45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823F4B5-350C-4446-92D9-5D8DC4C5D459}"/>
              </a:ext>
            </a:extLst>
          </p:cNvPr>
          <p:cNvSpPr/>
          <p:nvPr/>
        </p:nvSpPr>
        <p:spPr>
          <a:xfrm>
            <a:off x="7660185" y="4363265"/>
            <a:ext cx="1951630" cy="1951630"/>
          </a:xfrm>
          <a:prstGeom prst="ellipse">
            <a:avLst/>
          </a:prstGeom>
          <a:solidFill>
            <a:srgbClr val="196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E33143-5A9B-468A-92E5-B43A57A358A6}"/>
              </a:ext>
            </a:extLst>
          </p:cNvPr>
          <p:cNvSpPr/>
          <p:nvPr/>
        </p:nvSpPr>
        <p:spPr>
          <a:xfrm>
            <a:off x="7235600" y="3848210"/>
            <a:ext cx="2800800" cy="2800800"/>
          </a:xfrm>
          <a:prstGeom prst="ellipse">
            <a:avLst/>
          </a:prstGeom>
          <a:solidFill>
            <a:srgbClr val="F2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C80572F-B187-455F-90A2-A8BA41370AF4}"/>
              </a:ext>
            </a:extLst>
          </p:cNvPr>
          <p:cNvSpPr/>
          <p:nvPr/>
        </p:nvSpPr>
        <p:spPr>
          <a:xfrm>
            <a:off x="6840425" y="3543505"/>
            <a:ext cx="3591150" cy="3591150"/>
          </a:xfrm>
          <a:prstGeom prst="ellipse">
            <a:avLst/>
          </a:prstGeom>
          <a:solidFill>
            <a:srgbClr val="F28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34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700000" y="7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700000" y="7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700000" y="7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F50A07-2FF0-2A3A-95FD-49FA3F5D7C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3" y="110538"/>
            <a:ext cx="1060476" cy="1145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E4845D-78F1-B1B5-CE61-346021A92B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2" y="1254025"/>
            <a:ext cx="1408804" cy="131242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A99E58E-00DE-919D-A204-0E029A10D53A}"/>
              </a:ext>
            </a:extLst>
          </p:cNvPr>
          <p:cNvGrpSpPr/>
          <p:nvPr/>
        </p:nvGrpSpPr>
        <p:grpSpPr>
          <a:xfrm>
            <a:off x="2" y="5530631"/>
            <a:ext cx="12213516" cy="1401574"/>
            <a:chOff x="0" y="5530631"/>
            <a:chExt cx="12213516" cy="140157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C29FFF-8CFD-4719-F850-93A74691ED21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7B3EF3B-0DE8-6AED-0BED-6C967A9CDE89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AD62A5-3D90-64B9-2746-3E777A9F939E}"/>
                </a:ext>
              </a:extLst>
            </p:cNvPr>
            <p:cNvCxnSpPr>
              <a:endCxn id="13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A61D6AA-FDB9-A007-633D-75CADFA97A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E018654-4FA8-E207-F19F-3A2216A7D2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17568E-ABAC-A455-6F38-634EB100C9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6BE7F3F-65B2-706D-CCE5-C6B5745FAE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AB08CB5-8424-9F74-49BB-96CD5F5922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681B9EB-6890-93C9-8F46-E3E480213C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DF27FF-A9AB-A20A-5C93-2BC4235021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D2687DE-D91F-DCE6-130C-662D6569EC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E88AE95-4995-3B3B-5CB6-D8EC45B54DC4}"/>
              </a:ext>
            </a:extLst>
          </p:cNvPr>
          <p:cNvGrpSpPr/>
          <p:nvPr/>
        </p:nvGrpSpPr>
        <p:grpSpPr>
          <a:xfrm>
            <a:off x="206631" y="171540"/>
            <a:ext cx="616791" cy="747111"/>
            <a:chOff x="239737" y="39970"/>
            <a:chExt cx="842766" cy="93443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60374D5-E41C-0DF9-96B6-B307110E371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C9C32ED-504D-BC33-1B90-B172E9B05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9092D3C-08F6-A324-036E-3B39018558A9}"/>
              </a:ext>
            </a:extLst>
          </p:cNvPr>
          <p:cNvGrpSpPr/>
          <p:nvPr/>
        </p:nvGrpSpPr>
        <p:grpSpPr>
          <a:xfrm>
            <a:off x="231099" y="1123847"/>
            <a:ext cx="988559" cy="810354"/>
            <a:chOff x="817228" y="470330"/>
            <a:chExt cx="988558" cy="81035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1785073-0DB3-D237-CBD7-575D615AD1B4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32EAA05-559D-36FF-5753-E477841D0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31" name="WordArt 2">
            <a:extLst>
              <a:ext uri="{FF2B5EF4-FFF2-40B4-BE49-F238E27FC236}">
                <a16:creationId xmlns:a16="http://schemas.microsoft.com/office/drawing/2014/main" id="{0F16AFF0-9CB6-6231-992A-B04030DEF4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4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32" name="khoi dongok">
            <a:hlinkClick r:id="" action="ppaction://media"/>
            <a:extLst>
              <a:ext uri="{FF2B5EF4-FFF2-40B4-BE49-F238E27FC236}">
                <a16:creationId xmlns:a16="http://schemas.microsoft.com/office/drawing/2014/main" id="{6AA4B85D-9B9D-CF1A-6293-A3A373BB9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8572480" cy="1044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2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5B9170A1-2B3F-4620-B9EA-33AE0D214A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" b="1884"/>
          <a:stretch/>
        </p:blipFill>
        <p:spPr>
          <a:xfrm>
            <a:off x="0" y="13474"/>
            <a:ext cx="18288000" cy="10287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D00EE5-AB86-43EB-9A12-C7E6F637A4CA}"/>
              </a:ext>
            </a:extLst>
          </p:cNvPr>
          <p:cNvGrpSpPr/>
          <p:nvPr/>
        </p:nvGrpSpPr>
        <p:grpSpPr>
          <a:xfrm>
            <a:off x="13183286" y="8046153"/>
            <a:ext cx="5605420" cy="2227345"/>
            <a:chOff x="7450555" y="4679355"/>
            <a:chExt cx="5605420" cy="2227345"/>
          </a:xfrm>
        </p:grpSpPr>
        <p:pic>
          <p:nvPicPr>
            <p:cNvPr id="6" name="Picture 5" descr="A close up of a flower&#10;&#10;Description automatically generated">
              <a:extLst>
                <a:ext uri="{FF2B5EF4-FFF2-40B4-BE49-F238E27FC236}">
                  <a16:creationId xmlns:a16="http://schemas.microsoft.com/office/drawing/2014/main" id="{4928D752-6A69-48DE-9B09-9C7754E67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77"/>
            <a:stretch/>
          </p:blipFill>
          <p:spPr>
            <a:xfrm>
              <a:off x="10279759" y="5009322"/>
              <a:ext cx="2776216" cy="1848678"/>
            </a:xfrm>
            <a:prstGeom prst="rect">
              <a:avLst/>
            </a:prstGeom>
          </p:spPr>
        </p:pic>
        <p:pic>
          <p:nvPicPr>
            <p:cNvPr id="7" name="Picture 6" descr="A close up of a flower&#10;&#10;Description automatically generated">
              <a:extLst>
                <a:ext uri="{FF2B5EF4-FFF2-40B4-BE49-F238E27FC236}">
                  <a16:creationId xmlns:a16="http://schemas.microsoft.com/office/drawing/2014/main" id="{DBC64F8F-65FD-41B5-AC0A-B1D82C1CD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77"/>
            <a:stretch/>
          </p:blipFill>
          <p:spPr>
            <a:xfrm flipH="1">
              <a:off x="7450555" y="4679355"/>
              <a:ext cx="3322283" cy="2212303"/>
            </a:xfrm>
            <a:prstGeom prst="rect">
              <a:avLst/>
            </a:prstGeom>
          </p:spPr>
        </p:pic>
        <p:pic>
          <p:nvPicPr>
            <p:cNvPr id="8" name="Picture 7" descr="A close up of a flower&#10;&#10;Description automatically generated">
              <a:extLst>
                <a:ext uri="{FF2B5EF4-FFF2-40B4-BE49-F238E27FC236}">
                  <a16:creationId xmlns:a16="http://schemas.microsoft.com/office/drawing/2014/main" id="{56F5568E-3217-422F-8550-6D1796D28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800"/>
            <a:stretch/>
          </p:blipFill>
          <p:spPr>
            <a:xfrm>
              <a:off x="10381268" y="5907446"/>
              <a:ext cx="1215628" cy="999254"/>
            </a:xfrm>
            <a:prstGeom prst="rect">
              <a:avLst/>
            </a:prstGeom>
          </p:spPr>
        </p:pic>
      </p:grp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C2EC5840-21D5-423D-ACB8-6DBC474E45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97" y="679336"/>
            <a:ext cx="4014297" cy="6250572"/>
          </a:xfrm>
          <a:prstGeom prst="rect">
            <a:avLst/>
          </a:prstGeom>
        </p:spPr>
      </p:pic>
      <p:pic>
        <p:nvPicPr>
          <p:cNvPr id="10" name="Picture 9" descr="A picture containing fence&#10;&#10;Description automatically generated">
            <a:extLst>
              <a:ext uri="{FF2B5EF4-FFF2-40B4-BE49-F238E27FC236}">
                <a16:creationId xmlns:a16="http://schemas.microsoft.com/office/drawing/2014/main" id="{39980496-2BA0-4B80-9DC0-BF7A1CF485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79"/>
          <a:stretch/>
        </p:blipFill>
        <p:spPr>
          <a:xfrm>
            <a:off x="0" y="3429000"/>
            <a:ext cx="3547210" cy="5592927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3518C89-27DA-4C89-AB63-E3FF28AEEB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591" y="50486"/>
            <a:ext cx="1219200" cy="2083113"/>
          </a:xfrm>
          <a:prstGeom prst="rect">
            <a:avLst/>
          </a:prstGeom>
        </p:spPr>
      </p:pic>
      <p:pic>
        <p:nvPicPr>
          <p:cNvPr id="12" name="Picture 11" descr="A picture containing wooden, sitting, table, black&#10;&#10;Description automatically generated">
            <a:extLst>
              <a:ext uri="{FF2B5EF4-FFF2-40B4-BE49-F238E27FC236}">
                <a16:creationId xmlns:a16="http://schemas.microsoft.com/office/drawing/2014/main" id="{9643C34F-FA51-4563-9E4F-B4E434124C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293" y="-67761"/>
            <a:ext cx="1796737" cy="14556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9BF3304-C6A0-4E92-9441-6F50C68FF823}"/>
              </a:ext>
            </a:extLst>
          </p:cNvPr>
          <p:cNvGrpSpPr/>
          <p:nvPr/>
        </p:nvGrpSpPr>
        <p:grpSpPr>
          <a:xfrm>
            <a:off x="15998337" y="507905"/>
            <a:ext cx="2823385" cy="740105"/>
            <a:chOff x="18176263" y="-61039"/>
            <a:chExt cx="4221503" cy="120375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CC3042-5C56-460D-82E7-C58289C4423F}"/>
                </a:ext>
              </a:extLst>
            </p:cNvPr>
            <p:cNvSpPr txBox="1"/>
            <p:nvPr/>
          </p:nvSpPr>
          <p:spPr>
            <a:xfrm>
              <a:off x="18206766" y="291718"/>
              <a:ext cx="4191000" cy="851002"/>
            </a:xfrm>
            <a:prstGeom prst="rect">
              <a:avLst/>
            </a:prstGeom>
            <a:noFill/>
            <a:scene3d>
              <a:camera prst="perspectiveLeft"/>
              <a:lightRig rig="flat" dir="t"/>
            </a:scene3d>
            <a:sp3d extrusionH="1314450"/>
          </p:spPr>
          <p:txBody>
            <a:bodyPr wrap="square" rtlCol="0">
              <a:spAutoFit/>
            </a:bodyPr>
            <a:lstStyle/>
            <a:p>
              <a:r>
                <a:rPr lang="en-US" sz="2800" spc="-300" dirty="0">
                  <a:solidFill>
                    <a:srgbClr val="DC20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SVN-Kimberley" panose="02040603050506020204" pitchFamily="18" charset="0"/>
                </a:rPr>
                <a:t>TÁO</a:t>
              </a:r>
              <a:endParaRPr lang="en-US" sz="3600" spc="-300" dirty="0">
                <a:solidFill>
                  <a:srgbClr val="DC20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8DAC1A-099D-4A2A-9269-78E970416DF4}"/>
                </a:ext>
              </a:extLst>
            </p:cNvPr>
            <p:cNvSpPr/>
            <p:nvPr/>
          </p:nvSpPr>
          <p:spPr>
            <a:xfrm>
              <a:off x="18176263" y="-61039"/>
              <a:ext cx="709932" cy="6507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spc="-300" dirty="0" err="1">
                  <a:solidFill>
                    <a:srgbClr val="086E14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#9Slide06 Hellvina Hand Script" pitchFamily="2" charset="0"/>
                </a:rPr>
                <a:t>Hái</a:t>
              </a:r>
              <a:endParaRPr lang="en-US" sz="200" spc="-300" dirty="0">
                <a:solidFill>
                  <a:srgbClr val="086E14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Kimberley" panose="02040603050506020204" pitchFamily="18" charset="0"/>
              </a:endParaRPr>
            </a:p>
          </p:txBody>
        </p:sp>
      </p:grp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17794DF9-949D-4E0E-AE34-1F652171D60C}"/>
              </a:ext>
            </a:extLst>
          </p:cNvPr>
          <p:cNvSpPr/>
          <p:nvPr/>
        </p:nvSpPr>
        <p:spPr>
          <a:xfrm>
            <a:off x="4863936" y="84258"/>
            <a:ext cx="4092364" cy="2576816"/>
          </a:xfrm>
          <a:prstGeom prst="cloudCallout">
            <a:avLst>
              <a:gd name="adj1" fmla="val -42094"/>
              <a:gd name="adj2" fmla="val 64529"/>
            </a:avLst>
          </a:prstGeom>
          <a:solidFill>
            <a:srgbClr val="E3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SVN-Kimberley" panose="020406030505060202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SVN-Kimberley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Kimberley" panose="02040603050506020204" pitchFamily="18" charset="0"/>
              </a:rPr>
              <a:t>mừng</a:t>
            </a:r>
            <a:endParaRPr lang="en-US" sz="3600" b="1" dirty="0">
              <a:solidFill>
                <a:srgbClr val="FF0000"/>
              </a:solidFill>
              <a:latin typeface="SVN-Kimberley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SVN-Kimberley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SVN-Kimberley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Kimberley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SVN-Kimberley" panose="02040603050506020204" pitchFamily="18" charset="0"/>
              </a:rPr>
              <a:t>!</a:t>
            </a:r>
          </a:p>
        </p:txBody>
      </p:sp>
      <p:pic>
        <p:nvPicPr>
          <p:cNvPr id="17" name="Picture 16" descr="A close up of a basket&#10;&#10;Description automatically generated">
            <a:extLst>
              <a:ext uri="{FF2B5EF4-FFF2-40B4-BE49-F238E27FC236}">
                <a16:creationId xmlns:a16="http://schemas.microsoft.com/office/drawing/2014/main" id="{E1BD53B2-8318-4C30-8ECC-493FBDC7148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3"/>
          <a:stretch/>
        </p:blipFill>
        <p:spPr>
          <a:xfrm>
            <a:off x="4991100" y="4541360"/>
            <a:ext cx="2641742" cy="2175915"/>
          </a:xfrm>
          <a:prstGeom prst="rect">
            <a:avLst/>
          </a:prstGeom>
        </p:spPr>
      </p:pic>
      <p:pic>
        <p:nvPicPr>
          <p:cNvPr id="18" name="Picture 17" descr="A close up of a basket&#10;&#10;Description automatically generated">
            <a:extLst>
              <a:ext uri="{FF2B5EF4-FFF2-40B4-BE49-F238E27FC236}">
                <a16:creationId xmlns:a16="http://schemas.microsoft.com/office/drawing/2014/main" id="{2F708EA6-7D04-4493-981C-0EA17C3FFC7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3"/>
          <a:stretch/>
        </p:blipFill>
        <p:spPr>
          <a:xfrm>
            <a:off x="6516768" y="4100668"/>
            <a:ext cx="2099409" cy="1729213"/>
          </a:xfrm>
          <a:prstGeom prst="rect">
            <a:avLst/>
          </a:prstGeom>
        </p:spPr>
      </p:pic>
      <p:pic>
        <p:nvPicPr>
          <p:cNvPr id="19" name="Picture 18" descr="A close up of a basket&#10;&#10;Description automatically generated">
            <a:extLst>
              <a:ext uri="{FF2B5EF4-FFF2-40B4-BE49-F238E27FC236}">
                <a16:creationId xmlns:a16="http://schemas.microsoft.com/office/drawing/2014/main" id="{61560E68-2A6B-49BF-92A5-B2E2FFEAFB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3"/>
          <a:stretch/>
        </p:blipFill>
        <p:spPr>
          <a:xfrm>
            <a:off x="7739526" y="4253229"/>
            <a:ext cx="2641742" cy="2175915"/>
          </a:xfrm>
          <a:prstGeom prst="rect">
            <a:avLst/>
          </a:prstGeom>
        </p:spPr>
      </p:pic>
      <p:pic>
        <p:nvPicPr>
          <p:cNvPr id="20" name="Picture 19" descr="A close up of a basket&#10;&#10;Description automatically generated">
            <a:extLst>
              <a:ext uri="{FF2B5EF4-FFF2-40B4-BE49-F238E27FC236}">
                <a16:creationId xmlns:a16="http://schemas.microsoft.com/office/drawing/2014/main" id="{F745E9F1-3C77-4A9A-86DE-4BE1F33875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3"/>
          <a:stretch/>
        </p:blipFill>
        <p:spPr>
          <a:xfrm>
            <a:off x="6856891" y="5109113"/>
            <a:ext cx="2099409" cy="1729213"/>
          </a:xfrm>
          <a:prstGeom prst="rect">
            <a:avLst/>
          </a:prstGeom>
        </p:spPr>
      </p:pic>
      <p:pic>
        <p:nvPicPr>
          <p:cNvPr id="21" name="Picture 20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DBC4372A-6257-446B-8E2F-EE7B349CCA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42" y="5629317"/>
            <a:ext cx="554557" cy="632221"/>
          </a:xfrm>
          <a:prstGeom prst="rect">
            <a:avLst/>
          </a:prstGeom>
        </p:spPr>
      </p:pic>
      <p:pic>
        <p:nvPicPr>
          <p:cNvPr id="22" name="Picture 21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26894D16-A73F-44C3-83EC-308727C5CD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3" y="5469395"/>
            <a:ext cx="554557" cy="632221"/>
          </a:xfrm>
          <a:prstGeom prst="rect">
            <a:avLst/>
          </a:prstGeom>
        </p:spPr>
      </p:pic>
      <p:pic>
        <p:nvPicPr>
          <p:cNvPr id="23" name="Picture 22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7A3ECF54-51CC-4913-A869-4E5535621E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613" y="5621795"/>
            <a:ext cx="554557" cy="632221"/>
          </a:xfrm>
          <a:prstGeom prst="rect">
            <a:avLst/>
          </a:prstGeom>
        </p:spPr>
      </p:pic>
      <p:pic>
        <p:nvPicPr>
          <p:cNvPr id="24" name="Picture 23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904030C8-6459-435A-9977-2291C70145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84" y="5497291"/>
            <a:ext cx="554557" cy="632221"/>
          </a:xfrm>
          <a:prstGeom prst="rect">
            <a:avLst/>
          </a:prstGeom>
        </p:spPr>
      </p:pic>
      <p:pic>
        <p:nvPicPr>
          <p:cNvPr id="25" name="Picture 24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BD490A75-E508-466B-A81C-9D70E9CB13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98" y="5562184"/>
            <a:ext cx="554557" cy="632221"/>
          </a:xfrm>
          <a:prstGeom prst="rect">
            <a:avLst/>
          </a:prstGeom>
        </p:spPr>
      </p:pic>
      <p:pic>
        <p:nvPicPr>
          <p:cNvPr id="26" name="Picture 25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37B03184-0A16-4D35-85FB-5326CB74D1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335" y="5398141"/>
            <a:ext cx="399360" cy="542135"/>
          </a:xfrm>
          <a:prstGeom prst="rect">
            <a:avLst/>
          </a:prstGeom>
        </p:spPr>
      </p:pic>
      <p:pic>
        <p:nvPicPr>
          <p:cNvPr id="27" name="Picture 26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D1CD7C44-C797-4B06-A5BD-26BB36D15C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506" y="5238219"/>
            <a:ext cx="399360" cy="542135"/>
          </a:xfrm>
          <a:prstGeom prst="rect">
            <a:avLst/>
          </a:prstGeom>
        </p:spPr>
      </p:pic>
      <p:pic>
        <p:nvPicPr>
          <p:cNvPr id="28" name="Picture 27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BD3B940E-CCD0-4C82-B41B-91A6C37A03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06" y="5390619"/>
            <a:ext cx="399360" cy="542135"/>
          </a:xfrm>
          <a:prstGeom prst="rect">
            <a:avLst/>
          </a:prstGeom>
        </p:spPr>
      </p:pic>
      <p:pic>
        <p:nvPicPr>
          <p:cNvPr id="29" name="Picture 28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61E5C788-1AE4-4EA9-9730-541324CD91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277" y="5266115"/>
            <a:ext cx="399360" cy="542135"/>
          </a:xfrm>
          <a:prstGeom prst="rect">
            <a:avLst/>
          </a:prstGeom>
        </p:spPr>
      </p:pic>
      <p:pic>
        <p:nvPicPr>
          <p:cNvPr id="30" name="Picture 29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54991249-0E1E-40F5-AF7F-CB9B9C6BE3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891" y="5331008"/>
            <a:ext cx="399360" cy="542135"/>
          </a:xfrm>
          <a:prstGeom prst="rect">
            <a:avLst/>
          </a:prstGeom>
        </p:spPr>
      </p:pic>
      <p:pic>
        <p:nvPicPr>
          <p:cNvPr id="31" name="Picture 30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57939D52-0271-4458-8F2E-3322A3BAFE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7423" y="5067105"/>
            <a:ext cx="305309" cy="348067"/>
          </a:xfrm>
          <a:prstGeom prst="rect">
            <a:avLst/>
          </a:prstGeom>
        </p:spPr>
      </p:pic>
      <p:pic>
        <p:nvPicPr>
          <p:cNvPr id="32" name="Picture 31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0D1F3DF7-60F2-4635-B131-0F3659C481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8594" y="4907183"/>
            <a:ext cx="305309" cy="348067"/>
          </a:xfrm>
          <a:prstGeom prst="rect">
            <a:avLst/>
          </a:prstGeom>
        </p:spPr>
      </p:pic>
      <p:pic>
        <p:nvPicPr>
          <p:cNvPr id="33" name="Picture 32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CEE611EE-12FA-4F6A-A23D-DCD13378CC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7216" y="5060413"/>
            <a:ext cx="305309" cy="348067"/>
          </a:xfrm>
          <a:prstGeom prst="rect">
            <a:avLst/>
          </a:prstGeom>
        </p:spPr>
      </p:pic>
      <p:pic>
        <p:nvPicPr>
          <p:cNvPr id="34" name="Picture 33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8E53DD24-0AF5-4021-A8A3-04B5E6FE7F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2333" y="4935079"/>
            <a:ext cx="305309" cy="348067"/>
          </a:xfrm>
          <a:prstGeom prst="rect">
            <a:avLst/>
          </a:prstGeom>
        </p:spPr>
      </p:pic>
      <p:pic>
        <p:nvPicPr>
          <p:cNvPr id="35" name="Picture 34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6532BA6E-9B8B-4880-AB67-4F92EE6ACE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2419" y="4982941"/>
            <a:ext cx="305309" cy="348067"/>
          </a:xfrm>
          <a:prstGeom prst="rect">
            <a:avLst/>
          </a:prstGeom>
        </p:spPr>
      </p:pic>
      <p:pic>
        <p:nvPicPr>
          <p:cNvPr id="36" name="Picture 35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69F09048-3A8E-4AAA-B19C-9A37CC83DA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6796" y="6078205"/>
            <a:ext cx="305309" cy="348067"/>
          </a:xfrm>
          <a:prstGeom prst="rect">
            <a:avLst/>
          </a:prstGeom>
        </p:spPr>
      </p:pic>
      <p:pic>
        <p:nvPicPr>
          <p:cNvPr id="37" name="Picture 36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EBB10B50-1660-4AB9-8B56-C7BB3A5AD8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7967" y="5918283"/>
            <a:ext cx="305309" cy="348067"/>
          </a:xfrm>
          <a:prstGeom prst="rect">
            <a:avLst/>
          </a:prstGeom>
        </p:spPr>
      </p:pic>
      <p:pic>
        <p:nvPicPr>
          <p:cNvPr id="38" name="Picture 37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D172F6AA-1128-4BD9-8BBF-4A01438F8D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6589" y="6071513"/>
            <a:ext cx="305309" cy="348067"/>
          </a:xfrm>
          <a:prstGeom prst="rect">
            <a:avLst/>
          </a:prstGeom>
        </p:spPr>
      </p:pic>
      <p:pic>
        <p:nvPicPr>
          <p:cNvPr id="39" name="Picture 38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41CBE410-B614-4493-8470-BCB2F8F477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1706" y="5946179"/>
            <a:ext cx="305309" cy="348067"/>
          </a:xfrm>
          <a:prstGeom prst="rect">
            <a:avLst/>
          </a:prstGeom>
        </p:spPr>
      </p:pic>
      <p:pic>
        <p:nvPicPr>
          <p:cNvPr id="40" name="Picture 39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0D7CDBD8-284F-45E8-AAF4-C0FB0AC093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1792" y="5994041"/>
            <a:ext cx="305309" cy="348067"/>
          </a:xfrm>
          <a:prstGeom prst="rect">
            <a:avLst/>
          </a:prstGeom>
        </p:spPr>
      </p:pic>
      <p:pic>
        <p:nvPicPr>
          <p:cNvPr id="41" name="ChocoboRacingWin-HoaTau-3316611">
            <a:hlinkClick r:id="" action="ppaction://media"/>
            <a:extLst>
              <a:ext uri="{FF2B5EF4-FFF2-40B4-BE49-F238E27FC236}">
                <a16:creationId xmlns:a16="http://schemas.microsoft.com/office/drawing/2014/main" id="{29E852CC-9524-4594-9057-322D94444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769620" y="6838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4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5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decel="1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>
            <a:extLst>
              <a:ext uri="{FF2B5EF4-FFF2-40B4-BE49-F238E27FC236}">
                <a16:creationId xmlns:a16="http://schemas.microsoft.com/office/drawing/2014/main" id="{A3EF7070-6B10-9AFC-1B47-C1EB26D2E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8288001" cy="1046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34E48-DFC0-012D-EA29-AD5FEF409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167" y="1437736"/>
            <a:ext cx="10617104" cy="555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4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7558" y="476812"/>
            <a:ext cx="15773400" cy="198834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457200" y="2160064"/>
            <a:ext cx="18070644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vi-VN" alt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biểu nào sau đây </a:t>
            </a:r>
            <a:r>
              <a:rPr lang="en-US" alt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alt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2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730946" y="3341164"/>
            <a:ext cx="16661314" cy="1431161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lvl="0" algn="just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thể chia sẻ thông tin bằng cách sao chép tệp vào usb rồi chuyển cho người cần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730946" y="4772325"/>
            <a:ext cx="16661314" cy="1431161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lvl="0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kết nối USB vào th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máy tính sẽ coi 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như một ổ đĩa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730946" y="6188431"/>
            <a:ext cx="16661314" cy="78483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lvl="0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khi sao chép tệp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cần ngắt kết nối USB khỏi máy tính đúng cách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730946" y="7046945"/>
            <a:ext cx="16661314" cy="78483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lvl="0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65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1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7558" y="476812"/>
            <a:ext cx="15773400" cy="198834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457200" y="2160064"/>
            <a:ext cx="18070644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vi-VN" alt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điền các cụm từ </a:t>
            </a:r>
            <a:r>
              <a:rPr lang="vi-VN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sẻ</a:t>
            </a:r>
            <a:r>
              <a:rPr lang="en-US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hợp tác</a:t>
            </a:r>
            <a:r>
              <a:rPr lang="en-US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trữ </a:t>
            </a:r>
            <a:r>
              <a:rPr lang="vi-VN" alt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chỗ chấm cho đúng</a:t>
            </a:r>
            <a:endParaRPr lang="en-US" altLang="en-US" sz="42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730946" y="3341164"/>
            <a:ext cx="16661314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lvl="0" algn="just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em cần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để hoàn thành công việc chung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730946" y="5582481"/>
            <a:ext cx="16661314" cy="1492716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lvl="0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cách để chia sẻ thông tin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v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dụ gửi qua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sử dụng các thiết bị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động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5061857" y="3341164"/>
            <a:ext cx="2211355" cy="83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vi-VN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tác</a:t>
            </a:r>
            <a:endParaRPr lang="en-US" altLang="en-US" sz="42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8536134" y="3380779"/>
            <a:ext cx="19127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vi-VN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en-US" altLang="en-US" sz="42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2910043" y="5486284"/>
            <a:ext cx="163285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vi-VN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altLang="en-US" sz="42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5207648" y="6173031"/>
            <a:ext cx="208072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vi-VN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trữ</a:t>
            </a:r>
            <a:endParaRPr lang="en-US" altLang="en-US" sz="42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9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114800" y="473378"/>
            <a:ext cx="12001500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4200" b="1" dirty="0" err="1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lang="vi-VN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7  </a:t>
            </a:r>
            <a:r>
              <a:rPr lang="vi-VN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10  </a:t>
            </a:r>
            <a:r>
              <a:rPr lang="vi-VN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535" y="1379890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885950" y="3366452"/>
            <a:ext cx="16103470" cy="2908414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Paytone One"/>
              </a:rPr>
              <a:t>CHỦ ĐỀ 3. TỔ CHỨC LƯU TRỮ, </a:t>
            </a:r>
          </a:p>
          <a:p>
            <a:pPr lvl="0" algn="ctr"/>
            <a:r>
              <a:rPr lang="vi-VN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Paytone One"/>
              </a:rPr>
              <a:t>TÌM KIẾM VÀ TRAO ĐỔI THÔNG TIN</a:t>
            </a:r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49" y="5569551"/>
            <a:ext cx="16604991" cy="22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>
              <a:lnSpc>
                <a:spcPct val="119003"/>
              </a:lnSpc>
            </a:pPr>
            <a:r>
              <a:rPr lang="vi-VN" sz="6000" b="1" dirty="0">
                <a:solidFill>
                  <a:srgbClr val="0000CC"/>
                </a:solidFill>
                <a:latin typeface="+mj-lt"/>
              </a:rPr>
              <a:t>BÀI 3: TÌM KIẾM THÔNG TIN TRONG GIẢI QUYẾT VẤN ĐỀ</a:t>
            </a:r>
            <a:r>
              <a:rPr lang="en-US" sz="60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(TIẾT 1)</a:t>
            </a:r>
            <a:endParaRPr lang="vi-VN" sz="6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92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83" y="-57149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343402" y="3657616"/>
            <a:ext cx="13830300" cy="2046350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889204" y="5998578"/>
            <a:ext cx="13499621" cy="2046350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1" y="1654954"/>
            <a:ext cx="13799125" cy="149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3: TÌM KIẾM THÔNG TIN TRONG GIẢI QUYẾT VẤN ĐỀ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altLang="en-US" sz="4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815370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379374" y="3671858"/>
            <a:ext cx="11337128" cy="2077417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/>
            <a:r>
              <a:rPr lang="vi-VN" sz="4200" b="1" dirty="0">
                <a:latin typeface="+mj-lt"/>
              </a:rPr>
              <a:t>Định giải thích được sự cần thiết tầm quan trọng của việc thu thập và tìm kiếm thông tin trong giải quyết vấn đề</a:t>
            </a:r>
            <a:r>
              <a:rPr lang="en-US" sz="4200" b="1" dirty="0">
                <a:latin typeface="+mj-lt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6450173" y="6220438"/>
            <a:ext cx="10448520" cy="143116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/>
            <a:r>
              <a:rPr lang="vi-VN" sz="4200" dirty="0">
                <a:latin typeface="+mj-lt"/>
              </a:rPr>
              <a:t> </a:t>
            </a:r>
            <a:r>
              <a:rPr lang="vi-VN" sz="4200" b="1" dirty="0">
                <a:latin typeface="+mj-lt"/>
              </a:rPr>
              <a:t>Tìm kiếm và chọn được thông tin phù hợp với vấn đề cần giải quyết</a:t>
            </a:r>
            <a:endParaRPr lang="en-US" sz="4200" b="1" dirty="0"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566585" y="8214458"/>
            <a:ext cx="14332108" cy="2046350"/>
            <a:chOff x="3021825" y="2309513"/>
            <a:chExt cx="7755655" cy="716493"/>
          </a:xfrm>
        </p:grpSpPr>
        <p:sp>
          <p:nvSpPr>
            <p:cNvPr id="22" name="Oval 21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23" name="Chevron 22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5337623" y="8522052"/>
            <a:ext cx="10448520" cy="143116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/>
            <a:r>
              <a:rPr lang="vi-VN" sz="4200" dirty="0">
                <a:latin typeface="+mj-lt"/>
              </a:rPr>
              <a:t> </a:t>
            </a:r>
            <a:r>
              <a:rPr lang="vi-VN" sz="4200" b="1" dirty="0">
                <a:latin typeface="+mj-lt"/>
              </a:rPr>
              <a:t>Thể hiện được sự hợp tác với người khác để giải quyết vấn đề cụ thể</a:t>
            </a:r>
            <a:endParaRPr lang="en-US" sz="4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99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14"/>
          <p:cNvGrpSpPr/>
          <p:nvPr/>
        </p:nvGrpSpPr>
        <p:grpSpPr>
          <a:xfrm>
            <a:off x="628860" y="1133470"/>
            <a:ext cx="17030279" cy="8355926"/>
            <a:chOff x="0" y="329912"/>
            <a:chExt cx="22707039" cy="11141234"/>
          </a:xfrm>
        </p:grpSpPr>
        <p:sp>
          <p:nvSpPr>
            <p:cNvPr id="114" name="Google Shape;114;p14"/>
            <p:cNvSpPr txBox="1"/>
            <p:nvPr/>
          </p:nvSpPr>
          <p:spPr>
            <a:xfrm>
              <a:off x="8494280" y="329912"/>
              <a:ext cx="5718477" cy="6048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5" name="Google Shape;115;p14"/>
            <p:cNvGrpSpPr/>
            <p:nvPr/>
          </p:nvGrpSpPr>
          <p:grpSpPr>
            <a:xfrm>
              <a:off x="0" y="412858"/>
              <a:ext cx="22707039" cy="11058288"/>
              <a:chOff x="0" y="-569540"/>
              <a:chExt cx="4485341" cy="2184353"/>
            </a:xfrm>
          </p:grpSpPr>
          <p:sp>
            <p:nvSpPr>
              <p:cNvPr id="116" name="Google Shape;116;p14"/>
              <p:cNvSpPr/>
              <p:nvPr/>
            </p:nvSpPr>
            <p:spPr>
              <a:xfrm>
                <a:off x="0" y="-569540"/>
                <a:ext cx="4485341" cy="2184353"/>
              </a:xfrm>
              <a:custGeom>
                <a:avLst/>
                <a:gdLst/>
                <a:ahLst/>
                <a:cxnLst/>
                <a:rect l="l" t="t" r="r" b="b"/>
                <a:pathLst>
                  <a:path w="4485341" h="1614813" extrusionOk="0">
                    <a:moveTo>
                      <a:pt x="23184" y="0"/>
                    </a:moveTo>
                    <a:lnTo>
                      <a:pt x="4462156" y="0"/>
                    </a:lnTo>
                    <a:cubicBezTo>
                      <a:pt x="4468306" y="0"/>
                      <a:pt x="4474202" y="2443"/>
                      <a:pt x="4478550" y="6791"/>
                    </a:cubicBezTo>
                    <a:cubicBezTo>
                      <a:pt x="4482898" y="11139"/>
                      <a:pt x="4485341" y="17036"/>
                      <a:pt x="4485341" y="23184"/>
                    </a:cubicBezTo>
                    <a:lnTo>
                      <a:pt x="4485341" y="1591629"/>
                    </a:lnTo>
                    <a:cubicBezTo>
                      <a:pt x="4485341" y="1604433"/>
                      <a:pt x="4474961" y="1614813"/>
                      <a:pt x="4462156" y="1614813"/>
                    </a:cubicBezTo>
                    <a:lnTo>
                      <a:pt x="23184" y="1614813"/>
                    </a:lnTo>
                    <a:cubicBezTo>
                      <a:pt x="17036" y="1614813"/>
                      <a:pt x="11139" y="1612371"/>
                      <a:pt x="6791" y="1608023"/>
                    </a:cubicBezTo>
                    <a:cubicBezTo>
                      <a:pt x="2443" y="1603675"/>
                      <a:pt x="0" y="1597778"/>
                      <a:pt x="0" y="1591629"/>
                    </a:cubicBezTo>
                    <a:lnTo>
                      <a:pt x="0" y="23184"/>
                    </a:lnTo>
                    <a:cubicBezTo>
                      <a:pt x="0" y="17036"/>
                      <a:pt x="2443" y="11139"/>
                      <a:pt x="6791" y="6791"/>
                    </a:cubicBezTo>
                    <a:cubicBezTo>
                      <a:pt x="11139" y="2443"/>
                      <a:pt x="17036" y="0"/>
                      <a:pt x="23184" y="0"/>
                    </a:cubicBezTo>
                    <a:close/>
                  </a:path>
                </a:pathLst>
              </a:custGeom>
              <a:solidFill>
                <a:srgbClr val="ABE7F5"/>
              </a:solidFill>
              <a:ln w="666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0" name="Google Shape;120;p14"/>
            <p:cNvSpPr txBox="1"/>
            <p:nvPr/>
          </p:nvSpPr>
          <p:spPr>
            <a:xfrm>
              <a:off x="8568648" y="412860"/>
              <a:ext cx="5569743" cy="5891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EA92106-EDEF-422A-B685-8C2BD2F117E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71138" y="1721973"/>
            <a:ext cx="1229282" cy="961647"/>
          </a:xfrm>
          <a:prstGeom prst="rect">
            <a:avLst/>
          </a:prstGeom>
        </p:spPr>
      </p:pic>
      <p:sp>
        <p:nvSpPr>
          <p:cNvPr id="31" name="Google Shape;125;p14">
            <a:extLst>
              <a:ext uri="{FF2B5EF4-FFF2-40B4-BE49-F238E27FC236}">
                <a16:creationId xmlns:a16="http://schemas.microsoft.com/office/drawing/2014/main" id="{E3E8C3B1-4437-4EC8-97B1-0E0FD9B3592C}"/>
              </a:ext>
            </a:extLst>
          </p:cNvPr>
          <p:cNvSpPr txBox="1"/>
          <p:nvPr/>
        </p:nvSpPr>
        <p:spPr>
          <a:xfrm>
            <a:off x="1588702" y="1754859"/>
            <a:ext cx="4927773" cy="94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500" dirty="0" err="1">
                <a:solidFill>
                  <a:srgbClr val="0000CC"/>
                </a:solidFill>
                <a:latin typeface="Paytone One"/>
                <a:sym typeface="Paytone One"/>
              </a:rPr>
              <a:t>Khởi</a:t>
            </a:r>
            <a:r>
              <a:rPr lang="vi-VN" sz="4500" dirty="0">
                <a:solidFill>
                  <a:srgbClr val="0000CC"/>
                </a:solidFill>
                <a:latin typeface="Paytone One"/>
                <a:sym typeface="Paytone One"/>
              </a:rPr>
              <a:t> </a:t>
            </a:r>
            <a:r>
              <a:rPr lang="vi-VN" sz="4500" dirty="0" err="1">
                <a:solidFill>
                  <a:srgbClr val="0000CC"/>
                </a:solidFill>
                <a:latin typeface="Paytone One"/>
                <a:sym typeface="Paytone One"/>
              </a:rPr>
              <a:t>động</a:t>
            </a:r>
            <a:endParaRPr dirty="0">
              <a:solidFill>
                <a:srgbClr val="0000CC"/>
              </a:solidFill>
            </a:endParaRPr>
          </a:p>
        </p:txBody>
      </p:sp>
      <p:sp>
        <p:nvSpPr>
          <p:cNvPr id="32" name="Google Shape;124;p14">
            <a:extLst>
              <a:ext uri="{FF2B5EF4-FFF2-40B4-BE49-F238E27FC236}">
                <a16:creationId xmlns:a16="http://schemas.microsoft.com/office/drawing/2014/main" id="{95F8C48F-3622-439B-B6EB-7F09ED4F2ADA}"/>
              </a:ext>
            </a:extLst>
          </p:cNvPr>
          <p:cNvSpPr txBox="1"/>
          <p:nvPr/>
        </p:nvSpPr>
        <p:spPr>
          <a:xfrm>
            <a:off x="1447799" y="3044223"/>
            <a:ext cx="15392400" cy="5256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vi-VN" sz="4000" dirty="0">
                <a:latin typeface="+mj-lt"/>
              </a:rPr>
              <a:t>Ba </a:t>
            </a:r>
            <a:r>
              <a:rPr lang="vi-VN" sz="4000" dirty="0" err="1">
                <a:latin typeface="+mj-lt"/>
              </a:rPr>
              <a:t>bạn</a:t>
            </a:r>
            <a:r>
              <a:rPr lang="vi-VN" sz="4000" dirty="0">
                <a:latin typeface="+mj-lt"/>
              </a:rPr>
              <a:t> An, Minh, </a:t>
            </a:r>
            <a:r>
              <a:rPr lang="vi-VN" sz="4000" dirty="0" err="1">
                <a:latin typeface="+mj-lt"/>
              </a:rPr>
              <a:t>và</a:t>
            </a:r>
            <a:r>
              <a:rPr lang="vi-VN" sz="4000" dirty="0">
                <a:latin typeface="+mj-lt"/>
              </a:rPr>
              <a:t> Khoa </a:t>
            </a:r>
            <a:r>
              <a:rPr lang="vi-VN" sz="4000" dirty="0" err="1">
                <a:latin typeface="+mj-lt"/>
              </a:rPr>
              <a:t>đều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có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một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kỳ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nghỉ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hè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đáng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nhớ</a:t>
            </a:r>
            <a:r>
              <a:rPr lang="vi-VN" sz="4000" dirty="0">
                <a:latin typeface="+mj-lt"/>
              </a:rPr>
              <a:t>. An </a:t>
            </a:r>
            <a:r>
              <a:rPr lang="vi-VN" sz="4000" dirty="0" err="1">
                <a:latin typeface="+mj-lt"/>
              </a:rPr>
              <a:t>thưởng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thức</a:t>
            </a:r>
            <a:r>
              <a:rPr lang="vi-VN" sz="4000" dirty="0">
                <a:latin typeface="+mj-lt"/>
              </a:rPr>
              <a:t> Nha Trang, Khoa </a:t>
            </a:r>
            <a:r>
              <a:rPr lang="vi-VN" sz="4000" dirty="0" err="1">
                <a:latin typeface="+mj-lt"/>
              </a:rPr>
              <a:t>khám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phá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Đà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Lạt</a:t>
            </a:r>
            <a:r>
              <a:rPr lang="vi-VN" sz="4000" dirty="0">
                <a:latin typeface="+mj-lt"/>
              </a:rPr>
              <a:t>, Minh </a:t>
            </a:r>
            <a:r>
              <a:rPr lang="vi-VN" sz="4000" dirty="0" err="1">
                <a:latin typeface="+mj-lt"/>
              </a:rPr>
              <a:t>trải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nghiệm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cuộc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sống</a:t>
            </a:r>
            <a:r>
              <a:rPr lang="vi-VN" sz="4000" dirty="0">
                <a:latin typeface="+mj-lt"/>
              </a:rPr>
              <a:t> ở </a:t>
            </a:r>
            <a:r>
              <a:rPr lang="vi-VN" sz="4000" dirty="0" err="1">
                <a:latin typeface="+mj-lt"/>
              </a:rPr>
              <a:t>Úc</a:t>
            </a:r>
            <a:r>
              <a:rPr lang="vi-VN" sz="4000" dirty="0">
                <a:latin typeface="+mj-lt"/>
              </a:rPr>
              <a:t>. </a:t>
            </a:r>
            <a:r>
              <a:rPr lang="vi-VN" sz="4000" dirty="0" err="1">
                <a:latin typeface="+mj-lt"/>
              </a:rPr>
              <a:t>Họ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chuẩn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bị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kỹ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lưỡng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với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đầy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đủ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đồ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dùng</a:t>
            </a:r>
            <a:r>
              <a:rPr lang="vi-VN" sz="4000" dirty="0">
                <a:latin typeface="+mj-lt"/>
              </a:rPr>
              <a:t> như </a:t>
            </a:r>
            <a:r>
              <a:rPr lang="vi-VN" sz="4000" dirty="0" err="1">
                <a:latin typeface="+mj-lt"/>
              </a:rPr>
              <a:t>quần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áo</a:t>
            </a:r>
            <a:r>
              <a:rPr lang="vi-VN" sz="4000" dirty="0">
                <a:latin typeface="+mj-lt"/>
              </a:rPr>
              <a:t> bơi, ô, </a:t>
            </a:r>
            <a:r>
              <a:rPr lang="vi-VN" sz="4000" dirty="0" err="1">
                <a:latin typeface="+mj-lt"/>
              </a:rPr>
              <a:t>kính</a:t>
            </a:r>
            <a:r>
              <a:rPr lang="vi-VN" sz="4000" dirty="0">
                <a:latin typeface="+mj-lt"/>
              </a:rPr>
              <a:t> bơi, kem </a:t>
            </a:r>
            <a:r>
              <a:rPr lang="vi-VN" sz="4000" dirty="0" err="1">
                <a:latin typeface="+mj-lt"/>
              </a:rPr>
              <a:t>chống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nắng</a:t>
            </a:r>
            <a:r>
              <a:rPr lang="vi-VN" sz="4000" dirty="0">
                <a:latin typeface="+mj-lt"/>
              </a:rPr>
              <a:t>. </a:t>
            </a:r>
            <a:r>
              <a:rPr lang="vi-VN" sz="4000" dirty="0" err="1">
                <a:latin typeface="+mj-lt"/>
              </a:rPr>
              <a:t>Cả</a:t>
            </a:r>
            <a:r>
              <a:rPr lang="vi-VN" sz="4000" dirty="0">
                <a:latin typeface="+mj-lt"/>
              </a:rPr>
              <a:t> ba </a:t>
            </a:r>
            <a:r>
              <a:rPr lang="vi-VN" sz="4000" dirty="0" err="1">
                <a:latin typeface="+mj-lt"/>
              </a:rPr>
              <a:t>đều</a:t>
            </a:r>
            <a:r>
              <a:rPr lang="vi-VN" sz="4000" dirty="0">
                <a:latin typeface="+mj-lt"/>
              </a:rPr>
              <a:t> hy </a:t>
            </a:r>
            <a:r>
              <a:rPr lang="vi-VN" sz="4000" dirty="0" err="1">
                <a:latin typeface="+mj-lt"/>
              </a:rPr>
              <a:t>vọng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tận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hưởng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chuyến</a:t>
            </a:r>
            <a:r>
              <a:rPr lang="vi-VN" sz="4000" dirty="0">
                <a:latin typeface="+mj-lt"/>
              </a:rPr>
              <a:t> đi </a:t>
            </a:r>
            <a:r>
              <a:rPr lang="vi-VN" sz="4000" dirty="0" err="1">
                <a:latin typeface="+mj-lt"/>
              </a:rPr>
              <a:t>thú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vị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và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học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được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nhiều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bài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học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từ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trải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nghiệm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đó</a:t>
            </a:r>
            <a:r>
              <a:rPr lang="vi-VN" sz="4000" dirty="0">
                <a:latin typeface="+mj-lt"/>
              </a:rPr>
              <a:t>.</a:t>
            </a:r>
          </a:p>
          <a:p>
            <a:pPr lvl="0" algn="just">
              <a:lnSpc>
                <a:spcPct val="122010"/>
              </a:lnSpc>
            </a:pPr>
            <a:endParaRPr lang="vi-VN" sz="4000" dirty="0">
              <a:latin typeface="+mj-lt"/>
            </a:endParaRPr>
          </a:p>
          <a:p>
            <a:pPr lvl="0" algn="just">
              <a:lnSpc>
                <a:spcPct val="122010"/>
              </a:lnSpc>
            </a:pPr>
            <a:r>
              <a:rPr lang="vi-VN" sz="4000" b="1" dirty="0">
                <a:latin typeface="+mj-lt"/>
              </a:rPr>
              <a:t>Em </a:t>
            </a:r>
            <a:r>
              <a:rPr lang="vi-VN" sz="4000" b="1" dirty="0" err="1">
                <a:latin typeface="+mj-lt"/>
              </a:rPr>
              <a:t>hãy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đoán</a:t>
            </a:r>
            <a:r>
              <a:rPr lang="vi-VN" sz="4000" b="1" dirty="0">
                <a:latin typeface="+mj-lt"/>
              </a:rPr>
              <a:t> xem </a:t>
            </a:r>
            <a:r>
              <a:rPr lang="vi-VN" sz="4000" b="1" dirty="0" err="1">
                <a:latin typeface="+mj-lt"/>
              </a:rPr>
              <a:t>kì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nghỉ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hè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của</a:t>
            </a:r>
            <a:r>
              <a:rPr lang="vi-VN" sz="4000" b="1" dirty="0">
                <a:latin typeface="+mj-lt"/>
              </a:rPr>
              <a:t> ba </a:t>
            </a:r>
            <a:r>
              <a:rPr lang="vi-VN" sz="4000" b="1" dirty="0" err="1">
                <a:latin typeface="+mj-lt"/>
              </a:rPr>
              <a:t>bạn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có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thành</a:t>
            </a:r>
            <a:r>
              <a:rPr lang="vi-VN" sz="4000" b="1" dirty="0">
                <a:latin typeface="+mj-lt"/>
              </a:rPr>
              <a:t> công không</a:t>
            </a:r>
            <a:r>
              <a:rPr lang="vi-VN" sz="4000" dirty="0">
                <a:latin typeface="+mj-lt"/>
              </a:rPr>
              <a:t>.</a:t>
            </a:r>
            <a:endParaRPr lang="vi-VN" sz="4000" b="0" i="0" u="none" strike="noStrike" cap="none" dirty="0">
              <a:solidFill>
                <a:srgbClr val="000000"/>
              </a:solidFill>
              <a:latin typeface="+mj-lt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25" name="Google Shape;336;p21">
            <a:extLst>
              <a:ext uri="{FF2B5EF4-FFF2-40B4-BE49-F238E27FC236}">
                <a16:creationId xmlns:a16="http://schemas.microsoft.com/office/drawing/2014/main" id="{C99DCDDA-9DA7-4549-A5B7-CE0F975A9EF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5333120" y="491272"/>
            <a:ext cx="2326019" cy="1665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artoon cats and flowers on a green background&#10;&#10;Description automatically generated">
            <a:extLst>
              <a:ext uri="{FF2B5EF4-FFF2-40B4-BE49-F238E27FC236}">
                <a16:creationId xmlns:a16="http://schemas.microsoft.com/office/drawing/2014/main" id="{6DEA34F8-7568-5453-CE3D-3ECFCC9B4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" y="0"/>
            <a:ext cx="18255341" cy="9913052"/>
          </a:xfrm>
          <a:prstGeom prst="rect">
            <a:avLst/>
          </a:prstGeom>
        </p:spPr>
      </p:pic>
      <p:grpSp>
        <p:nvGrpSpPr>
          <p:cNvPr id="317" name="Google Shape;317;p21"/>
          <p:cNvGrpSpPr/>
          <p:nvPr/>
        </p:nvGrpSpPr>
        <p:grpSpPr>
          <a:xfrm>
            <a:off x="371565" y="2720893"/>
            <a:ext cx="17544871" cy="7192159"/>
            <a:chOff x="0" y="-38100"/>
            <a:chExt cx="4620871" cy="1894231"/>
          </a:xfrm>
        </p:grpSpPr>
        <p:sp>
          <p:nvSpPr>
            <p:cNvPr id="318" name="Google Shape;318;p21"/>
            <p:cNvSpPr/>
            <p:nvPr/>
          </p:nvSpPr>
          <p:spPr>
            <a:xfrm>
              <a:off x="0" y="0"/>
              <a:ext cx="4620871" cy="1856131"/>
            </a:xfrm>
            <a:custGeom>
              <a:avLst/>
              <a:gdLst/>
              <a:ahLst/>
              <a:cxnLst/>
              <a:rect l="l" t="t" r="r" b="b"/>
              <a:pathLst>
                <a:path w="4620871" h="1856131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1856131"/>
                  </a:lnTo>
                  <a:lnTo>
                    <a:pt x="0" y="1856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19" name="Google Shape;319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21"/>
          <p:cNvGrpSpPr/>
          <p:nvPr/>
        </p:nvGrpSpPr>
        <p:grpSpPr>
          <a:xfrm>
            <a:off x="435576" y="2775879"/>
            <a:ext cx="17416848" cy="7061078"/>
            <a:chOff x="0" y="-38100"/>
            <a:chExt cx="4587153" cy="1859708"/>
          </a:xfrm>
        </p:grpSpPr>
        <p:sp>
          <p:nvSpPr>
            <p:cNvPr id="321" name="Google Shape;321;p21"/>
            <p:cNvSpPr/>
            <p:nvPr/>
          </p:nvSpPr>
          <p:spPr>
            <a:xfrm>
              <a:off x="0" y="0"/>
              <a:ext cx="4587153" cy="1821608"/>
            </a:xfrm>
            <a:custGeom>
              <a:avLst/>
              <a:gdLst/>
              <a:ahLst/>
              <a:cxnLst/>
              <a:rect l="l" t="t" r="r" b="b"/>
              <a:pathLst>
                <a:path w="4587153" h="1821608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1821608"/>
                  </a:lnTo>
                  <a:lnTo>
                    <a:pt x="0" y="1821608"/>
                  </a:lnTo>
                  <a:close/>
                </a:path>
              </a:pathLst>
            </a:custGeom>
            <a:solidFill>
              <a:srgbClr val="F5B9BE"/>
            </a:solidFill>
            <a:ln>
              <a:noFill/>
            </a:ln>
          </p:spPr>
        </p:sp>
        <p:sp>
          <p:nvSpPr>
            <p:cNvPr id="322" name="Google Shape;322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335" name="Google Shape;335;p21"/>
          <p:cNvSpPr txBox="1"/>
          <p:nvPr/>
        </p:nvSpPr>
        <p:spPr>
          <a:xfrm>
            <a:off x="2612071" y="247532"/>
            <a:ext cx="1406412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dirty="0">
                <a:solidFill>
                  <a:schemeClr val="tx1"/>
                </a:solidFill>
                <a:latin typeface="+mj-lt"/>
                <a:sym typeface="Paytone One"/>
              </a:rPr>
              <a:t>1. SỰ CẦN THIẾT, TẦM QUAN TRỌNG CỦA VIỆC THU THẬP, TÌM KIẾM THÔNG TIN</a:t>
            </a:r>
            <a:endParaRPr lang="vi-VN" sz="4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8" name="Google Shape;338;p21"/>
          <p:cNvSpPr txBox="1"/>
          <p:nvPr/>
        </p:nvSpPr>
        <p:spPr>
          <a:xfrm>
            <a:off x="977725" y="4022929"/>
            <a:ext cx="8385419" cy="197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1. Nha Trang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thành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phố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biển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thời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tiết</a:t>
            </a:r>
            <a:r>
              <a:rPr lang="vi-VN" sz="3200" dirty="0">
                <a:latin typeface="+mj-lt"/>
              </a:rPr>
              <a:t> quanh năm </a:t>
            </a:r>
            <a:r>
              <a:rPr lang="vi-VN" sz="3200" dirty="0" err="1">
                <a:latin typeface="+mj-lt"/>
              </a:rPr>
              <a:t>nắng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nóng</a:t>
            </a:r>
            <a:r>
              <a:rPr lang="vi-VN" sz="3200" dirty="0">
                <a:latin typeface="+mj-lt"/>
              </a:rPr>
              <a:t>. </a:t>
            </a:r>
            <a:r>
              <a:rPr lang="vi-VN" sz="3200" dirty="0" err="1">
                <a:latin typeface="+mj-lt"/>
              </a:rPr>
              <a:t>Với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những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gì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chuẩn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bị</a:t>
            </a:r>
            <a:r>
              <a:rPr lang="vi-VN" sz="3200" dirty="0">
                <a:latin typeface="+mj-lt"/>
              </a:rPr>
              <a:t>, An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nghỉ</a:t>
            </a:r>
            <a:r>
              <a:rPr lang="vi-VN" sz="3200" dirty="0">
                <a:latin typeface="+mj-lt"/>
              </a:rPr>
              <a:t> như </a:t>
            </a:r>
            <a:r>
              <a:rPr lang="vi-VN" sz="3200" dirty="0" err="1">
                <a:latin typeface="+mj-lt"/>
              </a:rPr>
              <a:t>thế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nào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B88FB95-539B-47F3-B47E-699616847A6F}"/>
              </a:ext>
            </a:extLst>
          </p:cNvPr>
          <p:cNvSpPr txBox="1"/>
          <p:nvPr/>
        </p:nvSpPr>
        <p:spPr>
          <a:xfrm>
            <a:off x="1390307" y="2869712"/>
            <a:ext cx="4493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98A5C4-95A3-4F81-AE62-7ED76D956342}"/>
              </a:ext>
            </a:extLst>
          </p:cNvPr>
          <p:cNvSpPr txBox="1"/>
          <p:nvPr/>
        </p:nvSpPr>
        <p:spPr>
          <a:xfrm>
            <a:off x="4070332" y="3037168"/>
            <a:ext cx="12246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Google Shape;338;p21">
            <a:extLst>
              <a:ext uri="{FF2B5EF4-FFF2-40B4-BE49-F238E27FC236}">
                <a16:creationId xmlns:a16="http://schemas.microsoft.com/office/drawing/2014/main" id="{36E724E3-0DF1-44C7-BA24-3A7AF62BF08A}"/>
              </a:ext>
            </a:extLst>
          </p:cNvPr>
          <p:cNvSpPr txBox="1"/>
          <p:nvPr/>
        </p:nvSpPr>
        <p:spPr>
          <a:xfrm>
            <a:off x="9930061" y="8407498"/>
            <a:ext cx="3981029" cy="5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i="1" dirty="0" err="1">
                <a:latin typeface="+mj-lt"/>
              </a:rPr>
              <a:t>Hình</a:t>
            </a:r>
            <a:r>
              <a:rPr lang="vi-VN" sz="2800" b="1" i="1" dirty="0">
                <a:latin typeface="+mj-lt"/>
              </a:rPr>
              <a:t> 15. </a:t>
            </a:r>
            <a:r>
              <a:rPr lang="vi-VN" sz="2800" b="1" i="1" dirty="0" err="1">
                <a:latin typeface="+mj-lt"/>
              </a:rPr>
              <a:t>Kì</a:t>
            </a:r>
            <a:r>
              <a:rPr lang="vi-VN" sz="2800" b="1" i="1" dirty="0">
                <a:latin typeface="+mj-lt"/>
              </a:rPr>
              <a:t> </a:t>
            </a:r>
            <a:r>
              <a:rPr lang="vi-VN" sz="2800" b="1" i="1" dirty="0" err="1">
                <a:latin typeface="+mj-lt"/>
              </a:rPr>
              <a:t>nghỉ</a:t>
            </a:r>
            <a:r>
              <a:rPr lang="vi-VN" sz="2800" b="1" i="1" dirty="0">
                <a:latin typeface="+mj-lt"/>
              </a:rPr>
              <a:t> </a:t>
            </a:r>
            <a:r>
              <a:rPr lang="vi-VN" sz="2800" b="1" i="1" dirty="0" err="1">
                <a:latin typeface="+mj-lt"/>
              </a:rPr>
              <a:t>của</a:t>
            </a:r>
            <a:r>
              <a:rPr lang="vi-VN" sz="2800" b="1" i="1" dirty="0">
                <a:latin typeface="+mj-lt"/>
              </a:rPr>
              <a:t> An</a:t>
            </a:r>
            <a:endParaRPr sz="2800" b="1" i="1" dirty="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6EF6612-ACD9-44A7-B25C-6C59F2DFC89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497188" y="4011628"/>
            <a:ext cx="3941333" cy="42469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2ED5AA-4F69-4CA0-A789-1884F9A5DC9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3911091" y="4022929"/>
            <a:ext cx="3941333" cy="4235661"/>
          </a:xfrm>
          <a:prstGeom prst="rect">
            <a:avLst/>
          </a:prstGeom>
        </p:spPr>
      </p:pic>
      <p:sp>
        <p:nvSpPr>
          <p:cNvPr id="24" name="Google Shape;338;p21">
            <a:extLst>
              <a:ext uri="{FF2B5EF4-FFF2-40B4-BE49-F238E27FC236}">
                <a16:creationId xmlns:a16="http://schemas.microsoft.com/office/drawing/2014/main" id="{88CF3459-A744-481A-9133-39E9BC0A25BE}"/>
              </a:ext>
            </a:extLst>
          </p:cNvPr>
          <p:cNvSpPr txBox="1"/>
          <p:nvPr/>
        </p:nvSpPr>
        <p:spPr>
          <a:xfrm>
            <a:off x="13797131" y="8407498"/>
            <a:ext cx="4241075" cy="5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i="1" dirty="0" err="1">
                <a:latin typeface="+mj-lt"/>
              </a:rPr>
              <a:t>Hình</a:t>
            </a:r>
            <a:r>
              <a:rPr lang="vi-VN" sz="2800" b="1" i="1" dirty="0">
                <a:latin typeface="+mj-lt"/>
              </a:rPr>
              <a:t> 16. </a:t>
            </a:r>
            <a:r>
              <a:rPr lang="vi-VN" sz="2800" b="1" i="1" dirty="0" err="1">
                <a:latin typeface="+mj-lt"/>
              </a:rPr>
              <a:t>Kì</a:t>
            </a:r>
            <a:r>
              <a:rPr lang="vi-VN" sz="2800" b="1" i="1" dirty="0">
                <a:latin typeface="+mj-lt"/>
              </a:rPr>
              <a:t> </a:t>
            </a:r>
            <a:r>
              <a:rPr lang="vi-VN" sz="2800" b="1" i="1" dirty="0" err="1">
                <a:latin typeface="+mj-lt"/>
              </a:rPr>
              <a:t>nghỉ</a:t>
            </a:r>
            <a:r>
              <a:rPr lang="vi-VN" sz="2800" b="1" i="1" dirty="0">
                <a:latin typeface="+mj-lt"/>
              </a:rPr>
              <a:t> </a:t>
            </a:r>
            <a:r>
              <a:rPr lang="vi-VN" sz="2800" b="1" i="1" dirty="0" err="1">
                <a:latin typeface="+mj-lt"/>
              </a:rPr>
              <a:t>của</a:t>
            </a:r>
            <a:r>
              <a:rPr lang="vi-VN" sz="2800" b="1" i="1" dirty="0">
                <a:latin typeface="+mj-lt"/>
              </a:rPr>
              <a:t> Minh</a:t>
            </a:r>
            <a:endParaRPr sz="2800" b="1" i="1" dirty="0">
              <a:latin typeface="+mj-lt"/>
            </a:endParaRPr>
          </a:p>
        </p:txBody>
      </p:sp>
      <p:sp>
        <p:nvSpPr>
          <p:cNvPr id="25" name="Google Shape;338;p21">
            <a:extLst>
              <a:ext uri="{FF2B5EF4-FFF2-40B4-BE49-F238E27FC236}">
                <a16:creationId xmlns:a16="http://schemas.microsoft.com/office/drawing/2014/main" id="{4A9DD2A1-6B72-482E-95CF-5BF74B73EC40}"/>
              </a:ext>
            </a:extLst>
          </p:cNvPr>
          <p:cNvSpPr txBox="1"/>
          <p:nvPr/>
        </p:nvSpPr>
        <p:spPr>
          <a:xfrm>
            <a:off x="1009731" y="5805061"/>
            <a:ext cx="8385419" cy="197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latin typeface="+mj-lt"/>
              </a:rPr>
              <a:t>2</a:t>
            </a:r>
            <a:r>
              <a:rPr lang="vi-VN" sz="3200" dirty="0">
                <a:latin typeface="+mj-lt"/>
              </a:rPr>
              <a:t>. </a:t>
            </a:r>
            <a:r>
              <a:rPr lang="vi-VN" sz="3200" dirty="0" err="1">
                <a:latin typeface="+mj-lt"/>
              </a:rPr>
              <a:t>Đà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Lạt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thành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phố</a:t>
            </a:r>
            <a:r>
              <a:rPr lang="vi-VN" sz="3200" dirty="0">
                <a:latin typeface="+mj-lt"/>
              </a:rPr>
              <a:t> cao nguyên, </a:t>
            </a:r>
            <a:r>
              <a:rPr lang="vi-VN" sz="3200" dirty="0" err="1">
                <a:latin typeface="+mj-lt"/>
              </a:rPr>
              <a:t>thời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tiết</a:t>
            </a:r>
            <a:r>
              <a:rPr lang="vi-VN" sz="3200" dirty="0">
                <a:latin typeface="+mj-lt"/>
              </a:rPr>
              <a:t> quanh năm </a:t>
            </a:r>
            <a:r>
              <a:rPr lang="vi-VN" sz="3200" dirty="0" err="1">
                <a:latin typeface="+mj-lt"/>
              </a:rPr>
              <a:t>mát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mẻ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tối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đêm </a:t>
            </a:r>
            <a:r>
              <a:rPr lang="vi-VN" sz="3200" dirty="0" err="1">
                <a:latin typeface="+mj-lt"/>
              </a:rPr>
              <a:t>khá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lạnh</a:t>
            </a:r>
            <a:r>
              <a:rPr lang="vi-VN" sz="3200" dirty="0">
                <a:latin typeface="+mj-lt"/>
              </a:rPr>
              <a:t>. </a:t>
            </a:r>
            <a:r>
              <a:rPr lang="vi-VN" sz="3200" dirty="0" err="1">
                <a:latin typeface="+mj-lt"/>
              </a:rPr>
              <a:t>Với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những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gì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chuẩn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bị</a:t>
            </a:r>
            <a:r>
              <a:rPr lang="vi-VN" sz="3200" dirty="0">
                <a:latin typeface="+mj-lt"/>
              </a:rPr>
              <a:t>, Khoa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nghỉ</a:t>
            </a:r>
            <a:r>
              <a:rPr lang="vi-VN" sz="3200" dirty="0">
                <a:latin typeface="+mj-lt"/>
              </a:rPr>
              <a:t> như </a:t>
            </a:r>
            <a:r>
              <a:rPr lang="vi-VN" sz="3200" dirty="0" err="1">
                <a:latin typeface="+mj-lt"/>
              </a:rPr>
              <a:t>thế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nào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28" name="Google Shape;338;p21">
            <a:extLst>
              <a:ext uri="{FF2B5EF4-FFF2-40B4-BE49-F238E27FC236}">
                <a16:creationId xmlns:a16="http://schemas.microsoft.com/office/drawing/2014/main" id="{FADFBBBA-B502-463D-A8D1-FDDB34FBC932}"/>
              </a:ext>
            </a:extLst>
          </p:cNvPr>
          <p:cNvSpPr txBox="1"/>
          <p:nvPr/>
        </p:nvSpPr>
        <p:spPr>
          <a:xfrm>
            <a:off x="740203" y="7722515"/>
            <a:ext cx="8385420" cy="197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latin typeface="+mj-lt"/>
              </a:rPr>
              <a:t>3</a:t>
            </a:r>
            <a:r>
              <a:rPr lang="vi-VN" sz="3200" dirty="0">
                <a:latin typeface="+mj-lt"/>
              </a:rPr>
              <a:t>. </a:t>
            </a:r>
            <a:r>
              <a:rPr lang="vi-VN" sz="3200" dirty="0" err="1">
                <a:latin typeface="+mj-lt"/>
              </a:rPr>
              <a:t>Úc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nước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nằm</a:t>
            </a:r>
            <a:r>
              <a:rPr lang="vi-VN" sz="3200" dirty="0">
                <a:latin typeface="+mj-lt"/>
              </a:rPr>
              <a:t> ở Nam </a:t>
            </a:r>
            <a:r>
              <a:rPr lang="vi-VN" sz="3200" dirty="0" err="1">
                <a:latin typeface="+mj-lt"/>
              </a:rPr>
              <a:t>bán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cầu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lúc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này</a:t>
            </a:r>
            <a:r>
              <a:rPr lang="vi-VN" sz="3200" dirty="0">
                <a:latin typeface="+mj-lt"/>
              </a:rPr>
              <a:t> ở </a:t>
            </a:r>
            <a:r>
              <a:rPr lang="vi-VN" sz="3200" dirty="0" err="1">
                <a:latin typeface="+mj-lt"/>
              </a:rPr>
              <a:t>Úc</a:t>
            </a:r>
            <a:r>
              <a:rPr lang="vi-VN" sz="3200" dirty="0">
                <a:latin typeface="+mj-lt"/>
              </a:rPr>
              <a:t> đang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mùa</a:t>
            </a:r>
            <a:r>
              <a:rPr lang="vi-VN" sz="3200" dirty="0">
                <a:latin typeface="+mj-lt"/>
              </a:rPr>
              <a:t> đông. </a:t>
            </a:r>
            <a:r>
              <a:rPr lang="vi-VN" sz="3200" dirty="0" err="1">
                <a:latin typeface="+mj-lt"/>
              </a:rPr>
              <a:t>Với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những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gì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chuẩn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bị</a:t>
            </a:r>
            <a:r>
              <a:rPr lang="vi-VN" sz="3200" dirty="0">
                <a:latin typeface="+mj-lt"/>
              </a:rPr>
              <a:t>, Minh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nghỉ</a:t>
            </a:r>
            <a:r>
              <a:rPr lang="vi-VN" sz="3200" dirty="0">
                <a:latin typeface="+mj-lt"/>
              </a:rPr>
              <a:t> như </a:t>
            </a:r>
            <a:r>
              <a:rPr lang="vi-VN" sz="3200" dirty="0" err="1">
                <a:latin typeface="+mj-lt"/>
              </a:rPr>
              <a:t>thế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nào</a:t>
            </a:r>
            <a:r>
              <a:rPr lang="vi-VN" sz="3200" dirty="0">
                <a:latin typeface="+mj-lt"/>
              </a:rPr>
              <a:t>?</a:t>
            </a:r>
          </a:p>
        </p:txBody>
      </p:sp>
      <p:pic>
        <p:nvPicPr>
          <p:cNvPr id="29" name="Google Shape;121;p14">
            <a:extLst>
              <a:ext uri="{FF2B5EF4-FFF2-40B4-BE49-F238E27FC236}">
                <a16:creationId xmlns:a16="http://schemas.microsoft.com/office/drawing/2014/main" id="{ACC84C14-BD76-4141-93B6-3B0EBF2622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5576" y="870613"/>
            <a:ext cx="1983203" cy="1507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/>
      <p:bldP spid="45" grpId="0"/>
      <p:bldP spid="47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artoon cats and flowers on a green background&#10;&#10;Description automatically generated">
            <a:extLst>
              <a:ext uri="{FF2B5EF4-FFF2-40B4-BE49-F238E27FC236}">
                <a16:creationId xmlns:a16="http://schemas.microsoft.com/office/drawing/2014/main" id="{6DEA34F8-7568-5453-CE3D-3ECFCC9B4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50" y="0"/>
            <a:ext cx="18384850" cy="9751412"/>
          </a:xfrm>
          <a:prstGeom prst="rect">
            <a:avLst/>
          </a:prstGeom>
        </p:spPr>
      </p:pic>
      <p:grpSp>
        <p:nvGrpSpPr>
          <p:cNvPr id="643" name="Google Shape;643;p33"/>
          <p:cNvGrpSpPr/>
          <p:nvPr/>
        </p:nvGrpSpPr>
        <p:grpSpPr>
          <a:xfrm>
            <a:off x="371564" y="165440"/>
            <a:ext cx="17544871" cy="9647599"/>
            <a:chOff x="0" y="-144661"/>
            <a:chExt cx="23393161" cy="12863465"/>
          </a:xfrm>
        </p:grpSpPr>
        <p:grpSp>
          <p:nvGrpSpPr>
            <p:cNvPr id="644" name="Google Shape;644;p33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645" name="Google Shape;645;p33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646" name="Google Shape;646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647;p33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648" name="Google Shape;648;p33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649" name="Google Shape;649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E707FEE-E14D-4899-BEA9-5109547D4B4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69410" y="1418253"/>
            <a:ext cx="1013987" cy="108626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970177DD-302E-46AC-A027-B71CA6A910FD}"/>
              </a:ext>
            </a:extLst>
          </p:cNvPr>
          <p:cNvSpPr txBox="1"/>
          <p:nvPr/>
        </p:nvSpPr>
        <p:spPr>
          <a:xfrm>
            <a:off x="2520171" y="1001197"/>
            <a:ext cx="14592448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ra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808E75-01AD-4A44-8358-67AB613EA04E}"/>
              </a:ext>
            </a:extLst>
          </p:cNvPr>
          <p:cNvSpPr txBox="1"/>
          <p:nvPr/>
        </p:nvSpPr>
        <p:spPr>
          <a:xfrm>
            <a:off x="2520171" y="2598751"/>
            <a:ext cx="1433679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3200" dirty="0">
              <a:latin typeface="+mj-lt"/>
            </a:endParaRPr>
          </a:p>
          <a:p>
            <a:pPr algn="just"/>
            <a:r>
              <a:rPr lang="vi-VN" sz="4400" dirty="0" err="1">
                <a:latin typeface="+mj-lt"/>
              </a:rPr>
              <a:t>Chuẩn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bị</a:t>
            </a:r>
            <a:r>
              <a:rPr lang="vi-VN" sz="4400" dirty="0">
                <a:latin typeface="+mj-lt"/>
              </a:rPr>
              <a:t> cho </a:t>
            </a:r>
            <a:r>
              <a:rPr lang="vi-VN" sz="4400" dirty="0" err="1">
                <a:latin typeface="+mj-lt"/>
              </a:rPr>
              <a:t>kỳ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nghỉ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hè</a:t>
            </a:r>
            <a:r>
              <a:rPr lang="vi-VN" sz="4400" dirty="0">
                <a:latin typeface="+mj-lt"/>
              </a:rPr>
              <a:t>, An </a:t>
            </a:r>
            <a:r>
              <a:rPr lang="vi-VN" sz="4400" dirty="0" err="1">
                <a:latin typeface="+mj-lt"/>
              </a:rPr>
              <a:t>đã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tìm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hiểu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kỹ</a:t>
            </a:r>
            <a:r>
              <a:rPr lang="vi-VN" sz="4400" dirty="0">
                <a:latin typeface="+mj-lt"/>
              </a:rPr>
              <a:t> thông tin </a:t>
            </a:r>
            <a:r>
              <a:rPr lang="vi-VN" sz="4400" dirty="0" err="1">
                <a:latin typeface="+mj-lt"/>
              </a:rPr>
              <a:t>về</a:t>
            </a:r>
            <a:r>
              <a:rPr lang="vi-VN" sz="4400" dirty="0">
                <a:latin typeface="+mj-lt"/>
              </a:rPr>
              <a:t> Nha Trang, mang theo </a:t>
            </a:r>
            <a:r>
              <a:rPr lang="vi-VN" sz="4400" dirty="0" err="1">
                <a:latin typeface="+mj-lt"/>
              </a:rPr>
              <a:t>đồ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phù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hợp</a:t>
            </a:r>
            <a:r>
              <a:rPr lang="vi-VN" sz="4400" dirty="0">
                <a:latin typeface="+mj-lt"/>
              </a:rPr>
              <a:t>. </a:t>
            </a:r>
            <a:r>
              <a:rPr lang="vi-VN" sz="4400" dirty="0" err="1">
                <a:latin typeface="+mj-lt"/>
              </a:rPr>
              <a:t>Ngược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lại</a:t>
            </a:r>
            <a:r>
              <a:rPr lang="vi-VN" sz="4400" dirty="0">
                <a:latin typeface="+mj-lt"/>
              </a:rPr>
              <a:t>, Khoa </a:t>
            </a:r>
            <a:r>
              <a:rPr lang="vi-VN" sz="4400" dirty="0" err="1">
                <a:latin typeface="+mj-lt"/>
              </a:rPr>
              <a:t>và</a:t>
            </a:r>
            <a:r>
              <a:rPr lang="vi-VN" sz="4400" dirty="0">
                <a:latin typeface="+mj-lt"/>
              </a:rPr>
              <a:t> Minh không </a:t>
            </a:r>
            <a:r>
              <a:rPr lang="vi-VN" sz="4400" dirty="0" err="1">
                <a:latin typeface="+mj-lt"/>
              </a:rPr>
              <a:t>tìm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hiểu</a:t>
            </a:r>
            <a:r>
              <a:rPr lang="vi-VN" sz="4400" dirty="0">
                <a:latin typeface="+mj-lt"/>
              </a:rPr>
              <a:t>, mang theo </a:t>
            </a:r>
            <a:r>
              <a:rPr lang="vi-VN" sz="4400" dirty="0" err="1">
                <a:latin typeface="+mj-lt"/>
              </a:rPr>
              <a:t>đồ</a:t>
            </a:r>
            <a:r>
              <a:rPr lang="vi-VN" sz="4400" dirty="0">
                <a:latin typeface="+mj-lt"/>
              </a:rPr>
              <a:t> không </a:t>
            </a:r>
            <a:r>
              <a:rPr lang="vi-VN" sz="4400" dirty="0" err="1">
                <a:latin typeface="+mj-lt"/>
              </a:rPr>
              <a:t>phù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hợp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với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thời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tiết</a:t>
            </a:r>
            <a:r>
              <a:rPr lang="vi-VN" sz="4400" dirty="0">
                <a:latin typeface="+mj-lt"/>
              </a:rPr>
              <a:t> ở </a:t>
            </a:r>
            <a:r>
              <a:rPr lang="vi-VN" sz="4400" dirty="0" err="1">
                <a:latin typeface="+mj-lt"/>
              </a:rPr>
              <a:t>Đà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Lạt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và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Úc</a:t>
            </a:r>
            <a:r>
              <a:rPr lang="vi-VN" sz="4400" dirty="0">
                <a:latin typeface="+mj-lt"/>
              </a:rPr>
              <a:t>. </a:t>
            </a:r>
            <a:r>
              <a:rPr lang="vi-VN" sz="4400" dirty="0" err="1">
                <a:latin typeface="+mj-lt"/>
              </a:rPr>
              <a:t>Kết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quả</a:t>
            </a:r>
            <a:r>
              <a:rPr lang="vi-VN" sz="4400" dirty="0">
                <a:latin typeface="+mj-lt"/>
              </a:rPr>
              <a:t>, </a:t>
            </a:r>
            <a:r>
              <a:rPr lang="vi-VN" sz="4400" dirty="0" err="1">
                <a:latin typeface="+mj-lt"/>
              </a:rPr>
              <a:t>kỳ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nghỉ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của</a:t>
            </a:r>
            <a:r>
              <a:rPr lang="vi-VN" sz="4400" dirty="0">
                <a:latin typeface="+mj-lt"/>
              </a:rPr>
              <a:t> Khoa </a:t>
            </a:r>
            <a:r>
              <a:rPr lang="vi-VN" sz="4400" dirty="0" err="1">
                <a:latin typeface="+mj-lt"/>
              </a:rPr>
              <a:t>và</a:t>
            </a:r>
            <a:r>
              <a:rPr lang="vi-VN" sz="4400" dirty="0">
                <a:latin typeface="+mj-lt"/>
              </a:rPr>
              <a:t> Minh không </a:t>
            </a:r>
            <a:r>
              <a:rPr lang="vi-VN" sz="4400" dirty="0" err="1">
                <a:latin typeface="+mj-lt"/>
              </a:rPr>
              <a:t>thành</a:t>
            </a:r>
            <a:r>
              <a:rPr lang="vi-VN" sz="4400" dirty="0">
                <a:latin typeface="+mj-lt"/>
              </a:rPr>
              <a:t> công do </a:t>
            </a:r>
            <a:r>
              <a:rPr lang="vi-VN" sz="4400" dirty="0" err="1">
                <a:latin typeface="+mj-lt"/>
              </a:rPr>
              <a:t>thiếu</a:t>
            </a:r>
            <a:r>
              <a:rPr lang="vi-VN" sz="4400" dirty="0">
                <a:latin typeface="+mj-lt"/>
              </a:rPr>
              <a:t> thông tin </a:t>
            </a:r>
            <a:r>
              <a:rPr lang="vi-VN" sz="4400" dirty="0" err="1">
                <a:latin typeface="+mj-lt"/>
              </a:rPr>
              <a:t>cần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thiết</a:t>
            </a:r>
            <a:r>
              <a:rPr lang="vi-VN" sz="4400" dirty="0">
                <a:latin typeface="+mj-lt"/>
              </a:rPr>
              <a:t>. </a:t>
            </a:r>
          </a:p>
          <a:p>
            <a:pPr algn="just"/>
            <a:endParaRPr lang="vi-VN" sz="4400" dirty="0">
              <a:latin typeface="+mj-lt"/>
            </a:endParaRPr>
          </a:p>
          <a:p>
            <a:pPr algn="just"/>
            <a:r>
              <a:rPr lang="vi-VN" sz="4400" dirty="0" err="1">
                <a:latin typeface="+mj-lt"/>
              </a:rPr>
              <a:t>Điều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này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làm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nổi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bật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sự</a:t>
            </a:r>
            <a:r>
              <a:rPr lang="vi-VN" sz="4400" dirty="0">
                <a:latin typeface="+mj-lt"/>
              </a:rPr>
              <a:t> quan </a:t>
            </a:r>
            <a:r>
              <a:rPr lang="vi-VN" sz="4400" dirty="0" err="1">
                <a:latin typeface="+mj-lt"/>
              </a:rPr>
              <a:t>trọng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của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việc</a:t>
            </a:r>
            <a:r>
              <a:rPr lang="vi-VN" sz="4400" dirty="0">
                <a:latin typeface="+mj-lt"/>
              </a:rPr>
              <a:t> thu </a:t>
            </a:r>
            <a:r>
              <a:rPr lang="vi-VN" sz="4400" dirty="0" err="1">
                <a:latin typeface="+mj-lt"/>
              </a:rPr>
              <a:t>thập</a:t>
            </a:r>
            <a:r>
              <a:rPr lang="vi-VN" sz="4400" dirty="0">
                <a:latin typeface="+mj-lt"/>
              </a:rPr>
              <a:t> thông tin </a:t>
            </a:r>
            <a:r>
              <a:rPr lang="vi-VN" sz="4400" dirty="0" err="1">
                <a:latin typeface="+mj-lt"/>
              </a:rPr>
              <a:t>trước</a:t>
            </a:r>
            <a:r>
              <a:rPr lang="vi-VN" sz="4400" dirty="0">
                <a:latin typeface="+mj-lt"/>
              </a:rPr>
              <a:t> khi </a:t>
            </a:r>
            <a:r>
              <a:rPr lang="vi-VN" sz="4400" dirty="0" err="1">
                <a:latin typeface="+mj-lt"/>
              </a:rPr>
              <a:t>giải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quyết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vấn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đề</a:t>
            </a:r>
            <a:r>
              <a:rPr lang="vi-VN" sz="4400" dirty="0">
                <a:latin typeface="+mj-lt"/>
              </a:rPr>
              <a:t>.</a:t>
            </a:r>
            <a:endParaRPr lang="en-US" sz="44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8" name="Google Shape;679;p33">
            <a:extLst>
              <a:ext uri="{FF2B5EF4-FFF2-40B4-BE49-F238E27FC236}">
                <a16:creationId xmlns:a16="http://schemas.microsoft.com/office/drawing/2014/main" id="{4D269CB7-237E-41D1-BC71-FD65FFC0CAD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4866" t="18612" r="34772" b="18612"/>
          <a:stretch/>
        </p:blipFill>
        <p:spPr>
          <a:xfrm>
            <a:off x="16438879" y="7904479"/>
            <a:ext cx="1541567" cy="2017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00;p17">
            <a:extLst>
              <a:ext uri="{FF2B5EF4-FFF2-40B4-BE49-F238E27FC236}">
                <a16:creationId xmlns:a16="http://schemas.microsoft.com/office/drawing/2014/main" id="{C5E7CBAC-8C49-420C-B0DF-CFAD9D07A21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5146" y="6971905"/>
            <a:ext cx="2271225" cy="2779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96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1439</Words>
  <Application>Microsoft Office PowerPoint</Application>
  <PresentationFormat>Custom</PresentationFormat>
  <Paragraphs>149</Paragraphs>
  <Slides>21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Times New Roman</vt:lpstr>
      <vt:lpstr>#9Slide03 SFU Helvetica Condens</vt:lpstr>
      <vt:lpstr>Arial</vt:lpstr>
      <vt:lpstr>Paytone One</vt:lpstr>
      <vt:lpstr>Calibri</vt:lpstr>
      <vt:lpstr>#9Slide03 SVNFjalla One</vt:lpstr>
      <vt:lpstr>#9Slide06 Hellvina Hand Script</vt:lpstr>
      <vt:lpstr>SVN-Kimberley</vt:lpstr>
      <vt:lpstr>Office Theme</vt:lpstr>
      <vt:lpstr>PowerPoint Presentation</vt:lpstr>
      <vt:lpstr>PowerPoint Presentation</vt:lpstr>
      <vt:lpstr>“AI NHANH AI ĐÚNG”</vt:lpstr>
      <vt:lpstr>“AI NHANH AI ĐÚNG”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60</cp:revision>
  <dcterms:modified xsi:type="dcterms:W3CDTF">2024-10-18T03:15:10Z</dcterms:modified>
</cp:coreProperties>
</file>